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wdp" ContentType="image/vnd.ms-photo"/>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Override1.xml" ContentType="application/vnd.openxmlformats-officedocument.themeOverride+xml"/>
  <Override PartName="/ppt/theme/themeOverride2.xml" ContentType="application/vnd.openxmlformats-officedocument.themeOverride+xml"/>
  <Override PartName="/ppt/theme/themeOverride3.xml" ContentType="application/vnd.openxmlformats-officedocument.themeOverride+xml"/>
  <Override PartName="/ppt/theme/themeOverride4.xml" ContentType="application/vnd.openxmlformats-officedocument.themeOverride+xml"/>
  <Override PartName="/ppt/theme/themeOverride5.xml" ContentType="application/vnd.openxmlformats-officedocument.themeOverrid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theme/themeOverride6.xml" ContentType="application/vnd.openxmlformats-officedocument.themeOverr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96"/>
  </p:notesMasterIdLst>
  <p:handoutMasterIdLst>
    <p:handoutMasterId r:id="rId97"/>
  </p:handoutMasterIdLst>
  <p:sldIdLst>
    <p:sldId id="256" r:id="rId5"/>
    <p:sldId id="258" r:id="rId6"/>
    <p:sldId id="262" r:id="rId7"/>
    <p:sldId id="286" r:id="rId8"/>
    <p:sldId id="287" r:id="rId9"/>
    <p:sldId id="288" r:id="rId10"/>
    <p:sldId id="289" r:id="rId11"/>
    <p:sldId id="290" r:id="rId12"/>
    <p:sldId id="291" r:id="rId13"/>
    <p:sldId id="292" r:id="rId14"/>
    <p:sldId id="293" r:id="rId15"/>
    <p:sldId id="294" r:id="rId16"/>
    <p:sldId id="365" r:id="rId17"/>
    <p:sldId id="366" r:id="rId18"/>
    <p:sldId id="367" r:id="rId19"/>
    <p:sldId id="368" r:id="rId20"/>
    <p:sldId id="369" r:id="rId21"/>
    <p:sldId id="370" r:id="rId22"/>
    <p:sldId id="371" r:id="rId23"/>
    <p:sldId id="372" r:id="rId24"/>
    <p:sldId id="263" r:id="rId25"/>
    <p:sldId id="305" r:id="rId26"/>
    <p:sldId id="306" r:id="rId27"/>
    <p:sldId id="307" r:id="rId28"/>
    <p:sldId id="308" r:id="rId29"/>
    <p:sldId id="314" r:id="rId30"/>
    <p:sldId id="313" r:id="rId31"/>
    <p:sldId id="310" r:id="rId32"/>
    <p:sldId id="312" r:id="rId33"/>
    <p:sldId id="264" r:id="rId34"/>
    <p:sldId id="335" r:id="rId35"/>
    <p:sldId id="346" r:id="rId36"/>
    <p:sldId id="345" r:id="rId37"/>
    <p:sldId id="344" r:id="rId38"/>
    <p:sldId id="339" r:id="rId39"/>
    <p:sldId id="340" r:id="rId40"/>
    <p:sldId id="341" r:id="rId41"/>
    <p:sldId id="342" r:id="rId42"/>
    <p:sldId id="343" r:id="rId43"/>
    <p:sldId id="265" r:id="rId44"/>
    <p:sldId id="384" r:id="rId45"/>
    <p:sldId id="351" r:id="rId46"/>
    <p:sldId id="385" r:id="rId47"/>
    <p:sldId id="386" r:id="rId48"/>
    <p:sldId id="315" r:id="rId49"/>
    <p:sldId id="318" r:id="rId50"/>
    <p:sldId id="316" r:id="rId51"/>
    <p:sldId id="352" r:id="rId52"/>
    <p:sldId id="353" r:id="rId53"/>
    <p:sldId id="387" r:id="rId54"/>
    <p:sldId id="354" r:id="rId55"/>
    <p:sldId id="355" r:id="rId56"/>
    <p:sldId id="356" r:id="rId57"/>
    <p:sldId id="336" r:id="rId58"/>
    <p:sldId id="317" r:id="rId59"/>
    <p:sldId id="297" r:id="rId60"/>
    <p:sldId id="357" r:id="rId61"/>
    <p:sldId id="358" r:id="rId62"/>
    <p:sldId id="333" r:id="rId63"/>
    <p:sldId id="300" r:id="rId64"/>
    <p:sldId id="303" r:id="rId65"/>
    <p:sldId id="302" r:id="rId66"/>
    <p:sldId id="359" r:id="rId67"/>
    <p:sldId id="360" r:id="rId68"/>
    <p:sldId id="361" r:id="rId69"/>
    <p:sldId id="298" r:id="rId70"/>
    <p:sldId id="362" r:id="rId71"/>
    <p:sldId id="327" r:id="rId72"/>
    <p:sldId id="326" r:id="rId73"/>
    <p:sldId id="328" r:id="rId74"/>
    <p:sldId id="331" r:id="rId75"/>
    <p:sldId id="332" r:id="rId76"/>
    <p:sldId id="329" r:id="rId77"/>
    <p:sldId id="337" r:id="rId78"/>
    <p:sldId id="266" r:id="rId79"/>
    <p:sldId id="280" r:id="rId80"/>
    <p:sldId id="285" r:id="rId81"/>
    <p:sldId id="284" r:id="rId82"/>
    <p:sldId id="381" r:id="rId83"/>
    <p:sldId id="350" r:id="rId84"/>
    <p:sldId id="382" r:id="rId85"/>
    <p:sldId id="383" r:id="rId86"/>
    <p:sldId id="267" r:id="rId87"/>
    <p:sldId id="373" r:id="rId88"/>
    <p:sldId id="374" r:id="rId89"/>
    <p:sldId id="375" r:id="rId90"/>
    <p:sldId id="376" r:id="rId91"/>
    <p:sldId id="377" r:id="rId92"/>
    <p:sldId id="378" r:id="rId93"/>
    <p:sldId id="379" r:id="rId94"/>
    <p:sldId id="380" r:id="rId95"/>
  </p:sldIdLst>
  <p:sldSz cx="12192000" cy="6858000"/>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FEEEA"/>
    <a:srgbClr val="646464"/>
    <a:srgbClr val="00A29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DA21865-DDB5-2629-534B-E948628B46AF}" v="129" dt="2025-07-11T08:30:05.607"/>
    <p1510:client id="{21496D99-D642-4A5B-2494-865812109F03}" v="80" dt="2025-07-11T06:50:15.348"/>
    <p1510:client id="{8BC763D7-0886-F223-A265-66765C171E14}" v="6" dt="2025-07-11T12:35:52.380"/>
    <p1510:client id="{B2EB172F-CE41-4020-826F-B4B0BD3162FD}" v="140" dt="2025-07-10T22:10:15.891"/>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slideViewPr>
    <p:cSldViewPr snapToGrid="0">
      <p:cViewPr>
        <p:scale>
          <a:sx n="1" d="2"/>
          <a:sy n="1" d="2"/>
        </p:scale>
        <p:origin x="0" y="0"/>
      </p:cViewPr>
      <p:guideLst>
        <p:guide orient="horz" pos="2160"/>
        <p:guide pos="3840"/>
      </p:guideLst>
    </p:cSldViewPr>
  </p:slideViewPr>
  <p:notesViewPr>
    <p:cSldViewPr snapToGrid="0">
      <p:cViewPr>
        <p:scale>
          <a:sx n="1" d="2"/>
          <a:sy n="1" d="2"/>
        </p:scale>
        <p:origin x="0" y="0"/>
      </p:cViewPr>
      <p:guideLst/>
    </p:cSldViewPr>
  </p:notes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2.xml"/><Relationship Id="rId21" Type="http://schemas.openxmlformats.org/officeDocument/2006/relationships/slide" Target="slides/slide17.xml"/><Relationship Id="rId42" Type="http://schemas.openxmlformats.org/officeDocument/2006/relationships/slide" Target="slides/slide38.xml"/><Relationship Id="rId47" Type="http://schemas.openxmlformats.org/officeDocument/2006/relationships/slide" Target="slides/slide43.xml"/><Relationship Id="rId63" Type="http://schemas.openxmlformats.org/officeDocument/2006/relationships/slide" Target="slides/slide59.xml"/><Relationship Id="rId68" Type="http://schemas.openxmlformats.org/officeDocument/2006/relationships/slide" Target="slides/slide64.xml"/><Relationship Id="rId84" Type="http://schemas.openxmlformats.org/officeDocument/2006/relationships/slide" Target="slides/slide80.xml"/><Relationship Id="rId89" Type="http://schemas.openxmlformats.org/officeDocument/2006/relationships/slide" Target="slides/slide85.xml"/><Relationship Id="rId16" Type="http://schemas.openxmlformats.org/officeDocument/2006/relationships/slide" Target="slides/slide12.xml"/><Relationship Id="rId11" Type="http://schemas.openxmlformats.org/officeDocument/2006/relationships/slide" Target="slides/slide7.xml"/><Relationship Id="rId32" Type="http://schemas.openxmlformats.org/officeDocument/2006/relationships/slide" Target="slides/slide28.xml"/><Relationship Id="rId37" Type="http://schemas.openxmlformats.org/officeDocument/2006/relationships/slide" Target="slides/slide33.xml"/><Relationship Id="rId53" Type="http://schemas.openxmlformats.org/officeDocument/2006/relationships/slide" Target="slides/slide49.xml"/><Relationship Id="rId58" Type="http://schemas.openxmlformats.org/officeDocument/2006/relationships/slide" Target="slides/slide54.xml"/><Relationship Id="rId74" Type="http://schemas.openxmlformats.org/officeDocument/2006/relationships/slide" Target="slides/slide70.xml"/><Relationship Id="rId79" Type="http://schemas.openxmlformats.org/officeDocument/2006/relationships/slide" Target="slides/slide75.xml"/><Relationship Id="rId102" Type="http://schemas.microsoft.com/office/2016/11/relationships/changesInfo" Target="changesInfos/changesInfo1.xml"/><Relationship Id="rId5" Type="http://schemas.openxmlformats.org/officeDocument/2006/relationships/slide" Target="slides/slide1.xml"/><Relationship Id="rId90" Type="http://schemas.openxmlformats.org/officeDocument/2006/relationships/slide" Target="slides/slide86.xml"/><Relationship Id="rId95" Type="http://schemas.openxmlformats.org/officeDocument/2006/relationships/slide" Target="slides/slide91.xml"/><Relationship Id="rId22" Type="http://schemas.openxmlformats.org/officeDocument/2006/relationships/slide" Target="slides/slide18.xml"/><Relationship Id="rId27" Type="http://schemas.openxmlformats.org/officeDocument/2006/relationships/slide" Target="slides/slide23.xml"/><Relationship Id="rId43" Type="http://schemas.openxmlformats.org/officeDocument/2006/relationships/slide" Target="slides/slide39.xml"/><Relationship Id="rId48" Type="http://schemas.openxmlformats.org/officeDocument/2006/relationships/slide" Target="slides/slide44.xml"/><Relationship Id="rId64" Type="http://schemas.openxmlformats.org/officeDocument/2006/relationships/slide" Target="slides/slide60.xml"/><Relationship Id="rId69" Type="http://schemas.openxmlformats.org/officeDocument/2006/relationships/slide" Target="slides/slide65.xml"/><Relationship Id="rId80" Type="http://schemas.openxmlformats.org/officeDocument/2006/relationships/slide" Target="slides/slide76.xml"/><Relationship Id="rId85" Type="http://schemas.openxmlformats.org/officeDocument/2006/relationships/slide" Target="slides/slide81.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slide" Target="slides/slide55.xml"/><Relationship Id="rId67" Type="http://schemas.openxmlformats.org/officeDocument/2006/relationships/slide" Target="slides/slide63.xml"/><Relationship Id="rId103" Type="http://schemas.microsoft.com/office/2015/10/relationships/revisionInfo" Target="revisionInfo.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slide" Target="slides/slide50.xml"/><Relationship Id="rId62" Type="http://schemas.openxmlformats.org/officeDocument/2006/relationships/slide" Target="slides/slide58.xml"/><Relationship Id="rId70" Type="http://schemas.openxmlformats.org/officeDocument/2006/relationships/slide" Target="slides/slide66.xml"/><Relationship Id="rId75" Type="http://schemas.openxmlformats.org/officeDocument/2006/relationships/slide" Target="slides/slide71.xml"/><Relationship Id="rId83" Type="http://schemas.openxmlformats.org/officeDocument/2006/relationships/slide" Target="slides/slide79.xml"/><Relationship Id="rId88" Type="http://schemas.openxmlformats.org/officeDocument/2006/relationships/slide" Target="slides/slide84.xml"/><Relationship Id="rId91" Type="http://schemas.openxmlformats.org/officeDocument/2006/relationships/slide" Target="slides/slide87.xml"/><Relationship Id="rId96"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slide" Target="slides/slide53.xml"/><Relationship Id="rId10" Type="http://schemas.openxmlformats.org/officeDocument/2006/relationships/slide" Target="slides/slide6.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slide" Target="slides/slide56.xml"/><Relationship Id="rId65" Type="http://schemas.openxmlformats.org/officeDocument/2006/relationships/slide" Target="slides/slide61.xml"/><Relationship Id="rId73" Type="http://schemas.openxmlformats.org/officeDocument/2006/relationships/slide" Target="slides/slide69.xml"/><Relationship Id="rId78" Type="http://schemas.openxmlformats.org/officeDocument/2006/relationships/slide" Target="slides/slide74.xml"/><Relationship Id="rId81" Type="http://schemas.openxmlformats.org/officeDocument/2006/relationships/slide" Target="slides/slide77.xml"/><Relationship Id="rId86" Type="http://schemas.openxmlformats.org/officeDocument/2006/relationships/slide" Target="slides/slide82.xml"/><Relationship Id="rId94" Type="http://schemas.openxmlformats.org/officeDocument/2006/relationships/slide" Target="slides/slide90.xml"/><Relationship Id="rId99" Type="http://schemas.openxmlformats.org/officeDocument/2006/relationships/viewProps" Target="viewProps.xml"/><Relationship Id="rId101"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3" Type="http://schemas.openxmlformats.org/officeDocument/2006/relationships/slide" Target="slides/slide9.xml"/><Relationship Id="rId18" Type="http://schemas.openxmlformats.org/officeDocument/2006/relationships/slide" Target="slides/slide14.xml"/><Relationship Id="rId39" Type="http://schemas.openxmlformats.org/officeDocument/2006/relationships/slide" Target="slides/slide35.xml"/><Relationship Id="rId34" Type="http://schemas.openxmlformats.org/officeDocument/2006/relationships/slide" Target="slides/slide30.xml"/><Relationship Id="rId50" Type="http://schemas.openxmlformats.org/officeDocument/2006/relationships/slide" Target="slides/slide46.xml"/><Relationship Id="rId55" Type="http://schemas.openxmlformats.org/officeDocument/2006/relationships/slide" Target="slides/slide51.xml"/><Relationship Id="rId76" Type="http://schemas.openxmlformats.org/officeDocument/2006/relationships/slide" Target="slides/slide72.xml"/><Relationship Id="rId97" Type="http://schemas.openxmlformats.org/officeDocument/2006/relationships/handoutMaster" Target="handoutMasters/handoutMaster1.xml"/><Relationship Id="rId7" Type="http://schemas.openxmlformats.org/officeDocument/2006/relationships/slide" Target="slides/slide3.xml"/><Relationship Id="rId71" Type="http://schemas.openxmlformats.org/officeDocument/2006/relationships/slide" Target="slides/slide67.xml"/><Relationship Id="rId92" Type="http://schemas.openxmlformats.org/officeDocument/2006/relationships/slide" Target="slides/slide88.xml"/><Relationship Id="rId2" Type="http://schemas.openxmlformats.org/officeDocument/2006/relationships/customXml" Target="../customXml/item2.xml"/><Relationship Id="rId29" Type="http://schemas.openxmlformats.org/officeDocument/2006/relationships/slide" Target="slides/slide25.xml"/><Relationship Id="rId24" Type="http://schemas.openxmlformats.org/officeDocument/2006/relationships/slide" Target="slides/slide20.xml"/><Relationship Id="rId40" Type="http://schemas.openxmlformats.org/officeDocument/2006/relationships/slide" Target="slides/slide36.xml"/><Relationship Id="rId45" Type="http://schemas.openxmlformats.org/officeDocument/2006/relationships/slide" Target="slides/slide41.xml"/><Relationship Id="rId66" Type="http://schemas.openxmlformats.org/officeDocument/2006/relationships/slide" Target="slides/slide62.xml"/><Relationship Id="rId87" Type="http://schemas.openxmlformats.org/officeDocument/2006/relationships/slide" Target="slides/slide83.xml"/><Relationship Id="rId61" Type="http://schemas.openxmlformats.org/officeDocument/2006/relationships/slide" Target="slides/slide57.xml"/><Relationship Id="rId82" Type="http://schemas.openxmlformats.org/officeDocument/2006/relationships/slide" Target="slides/slide78.xml"/><Relationship Id="rId19" Type="http://schemas.openxmlformats.org/officeDocument/2006/relationships/slide" Target="slides/slide15.xml"/><Relationship Id="rId14" Type="http://schemas.openxmlformats.org/officeDocument/2006/relationships/slide" Target="slides/slide10.xml"/><Relationship Id="rId30" Type="http://schemas.openxmlformats.org/officeDocument/2006/relationships/slide" Target="slides/slide26.xml"/><Relationship Id="rId35" Type="http://schemas.openxmlformats.org/officeDocument/2006/relationships/slide" Target="slides/slide31.xml"/><Relationship Id="rId56" Type="http://schemas.openxmlformats.org/officeDocument/2006/relationships/slide" Target="slides/slide52.xml"/><Relationship Id="rId77" Type="http://schemas.openxmlformats.org/officeDocument/2006/relationships/slide" Target="slides/slide73.xml"/><Relationship Id="rId100" Type="http://schemas.openxmlformats.org/officeDocument/2006/relationships/theme" Target="theme/theme1.xml"/><Relationship Id="rId8" Type="http://schemas.openxmlformats.org/officeDocument/2006/relationships/slide" Target="slides/slide4.xml"/><Relationship Id="rId51" Type="http://schemas.openxmlformats.org/officeDocument/2006/relationships/slide" Target="slides/slide47.xml"/><Relationship Id="rId72" Type="http://schemas.openxmlformats.org/officeDocument/2006/relationships/slide" Target="slides/slide68.xml"/><Relationship Id="rId93" Type="http://schemas.openxmlformats.org/officeDocument/2006/relationships/slide" Target="slides/slide89.xml"/><Relationship Id="rId98" Type="http://schemas.openxmlformats.org/officeDocument/2006/relationships/presProps" Target="presProps.xml"/><Relationship Id="rId3" Type="http://schemas.openxmlformats.org/officeDocument/2006/relationships/customXml" Target="../customXml/item3.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Guirec MANCEAU" userId="S::guirec.manceau_chimieparistech.psl.eu#ext#@346352artimon.onmicrosoft.com::6f5dab18-8c6b-4f50-aa69-adecf37df8ef" providerId="AD" clId="Web-{1DA21865-DDB5-2629-534B-E948628B46AF}"/>
    <pc:docChg chg="modSld">
      <pc:chgData name="Guirec MANCEAU" userId="S::guirec.manceau_chimieparistech.psl.eu#ext#@346352artimon.onmicrosoft.com::6f5dab18-8c6b-4f50-aa69-adecf37df8ef" providerId="AD" clId="Web-{1DA21865-DDB5-2629-534B-E948628B46AF}" dt="2025-07-11T08:30:05.607" v="95" actId="20577"/>
      <pc:docMkLst>
        <pc:docMk/>
      </pc:docMkLst>
      <pc:sldChg chg="modSp">
        <pc:chgData name="Guirec MANCEAU" userId="S::guirec.manceau_chimieparistech.psl.eu#ext#@346352artimon.onmicrosoft.com::6f5dab18-8c6b-4f50-aa69-adecf37df8ef" providerId="AD" clId="Web-{1DA21865-DDB5-2629-534B-E948628B46AF}" dt="2025-07-11T07:25:27.810" v="40" actId="20577"/>
        <pc:sldMkLst>
          <pc:docMk/>
          <pc:sldMk cId="1069103611" sldId="298"/>
        </pc:sldMkLst>
        <pc:spChg chg="mod">
          <ac:chgData name="Guirec MANCEAU" userId="S::guirec.manceau_chimieparistech.psl.eu#ext#@346352artimon.onmicrosoft.com::6f5dab18-8c6b-4f50-aa69-adecf37df8ef" providerId="AD" clId="Web-{1DA21865-DDB5-2629-534B-E948628B46AF}" dt="2025-07-11T07:25:27.810" v="40" actId="20577"/>
          <ac:spMkLst>
            <pc:docMk/>
            <pc:sldMk cId="1069103611" sldId="298"/>
            <ac:spMk id="6" creationId="{6D1696E0-CB5E-5A6D-BB7E-E2BA8B47DD57}"/>
          </ac:spMkLst>
        </pc:spChg>
      </pc:sldChg>
      <pc:sldChg chg="modSp">
        <pc:chgData name="Guirec MANCEAU" userId="S::guirec.manceau_chimieparistech.psl.eu#ext#@346352artimon.onmicrosoft.com::6f5dab18-8c6b-4f50-aa69-adecf37df8ef" providerId="AD" clId="Web-{1DA21865-DDB5-2629-534B-E948628B46AF}" dt="2025-07-11T07:04:44.888" v="7" actId="20577"/>
        <pc:sldMkLst>
          <pc:docMk/>
          <pc:sldMk cId="4109209914" sldId="306"/>
        </pc:sldMkLst>
        <pc:spChg chg="mod">
          <ac:chgData name="Guirec MANCEAU" userId="S::guirec.manceau_chimieparistech.psl.eu#ext#@346352artimon.onmicrosoft.com::6f5dab18-8c6b-4f50-aa69-adecf37df8ef" providerId="AD" clId="Web-{1DA21865-DDB5-2629-534B-E948628B46AF}" dt="2025-07-11T07:04:44.888" v="7" actId="20577"/>
          <ac:spMkLst>
            <pc:docMk/>
            <pc:sldMk cId="4109209914" sldId="306"/>
            <ac:spMk id="2" creationId="{7184C68E-8BB1-604F-8170-E4C645479745}"/>
          </ac:spMkLst>
        </pc:spChg>
      </pc:sldChg>
      <pc:sldChg chg="modSp">
        <pc:chgData name="Guirec MANCEAU" userId="S::guirec.manceau_chimieparistech.psl.eu#ext#@346352artimon.onmicrosoft.com::6f5dab18-8c6b-4f50-aa69-adecf37df8ef" providerId="AD" clId="Web-{1DA21865-DDB5-2629-534B-E948628B46AF}" dt="2025-07-11T07:05:00.819" v="14" actId="20577"/>
        <pc:sldMkLst>
          <pc:docMk/>
          <pc:sldMk cId="3178164439" sldId="307"/>
        </pc:sldMkLst>
        <pc:spChg chg="mod">
          <ac:chgData name="Guirec MANCEAU" userId="S::guirec.manceau_chimieparistech.psl.eu#ext#@346352artimon.onmicrosoft.com::6f5dab18-8c6b-4f50-aa69-adecf37df8ef" providerId="AD" clId="Web-{1DA21865-DDB5-2629-534B-E948628B46AF}" dt="2025-07-11T07:05:00.819" v="14" actId="20577"/>
          <ac:spMkLst>
            <pc:docMk/>
            <pc:sldMk cId="3178164439" sldId="307"/>
            <ac:spMk id="2" creationId="{BB973278-38E5-5A85-7649-4C9A301DABD0}"/>
          </ac:spMkLst>
        </pc:spChg>
      </pc:sldChg>
      <pc:sldChg chg="modSp">
        <pc:chgData name="Guirec MANCEAU" userId="S::guirec.manceau_chimieparistech.psl.eu#ext#@346352artimon.onmicrosoft.com::6f5dab18-8c6b-4f50-aa69-adecf37df8ef" providerId="AD" clId="Web-{1DA21865-DDB5-2629-534B-E948628B46AF}" dt="2025-07-11T08:18:39.791" v="73" actId="20577"/>
        <pc:sldMkLst>
          <pc:docMk/>
          <pc:sldMk cId="1308113942" sldId="350"/>
        </pc:sldMkLst>
        <pc:spChg chg="mod">
          <ac:chgData name="Guirec MANCEAU" userId="S::guirec.manceau_chimieparistech.psl.eu#ext#@346352artimon.onmicrosoft.com::6f5dab18-8c6b-4f50-aa69-adecf37df8ef" providerId="AD" clId="Web-{1DA21865-DDB5-2629-534B-E948628B46AF}" dt="2025-07-11T08:18:39.791" v="73" actId="20577"/>
          <ac:spMkLst>
            <pc:docMk/>
            <pc:sldMk cId="1308113942" sldId="350"/>
            <ac:spMk id="86" creationId="{B83EF5C5-CFA3-83DD-2C24-13586CDB362A}"/>
          </ac:spMkLst>
        </pc:spChg>
      </pc:sldChg>
      <pc:sldChg chg="modSp">
        <pc:chgData name="Guirec MANCEAU" userId="S::guirec.manceau_chimieparistech.psl.eu#ext#@346352artimon.onmicrosoft.com::6f5dab18-8c6b-4f50-aa69-adecf37df8ef" providerId="AD" clId="Web-{1DA21865-DDB5-2629-534B-E948628B46AF}" dt="2025-07-11T07:23:35.923" v="39" actId="20577"/>
        <pc:sldMkLst>
          <pc:docMk/>
          <pc:sldMk cId="2345641265" sldId="359"/>
        </pc:sldMkLst>
        <pc:spChg chg="mod">
          <ac:chgData name="Guirec MANCEAU" userId="S::guirec.manceau_chimieparistech.psl.eu#ext#@346352artimon.onmicrosoft.com::6f5dab18-8c6b-4f50-aa69-adecf37df8ef" providerId="AD" clId="Web-{1DA21865-DDB5-2629-534B-E948628B46AF}" dt="2025-07-11T07:23:35.923" v="39" actId="20577"/>
          <ac:spMkLst>
            <pc:docMk/>
            <pc:sldMk cId="2345641265" sldId="359"/>
            <ac:spMk id="9" creationId="{AD5A87A0-3CAB-205D-4334-6DEDB30B36E4}"/>
          </ac:spMkLst>
        </pc:spChg>
      </pc:sldChg>
      <pc:sldChg chg="modSp">
        <pc:chgData name="Guirec MANCEAU" userId="S::guirec.manceau_chimieparistech.psl.eu#ext#@346352artimon.onmicrosoft.com::6f5dab18-8c6b-4f50-aa69-adecf37df8ef" providerId="AD" clId="Web-{1DA21865-DDB5-2629-534B-E948628B46AF}" dt="2025-07-11T07:41:22.867" v="62" actId="14100"/>
        <pc:sldMkLst>
          <pc:docMk/>
          <pc:sldMk cId="2662865671" sldId="362"/>
        </pc:sldMkLst>
        <pc:spChg chg="mod">
          <ac:chgData name="Guirec MANCEAU" userId="S::guirec.manceau_chimieparistech.psl.eu#ext#@346352artimon.onmicrosoft.com::6f5dab18-8c6b-4f50-aa69-adecf37df8ef" providerId="AD" clId="Web-{1DA21865-DDB5-2629-534B-E948628B46AF}" dt="2025-07-11T07:41:06.179" v="47" actId="20577"/>
          <ac:spMkLst>
            <pc:docMk/>
            <pc:sldMk cId="2662865671" sldId="362"/>
            <ac:spMk id="2" creationId="{6541AFAA-6903-644A-6278-6FF3373D358D}"/>
          </ac:spMkLst>
        </pc:spChg>
        <pc:spChg chg="mod">
          <ac:chgData name="Guirec MANCEAU" userId="S::guirec.manceau_chimieparistech.psl.eu#ext#@346352artimon.onmicrosoft.com::6f5dab18-8c6b-4f50-aa69-adecf37df8ef" providerId="AD" clId="Web-{1DA21865-DDB5-2629-534B-E948628B46AF}" dt="2025-07-11T07:41:15.414" v="57" actId="20577"/>
          <ac:spMkLst>
            <pc:docMk/>
            <pc:sldMk cId="2662865671" sldId="362"/>
            <ac:spMk id="13" creationId="{D501C795-3AD9-D1EE-898E-A94DFF8C2B85}"/>
          </ac:spMkLst>
        </pc:spChg>
        <pc:spChg chg="mod">
          <ac:chgData name="Guirec MANCEAU" userId="S::guirec.manceau_chimieparistech.psl.eu#ext#@346352artimon.onmicrosoft.com::6f5dab18-8c6b-4f50-aa69-adecf37df8ef" providerId="AD" clId="Web-{1DA21865-DDB5-2629-534B-E948628B46AF}" dt="2025-07-11T07:41:22.867" v="62" actId="14100"/>
          <ac:spMkLst>
            <pc:docMk/>
            <pc:sldMk cId="2662865671" sldId="362"/>
            <ac:spMk id="14" creationId="{A9543DEF-EC83-DD24-32F4-071DAE160572}"/>
          </ac:spMkLst>
        </pc:spChg>
        <pc:spChg chg="mod">
          <ac:chgData name="Guirec MANCEAU" userId="S::guirec.manceau_chimieparistech.psl.eu#ext#@346352artimon.onmicrosoft.com::6f5dab18-8c6b-4f50-aa69-adecf37df8ef" providerId="AD" clId="Web-{1DA21865-DDB5-2629-534B-E948628B46AF}" dt="2025-07-11T07:41:10.726" v="55" actId="20577"/>
          <ac:spMkLst>
            <pc:docMk/>
            <pc:sldMk cId="2662865671" sldId="362"/>
            <ac:spMk id="58" creationId="{A6E9FE93-0081-C9AF-791F-FAFEB6F27F1D}"/>
          </ac:spMkLst>
        </pc:spChg>
      </pc:sldChg>
      <pc:sldChg chg="modSp">
        <pc:chgData name="Guirec MANCEAU" userId="S::guirec.manceau_chimieparistech.psl.eu#ext#@346352artimon.onmicrosoft.com::6f5dab18-8c6b-4f50-aa69-adecf37df8ef" providerId="AD" clId="Web-{1DA21865-DDB5-2629-534B-E948628B46AF}" dt="2025-07-11T08:30:05.607" v="95" actId="20577"/>
        <pc:sldMkLst>
          <pc:docMk/>
          <pc:sldMk cId="608254229" sldId="382"/>
        </pc:sldMkLst>
        <pc:spChg chg="mod">
          <ac:chgData name="Guirec MANCEAU" userId="S::guirec.manceau_chimieparistech.psl.eu#ext#@346352artimon.onmicrosoft.com::6f5dab18-8c6b-4f50-aa69-adecf37df8ef" providerId="AD" clId="Web-{1DA21865-DDB5-2629-534B-E948628B46AF}" dt="2025-07-11T08:30:05.607" v="95" actId="20577"/>
          <ac:spMkLst>
            <pc:docMk/>
            <pc:sldMk cId="608254229" sldId="382"/>
            <ac:spMk id="2" creationId="{E820D9F5-BA81-0A80-D452-BAB82ECE9262}"/>
          </ac:spMkLst>
        </pc:spChg>
        <pc:spChg chg="mod">
          <ac:chgData name="Guirec MANCEAU" userId="S::guirec.manceau_chimieparistech.psl.eu#ext#@346352artimon.onmicrosoft.com::6f5dab18-8c6b-4f50-aa69-adecf37df8ef" providerId="AD" clId="Web-{1DA21865-DDB5-2629-534B-E948628B46AF}" dt="2025-07-11T08:19:14.464" v="91" actId="20577"/>
          <ac:spMkLst>
            <pc:docMk/>
            <pc:sldMk cId="608254229" sldId="382"/>
            <ac:spMk id="18" creationId="{599197A4-6F7D-2744-CD59-8BD655080C1D}"/>
          </ac:spMkLst>
        </pc:spChg>
      </pc:sldChg>
    </pc:docChg>
  </pc:docChgLst>
  <pc:docChgLst>
    <pc:chgData name="Ombeline LECLERC ISTRIA" userId="S::oleclercistria@artimon.fr::275354a2-f32e-48be-8a48-dab16b2af77b" providerId="AD" clId="Web-{8BC763D7-0886-F223-A265-66765C171E14}"/>
    <pc:docChg chg="modSld">
      <pc:chgData name="Ombeline LECLERC ISTRIA" userId="S::oleclercistria@artimon.fr::275354a2-f32e-48be-8a48-dab16b2af77b" providerId="AD" clId="Web-{8BC763D7-0886-F223-A265-66765C171E14}" dt="2025-07-11T12:35:46.193" v="3"/>
      <pc:docMkLst>
        <pc:docMk/>
      </pc:docMkLst>
      <pc:sldChg chg="modSp">
        <pc:chgData name="Ombeline LECLERC ISTRIA" userId="S::oleclercistria@artimon.fr::275354a2-f32e-48be-8a48-dab16b2af77b" providerId="AD" clId="Web-{8BC763D7-0886-F223-A265-66765C171E14}" dt="2025-07-11T12:34:44.003" v="0"/>
        <pc:sldMkLst>
          <pc:docMk/>
          <pc:sldMk cId="2572342274" sldId="291"/>
        </pc:sldMkLst>
        <pc:spChg chg="mod">
          <ac:chgData name="Ombeline LECLERC ISTRIA" userId="S::oleclercistria@artimon.fr::275354a2-f32e-48be-8a48-dab16b2af77b" providerId="AD" clId="Web-{8BC763D7-0886-F223-A265-66765C171E14}" dt="2025-07-11T12:34:44.003" v="0"/>
          <ac:spMkLst>
            <pc:docMk/>
            <pc:sldMk cId="2572342274" sldId="291"/>
            <ac:spMk id="1040" creationId="{056223A0-464D-24B6-3886-C8884E931E6F}"/>
          </ac:spMkLst>
        </pc:spChg>
      </pc:sldChg>
      <pc:sldChg chg="modSp">
        <pc:chgData name="Ombeline LECLERC ISTRIA" userId="S::oleclercistria@artimon.fr::275354a2-f32e-48be-8a48-dab16b2af77b" providerId="AD" clId="Web-{8BC763D7-0886-F223-A265-66765C171E14}" dt="2025-07-11T12:35:46.193" v="3"/>
        <pc:sldMkLst>
          <pc:docMk/>
          <pc:sldMk cId="949382079" sldId="336"/>
        </pc:sldMkLst>
        <pc:spChg chg="mod">
          <ac:chgData name="Ombeline LECLERC ISTRIA" userId="S::oleclercistria@artimon.fr::275354a2-f32e-48be-8a48-dab16b2af77b" providerId="AD" clId="Web-{8BC763D7-0886-F223-A265-66765C171E14}" dt="2025-07-11T12:35:46.193" v="3"/>
          <ac:spMkLst>
            <pc:docMk/>
            <pc:sldMk cId="949382079" sldId="336"/>
            <ac:spMk id="53" creationId="{07780425-1E79-210D-80AB-E93AA11DE8C7}"/>
          </ac:spMkLst>
        </pc:spChg>
      </pc:sldChg>
      <pc:sldChg chg="modSp">
        <pc:chgData name="Ombeline LECLERC ISTRIA" userId="S::oleclercistria@artimon.fr::275354a2-f32e-48be-8a48-dab16b2af77b" providerId="AD" clId="Web-{8BC763D7-0886-F223-A265-66765C171E14}" dt="2025-07-11T12:35:17.238" v="2" actId="20577"/>
        <pc:sldMkLst>
          <pc:docMk/>
          <pc:sldMk cId="2207845546" sldId="384"/>
        </pc:sldMkLst>
        <pc:spChg chg="mod">
          <ac:chgData name="Ombeline LECLERC ISTRIA" userId="S::oleclercistria@artimon.fr::275354a2-f32e-48be-8a48-dab16b2af77b" providerId="AD" clId="Web-{8BC763D7-0886-F223-A265-66765C171E14}" dt="2025-07-11T12:35:17.238" v="2" actId="20577"/>
          <ac:spMkLst>
            <pc:docMk/>
            <pc:sldMk cId="2207845546" sldId="384"/>
            <ac:spMk id="65" creationId="{D50035BB-0B10-6145-2588-E0892D261538}"/>
          </ac:spMkLst>
        </pc:spChg>
      </pc:sldChg>
    </pc:docChg>
  </pc:docChgLst>
  <pc:docChgLst>
    <pc:chgData name="Guirec MANCEAU" userId="S::guirec.manceau_chimieparistech.psl.eu#ext#@346352artimon.onmicrosoft.com::6f5dab18-8c6b-4f50-aa69-adecf37df8ef" providerId="AD" clId="Web-{21496D99-D642-4A5B-2494-865812109F03}"/>
    <pc:docChg chg="modSld">
      <pc:chgData name="Guirec MANCEAU" userId="S::guirec.manceau_chimieparistech.psl.eu#ext#@346352artimon.onmicrosoft.com::6f5dab18-8c6b-4f50-aa69-adecf37df8ef" providerId="AD" clId="Web-{21496D99-D642-4A5B-2494-865812109F03}" dt="2025-07-11T06:50:15.348" v="76" actId="14100"/>
      <pc:docMkLst>
        <pc:docMk/>
      </pc:docMkLst>
      <pc:sldChg chg="addSp delSp modSp">
        <pc:chgData name="Guirec MANCEAU" userId="S::guirec.manceau_chimieparistech.psl.eu#ext#@346352artimon.onmicrosoft.com::6f5dab18-8c6b-4f50-aa69-adecf37df8ef" providerId="AD" clId="Web-{21496D99-D642-4A5B-2494-865812109F03}" dt="2025-07-11T06:50:15.348" v="76" actId="14100"/>
        <pc:sldMkLst>
          <pc:docMk/>
          <pc:sldMk cId="3822667063" sldId="287"/>
        </pc:sldMkLst>
        <pc:spChg chg="mod">
          <ac:chgData name="Guirec MANCEAU" userId="S::guirec.manceau_chimieparistech.psl.eu#ext#@346352artimon.onmicrosoft.com::6f5dab18-8c6b-4f50-aa69-adecf37df8ef" providerId="AD" clId="Web-{21496D99-D642-4A5B-2494-865812109F03}" dt="2025-07-11T06:45:46.603" v="5" actId="1076"/>
          <ac:spMkLst>
            <pc:docMk/>
            <pc:sldMk cId="3822667063" sldId="287"/>
            <ac:spMk id="11" creationId="{645711BD-2612-4024-2D34-2C2AEA2C940E}"/>
          </ac:spMkLst>
        </pc:spChg>
        <pc:spChg chg="mod">
          <ac:chgData name="Guirec MANCEAU" userId="S::guirec.manceau_chimieparistech.psl.eu#ext#@346352artimon.onmicrosoft.com::6f5dab18-8c6b-4f50-aa69-adecf37df8ef" providerId="AD" clId="Web-{21496D99-D642-4A5B-2494-865812109F03}" dt="2025-07-11T06:46:00.838" v="7" actId="1076"/>
          <ac:spMkLst>
            <pc:docMk/>
            <pc:sldMk cId="3822667063" sldId="287"/>
            <ac:spMk id="14" creationId="{B19007E0-AD2E-C742-7276-DC7F9228EE60}"/>
          </ac:spMkLst>
        </pc:spChg>
        <pc:spChg chg="add mod">
          <ac:chgData name="Guirec MANCEAU" userId="S::guirec.manceau_chimieparistech.psl.eu#ext#@346352artimon.onmicrosoft.com::6f5dab18-8c6b-4f50-aa69-adecf37df8ef" providerId="AD" clId="Web-{21496D99-D642-4A5B-2494-865812109F03}" dt="2025-07-11T06:49:35.737" v="71" actId="20577"/>
          <ac:spMkLst>
            <pc:docMk/>
            <pc:sldMk cId="3822667063" sldId="287"/>
            <ac:spMk id="16" creationId="{A1F1D5B8-DAC4-7251-B60E-CF267A020C09}"/>
          </ac:spMkLst>
        </pc:spChg>
        <pc:spChg chg="add mod">
          <ac:chgData name="Guirec MANCEAU" userId="S::guirec.manceau_chimieparistech.psl.eu#ext#@346352artimon.onmicrosoft.com::6f5dab18-8c6b-4f50-aa69-adecf37df8ef" providerId="AD" clId="Web-{21496D99-D642-4A5B-2494-865812109F03}" dt="2025-07-11T06:48:33.360" v="63" actId="1076"/>
          <ac:spMkLst>
            <pc:docMk/>
            <pc:sldMk cId="3822667063" sldId="287"/>
            <ac:spMk id="18" creationId="{04518143-8D0E-C4DE-C5B1-388BD8FA2C6A}"/>
          </ac:spMkLst>
        </pc:spChg>
        <pc:spChg chg="mod">
          <ac:chgData name="Guirec MANCEAU" userId="S::guirec.manceau_chimieparistech.psl.eu#ext#@346352artimon.onmicrosoft.com::6f5dab18-8c6b-4f50-aa69-adecf37df8ef" providerId="AD" clId="Web-{21496D99-D642-4A5B-2494-865812109F03}" dt="2025-07-11T06:48:36.641" v="64" actId="1076"/>
          <ac:spMkLst>
            <pc:docMk/>
            <pc:sldMk cId="3822667063" sldId="287"/>
            <ac:spMk id="87" creationId="{BAF263DF-FA77-5C89-880D-0126B5635B8B}"/>
          </ac:spMkLst>
        </pc:spChg>
        <pc:cxnChg chg="add mod">
          <ac:chgData name="Guirec MANCEAU" userId="S::guirec.manceau_chimieparistech.psl.eu#ext#@346352artimon.onmicrosoft.com::6f5dab18-8c6b-4f50-aa69-adecf37df8ef" providerId="AD" clId="Web-{21496D99-D642-4A5B-2494-865812109F03}" dt="2025-07-11T06:48:07.452" v="50" actId="14100"/>
          <ac:cxnSpMkLst>
            <pc:docMk/>
            <pc:sldMk cId="3822667063" sldId="287"/>
            <ac:cxnSpMk id="17" creationId="{DFBC3EEC-7C4D-80CD-85D2-ED31F2AD1F68}"/>
          </ac:cxnSpMkLst>
        </pc:cxnChg>
        <pc:cxnChg chg="add del mod">
          <ac:chgData name="Guirec MANCEAU" userId="S::guirec.manceau_chimieparistech.psl.eu#ext#@346352artimon.onmicrosoft.com::6f5dab18-8c6b-4f50-aa69-adecf37df8ef" providerId="AD" clId="Web-{21496D99-D642-4A5B-2494-865812109F03}" dt="2025-07-11T06:49:37.690" v="72"/>
          <ac:cxnSpMkLst>
            <pc:docMk/>
            <pc:sldMk cId="3822667063" sldId="287"/>
            <ac:cxnSpMk id="19" creationId="{EE490056-2D12-C634-0C65-8311D35337B1}"/>
          </ac:cxnSpMkLst>
        </pc:cxnChg>
        <pc:cxnChg chg="add mod">
          <ac:chgData name="Guirec MANCEAU" userId="S::guirec.manceau_chimieparistech.psl.eu#ext#@346352artimon.onmicrosoft.com::6f5dab18-8c6b-4f50-aa69-adecf37df8ef" providerId="AD" clId="Web-{21496D99-D642-4A5B-2494-865812109F03}" dt="2025-07-11T06:50:15.348" v="76" actId="14100"/>
          <ac:cxnSpMkLst>
            <pc:docMk/>
            <pc:sldMk cId="3822667063" sldId="287"/>
            <ac:cxnSpMk id="21" creationId="{B91B49D2-2150-2022-86B2-A0B90ABA703D}"/>
          </ac:cxnSpMkLst>
        </pc:cxnChg>
        <pc:cxnChg chg="mod">
          <ac:chgData name="Guirec MANCEAU" userId="S::guirec.manceau_chimieparistech.psl.eu#ext#@346352artimon.onmicrosoft.com::6f5dab18-8c6b-4f50-aa69-adecf37df8ef" providerId="AD" clId="Web-{21496D99-D642-4A5B-2494-865812109F03}" dt="2025-07-11T06:46:00.838" v="7" actId="1076"/>
          <ac:cxnSpMkLst>
            <pc:docMk/>
            <pc:sldMk cId="3822667063" sldId="287"/>
            <ac:cxnSpMk id="54" creationId="{CDEA8744-4E3E-14BE-8B1E-F86E0DF7862A}"/>
          </ac:cxnSpMkLst>
        </pc:cxnChg>
        <pc:cxnChg chg="mod">
          <ac:chgData name="Guirec MANCEAU" userId="S::guirec.manceau_chimieparistech.psl.eu#ext#@346352artimon.onmicrosoft.com::6f5dab18-8c6b-4f50-aa69-adecf37df8ef" providerId="AD" clId="Web-{21496D99-D642-4A5B-2494-865812109F03}" dt="2025-07-11T06:48:53.251" v="67" actId="14100"/>
          <ac:cxnSpMkLst>
            <pc:docMk/>
            <pc:sldMk cId="3822667063" sldId="287"/>
            <ac:cxnSpMk id="90" creationId="{5693507A-B0D5-C342-ED44-EABA2FF8C466}"/>
          </ac:cxnSpMkLst>
        </pc:cxnChg>
      </pc:sldChg>
      <pc:sldChg chg="modSp">
        <pc:chgData name="Guirec MANCEAU" userId="S::guirec.manceau_chimieparistech.psl.eu#ext#@346352artimon.onmicrosoft.com::6f5dab18-8c6b-4f50-aa69-adecf37df8ef" providerId="AD" clId="Web-{21496D99-D642-4A5B-2494-865812109F03}" dt="2025-07-11T06:43:59.208" v="1" actId="1076"/>
        <pc:sldMkLst>
          <pc:docMk/>
          <pc:sldMk cId="3900440685" sldId="290"/>
        </pc:sldMkLst>
        <pc:spChg chg="mod">
          <ac:chgData name="Guirec MANCEAU" userId="S::guirec.manceau_chimieparistech.psl.eu#ext#@346352artimon.onmicrosoft.com::6f5dab18-8c6b-4f50-aa69-adecf37df8ef" providerId="AD" clId="Web-{21496D99-D642-4A5B-2494-865812109F03}" dt="2025-07-11T06:43:55.770" v="0" actId="1076"/>
          <ac:spMkLst>
            <pc:docMk/>
            <pc:sldMk cId="3900440685" sldId="290"/>
            <ac:spMk id="62" creationId="{0332411B-BEDD-7221-85BD-F44C75C7887F}"/>
          </ac:spMkLst>
        </pc:spChg>
        <pc:spChg chg="mod">
          <ac:chgData name="Guirec MANCEAU" userId="S::guirec.manceau_chimieparistech.psl.eu#ext#@346352artimon.onmicrosoft.com::6f5dab18-8c6b-4f50-aa69-adecf37df8ef" providerId="AD" clId="Web-{21496D99-D642-4A5B-2494-865812109F03}" dt="2025-07-11T06:43:59.208" v="1" actId="1076"/>
          <ac:spMkLst>
            <pc:docMk/>
            <pc:sldMk cId="3900440685" sldId="290"/>
            <ac:spMk id="1050" creationId="{6CD8391F-3054-4103-C16B-E244AE9BD511}"/>
          </ac:spMkLst>
        </pc:spChg>
      </pc:sldChg>
    </pc:docChg>
  </pc:docChgLst>
  <pc:docChgLst>
    <pc:chgData name="Ombeline LECLERC ISTRIA" userId="275354a2-f32e-48be-8a48-dab16b2af77b" providerId="ADAL" clId="{B2EB172F-CE41-4020-826F-B4B0BD3162FD}"/>
    <pc:docChg chg="undo custSel addSld delSld modSld sldOrd modMainMaster">
      <pc:chgData name="Ombeline LECLERC ISTRIA" userId="275354a2-f32e-48be-8a48-dab16b2af77b" providerId="ADAL" clId="{B2EB172F-CE41-4020-826F-B4B0BD3162FD}" dt="2025-07-10T22:11:01.471" v="1083" actId="2711"/>
      <pc:docMkLst>
        <pc:docMk/>
      </pc:docMkLst>
      <pc:sldChg chg="addSp delSp modSp mod setBg">
        <pc:chgData name="Ombeline LECLERC ISTRIA" userId="275354a2-f32e-48be-8a48-dab16b2af77b" providerId="ADAL" clId="{B2EB172F-CE41-4020-826F-B4B0BD3162FD}" dt="2025-07-10T20:48:50.498" v="148"/>
        <pc:sldMkLst>
          <pc:docMk/>
          <pc:sldMk cId="788241087" sldId="256"/>
        </pc:sldMkLst>
        <pc:spChg chg="add del mod">
          <ac:chgData name="Ombeline LECLERC ISTRIA" userId="275354a2-f32e-48be-8a48-dab16b2af77b" providerId="ADAL" clId="{B2EB172F-CE41-4020-826F-B4B0BD3162FD}" dt="2025-07-10T20:35:59.431" v="24" actId="478"/>
          <ac:spMkLst>
            <pc:docMk/>
            <pc:sldMk cId="788241087" sldId="256"/>
            <ac:spMk id="2" creationId="{263CB231-2CF7-ED48-E5E9-1E8C6BDB6471}"/>
          </ac:spMkLst>
        </pc:spChg>
        <pc:spChg chg="add del mod">
          <ac:chgData name="Ombeline LECLERC ISTRIA" userId="275354a2-f32e-48be-8a48-dab16b2af77b" providerId="ADAL" clId="{B2EB172F-CE41-4020-826F-B4B0BD3162FD}" dt="2025-07-10T20:34:45.641" v="7" actId="478"/>
          <ac:spMkLst>
            <pc:docMk/>
            <pc:sldMk cId="788241087" sldId="256"/>
            <ac:spMk id="3" creationId="{E01DA71E-BCBD-292F-8F81-C677BEC4BDCB}"/>
          </ac:spMkLst>
        </pc:spChg>
        <pc:spChg chg="mod">
          <ac:chgData name="Ombeline LECLERC ISTRIA" userId="275354a2-f32e-48be-8a48-dab16b2af77b" providerId="ADAL" clId="{B2EB172F-CE41-4020-826F-B4B0BD3162FD}" dt="2025-07-10T20:35:57.204" v="23"/>
          <ac:spMkLst>
            <pc:docMk/>
            <pc:sldMk cId="788241087" sldId="256"/>
            <ac:spMk id="8" creationId="{00000000-0000-0000-0000-000000000000}"/>
          </ac:spMkLst>
        </pc:spChg>
      </pc:sldChg>
      <pc:sldChg chg="del ord setBg">
        <pc:chgData name="Ombeline LECLERC ISTRIA" userId="275354a2-f32e-48be-8a48-dab16b2af77b" providerId="ADAL" clId="{B2EB172F-CE41-4020-826F-B4B0BD3162FD}" dt="2025-07-10T21:13:13.611" v="335" actId="47"/>
        <pc:sldMkLst>
          <pc:docMk/>
          <pc:sldMk cId="2923512403" sldId="257"/>
        </pc:sldMkLst>
      </pc:sldChg>
      <pc:sldChg chg="addSp delSp modSp mod setBg">
        <pc:chgData name="Ombeline LECLERC ISTRIA" userId="275354a2-f32e-48be-8a48-dab16b2af77b" providerId="ADAL" clId="{B2EB172F-CE41-4020-826F-B4B0BD3162FD}" dt="2025-07-10T21:43:29.230" v="884" actId="1076"/>
        <pc:sldMkLst>
          <pc:docMk/>
          <pc:sldMk cId="309961888" sldId="258"/>
        </pc:sldMkLst>
        <pc:spChg chg="mod">
          <ac:chgData name="Ombeline LECLERC ISTRIA" userId="275354a2-f32e-48be-8a48-dab16b2af77b" providerId="ADAL" clId="{B2EB172F-CE41-4020-826F-B4B0BD3162FD}" dt="2025-07-10T20:52:02.984" v="155" actId="113"/>
          <ac:spMkLst>
            <pc:docMk/>
            <pc:sldMk cId="309961888" sldId="258"/>
            <ac:spMk id="2" creationId="{00000000-0000-0000-0000-000000000000}"/>
          </ac:spMkLst>
        </pc:spChg>
        <pc:spChg chg="add mod">
          <ac:chgData name="Ombeline LECLERC ISTRIA" userId="275354a2-f32e-48be-8a48-dab16b2af77b" providerId="ADAL" clId="{B2EB172F-CE41-4020-826F-B4B0BD3162FD}" dt="2025-07-10T20:37:23.168" v="37" actId="208"/>
          <ac:spMkLst>
            <pc:docMk/>
            <pc:sldMk cId="309961888" sldId="258"/>
            <ac:spMk id="3" creationId="{DF34596B-1B38-BA6A-C362-0580BB85B5B2}"/>
          </ac:spMkLst>
        </pc:spChg>
        <pc:spChg chg="mod">
          <ac:chgData name="Ombeline LECLERC ISTRIA" userId="275354a2-f32e-48be-8a48-dab16b2af77b" providerId="ADAL" clId="{B2EB172F-CE41-4020-826F-B4B0BD3162FD}" dt="2025-07-10T21:01:10.989" v="193" actId="207"/>
          <ac:spMkLst>
            <pc:docMk/>
            <pc:sldMk cId="309961888" sldId="258"/>
            <ac:spMk id="5" creationId="{A3430B7E-475A-AE6F-6339-4A0E33BE880A}"/>
          </ac:spMkLst>
        </pc:spChg>
        <pc:spChg chg="mod">
          <ac:chgData name="Ombeline LECLERC ISTRIA" userId="275354a2-f32e-48be-8a48-dab16b2af77b" providerId="ADAL" clId="{B2EB172F-CE41-4020-826F-B4B0BD3162FD}" dt="2025-07-10T21:00:56.322" v="191" actId="108"/>
          <ac:spMkLst>
            <pc:docMk/>
            <pc:sldMk cId="309961888" sldId="258"/>
            <ac:spMk id="9" creationId="{DE98AF6E-FBB6-9CC1-EFB8-A7D5865AF176}"/>
          </ac:spMkLst>
        </pc:spChg>
        <pc:spChg chg="mod">
          <ac:chgData name="Ombeline LECLERC ISTRIA" userId="275354a2-f32e-48be-8a48-dab16b2af77b" providerId="ADAL" clId="{B2EB172F-CE41-4020-826F-B4B0BD3162FD}" dt="2025-07-10T21:01:02.067" v="192" actId="207"/>
          <ac:spMkLst>
            <pc:docMk/>
            <pc:sldMk cId="309961888" sldId="258"/>
            <ac:spMk id="10" creationId="{A4580AB6-C8C5-D10A-D0E5-461D912C04AF}"/>
          </ac:spMkLst>
        </pc:spChg>
        <pc:spChg chg="mod">
          <ac:chgData name="Ombeline LECLERC ISTRIA" userId="275354a2-f32e-48be-8a48-dab16b2af77b" providerId="ADAL" clId="{B2EB172F-CE41-4020-826F-B4B0BD3162FD}" dt="2025-07-10T21:01:10.989" v="193" actId="207"/>
          <ac:spMkLst>
            <pc:docMk/>
            <pc:sldMk cId="309961888" sldId="258"/>
            <ac:spMk id="11" creationId="{484B7D27-F54C-8C21-3467-33799F43218D}"/>
          </ac:spMkLst>
        </pc:spChg>
        <pc:spChg chg="mod">
          <ac:chgData name="Ombeline LECLERC ISTRIA" userId="275354a2-f32e-48be-8a48-dab16b2af77b" providerId="ADAL" clId="{B2EB172F-CE41-4020-826F-B4B0BD3162FD}" dt="2025-07-10T21:01:42.608" v="196" actId="208"/>
          <ac:spMkLst>
            <pc:docMk/>
            <pc:sldMk cId="309961888" sldId="258"/>
            <ac:spMk id="12" creationId="{A3E2E35E-1247-A513-AD26-60D1341220C9}"/>
          </ac:spMkLst>
        </pc:spChg>
        <pc:spChg chg="mod">
          <ac:chgData name="Ombeline LECLERC ISTRIA" userId="275354a2-f32e-48be-8a48-dab16b2af77b" providerId="ADAL" clId="{B2EB172F-CE41-4020-826F-B4B0BD3162FD}" dt="2025-07-10T20:43:08.372" v="63" actId="207"/>
          <ac:spMkLst>
            <pc:docMk/>
            <pc:sldMk cId="309961888" sldId="258"/>
            <ac:spMk id="14" creationId="{D7B88AA7-B596-53B9-E046-D902EABCC567}"/>
          </ac:spMkLst>
        </pc:spChg>
        <pc:spChg chg="mod">
          <ac:chgData name="Ombeline LECLERC ISTRIA" userId="275354a2-f32e-48be-8a48-dab16b2af77b" providerId="ADAL" clId="{B2EB172F-CE41-4020-826F-B4B0BD3162FD}" dt="2025-07-10T20:43:08.372" v="63" actId="207"/>
          <ac:spMkLst>
            <pc:docMk/>
            <pc:sldMk cId="309961888" sldId="258"/>
            <ac:spMk id="15" creationId="{F3AE3287-1846-F65D-935D-1D422F72BC6A}"/>
          </ac:spMkLst>
        </pc:spChg>
        <pc:spChg chg="mod">
          <ac:chgData name="Ombeline LECLERC ISTRIA" userId="275354a2-f32e-48be-8a48-dab16b2af77b" providerId="ADAL" clId="{B2EB172F-CE41-4020-826F-B4B0BD3162FD}" dt="2025-07-10T20:43:08.372" v="63" actId="207"/>
          <ac:spMkLst>
            <pc:docMk/>
            <pc:sldMk cId="309961888" sldId="258"/>
            <ac:spMk id="16" creationId="{9A11A575-43E0-392B-9AA4-E4D550C3F622}"/>
          </ac:spMkLst>
        </pc:spChg>
        <pc:spChg chg="mod">
          <ac:chgData name="Ombeline LECLERC ISTRIA" userId="275354a2-f32e-48be-8a48-dab16b2af77b" providerId="ADAL" clId="{B2EB172F-CE41-4020-826F-B4B0BD3162FD}" dt="2025-07-10T20:43:08.372" v="63" actId="207"/>
          <ac:spMkLst>
            <pc:docMk/>
            <pc:sldMk cId="309961888" sldId="258"/>
            <ac:spMk id="17" creationId="{A3F8FAD6-AC80-58AC-2C45-4FD4D649F849}"/>
          </ac:spMkLst>
        </pc:spChg>
        <pc:spChg chg="mod">
          <ac:chgData name="Ombeline LECLERC ISTRIA" userId="275354a2-f32e-48be-8a48-dab16b2af77b" providerId="ADAL" clId="{B2EB172F-CE41-4020-826F-B4B0BD3162FD}" dt="2025-07-10T20:43:08.372" v="63" actId="207"/>
          <ac:spMkLst>
            <pc:docMk/>
            <pc:sldMk cId="309961888" sldId="258"/>
            <ac:spMk id="18" creationId="{979ABD60-BD92-775B-1EE0-6FE7206453E4}"/>
          </ac:spMkLst>
        </pc:spChg>
        <pc:spChg chg="mod">
          <ac:chgData name="Ombeline LECLERC ISTRIA" userId="275354a2-f32e-48be-8a48-dab16b2af77b" providerId="ADAL" clId="{B2EB172F-CE41-4020-826F-B4B0BD3162FD}" dt="2025-07-10T20:43:08.372" v="63" actId="207"/>
          <ac:spMkLst>
            <pc:docMk/>
            <pc:sldMk cId="309961888" sldId="258"/>
            <ac:spMk id="19" creationId="{E3E94CC5-BF95-5336-90E1-30C400C790F0}"/>
          </ac:spMkLst>
        </pc:spChg>
        <pc:spChg chg="mod">
          <ac:chgData name="Ombeline LECLERC ISTRIA" userId="275354a2-f32e-48be-8a48-dab16b2af77b" providerId="ADAL" clId="{B2EB172F-CE41-4020-826F-B4B0BD3162FD}" dt="2025-07-10T20:43:08.372" v="63" actId="207"/>
          <ac:spMkLst>
            <pc:docMk/>
            <pc:sldMk cId="309961888" sldId="258"/>
            <ac:spMk id="20" creationId="{1FF3F0FD-EF20-F57D-F52D-2F843EEF16DC}"/>
          </ac:spMkLst>
        </pc:spChg>
        <pc:spChg chg="del mod">
          <ac:chgData name="Ombeline LECLERC ISTRIA" userId="275354a2-f32e-48be-8a48-dab16b2af77b" providerId="ADAL" clId="{B2EB172F-CE41-4020-826F-B4B0BD3162FD}" dt="2025-07-10T21:43:24.993" v="883" actId="478"/>
          <ac:spMkLst>
            <pc:docMk/>
            <pc:sldMk cId="309961888" sldId="258"/>
            <ac:spMk id="21" creationId="{8D69B8D0-57A8-5CF4-9E42-11823BDE31E1}"/>
          </ac:spMkLst>
        </pc:spChg>
        <pc:spChg chg="mod">
          <ac:chgData name="Ombeline LECLERC ISTRIA" userId="275354a2-f32e-48be-8a48-dab16b2af77b" providerId="ADAL" clId="{B2EB172F-CE41-4020-826F-B4B0BD3162FD}" dt="2025-07-10T20:51:48.721" v="153" actId="2711"/>
          <ac:spMkLst>
            <pc:docMk/>
            <pc:sldMk cId="309961888" sldId="258"/>
            <ac:spMk id="22" creationId="{30789550-AE4B-E3FB-B231-8D4E7B37C961}"/>
          </ac:spMkLst>
        </pc:spChg>
        <pc:spChg chg="mod">
          <ac:chgData name="Ombeline LECLERC ISTRIA" userId="275354a2-f32e-48be-8a48-dab16b2af77b" providerId="ADAL" clId="{B2EB172F-CE41-4020-826F-B4B0BD3162FD}" dt="2025-07-10T20:42:16.454" v="50" actId="12788"/>
          <ac:spMkLst>
            <pc:docMk/>
            <pc:sldMk cId="309961888" sldId="258"/>
            <ac:spMk id="23" creationId="{D2F944AA-9795-01E4-DFCD-322B1E25DF23}"/>
          </ac:spMkLst>
        </pc:spChg>
        <pc:spChg chg="mod">
          <ac:chgData name="Ombeline LECLERC ISTRIA" userId="275354a2-f32e-48be-8a48-dab16b2af77b" providerId="ADAL" clId="{B2EB172F-CE41-4020-826F-B4B0BD3162FD}" dt="2025-07-10T20:51:48.721" v="153" actId="2711"/>
          <ac:spMkLst>
            <pc:docMk/>
            <pc:sldMk cId="309961888" sldId="258"/>
            <ac:spMk id="24" creationId="{3A7B966C-9C56-4367-89C0-F93A763A725F}"/>
          </ac:spMkLst>
        </pc:spChg>
        <pc:spChg chg="add mod">
          <ac:chgData name="Ombeline LECLERC ISTRIA" userId="275354a2-f32e-48be-8a48-dab16b2af77b" providerId="ADAL" clId="{B2EB172F-CE41-4020-826F-B4B0BD3162FD}" dt="2025-07-10T20:37:30.456" v="38" actId="208"/>
          <ac:spMkLst>
            <pc:docMk/>
            <pc:sldMk cId="309961888" sldId="258"/>
            <ac:spMk id="25" creationId="{CB69B615-7C7B-5122-1933-B36AF6CC4D03}"/>
          </ac:spMkLst>
        </pc:spChg>
        <pc:spChg chg="mod">
          <ac:chgData name="Ombeline LECLERC ISTRIA" userId="275354a2-f32e-48be-8a48-dab16b2af77b" providerId="ADAL" clId="{B2EB172F-CE41-4020-826F-B4B0BD3162FD}" dt="2025-07-10T20:51:48.721" v="153" actId="2711"/>
          <ac:spMkLst>
            <pc:docMk/>
            <pc:sldMk cId="309961888" sldId="258"/>
            <ac:spMk id="26" creationId="{ED5B0343-784C-2609-CF56-831C109A7BE7}"/>
          </ac:spMkLst>
        </pc:spChg>
        <pc:spChg chg="mod">
          <ac:chgData name="Ombeline LECLERC ISTRIA" userId="275354a2-f32e-48be-8a48-dab16b2af77b" providerId="ADAL" clId="{B2EB172F-CE41-4020-826F-B4B0BD3162FD}" dt="2025-07-10T20:42:47.094" v="59" actId="207"/>
          <ac:spMkLst>
            <pc:docMk/>
            <pc:sldMk cId="309961888" sldId="258"/>
            <ac:spMk id="31" creationId="{D2C80C44-2BD0-D51A-1987-E5D1C5691806}"/>
          </ac:spMkLst>
        </pc:spChg>
        <pc:spChg chg="mod">
          <ac:chgData name="Ombeline LECLERC ISTRIA" userId="275354a2-f32e-48be-8a48-dab16b2af77b" providerId="ADAL" clId="{B2EB172F-CE41-4020-826F-B4B0BD3162FD}" dt="2025-07-10T20:42:47.094" v="59" actId="207"/>
          <ac:spMkLst>
            <pc:docMk/>
            <pc:sldMk cId="309961888" sldId="258"/>
            <ac:spMk id="32" creationId="{7E046DFC-E6DE-6D44-E390-C7CF7BE1DF7B}"/>
          </ac:spMkLst>
        </pc:spChg>
        <pc:spChg chg="mod">
          <ac:chgData name="Ombeline LECLERC ISTRIA" userId="275354a2-f32e-48be-8a48-dab16b2af77b" providerId="ADAL" clId="{B2EB172F-CE41-4020-826F-B4B0BD3162FD}" dt="2025-07-10T20:42:47.094" v="59" actId="207"/>
          <ac:spMkLst>
            <pc:docMk/>
            <pc:sldMk cId="309961888" sldId="258"/>
            <ac:spMk id="33" creationId="{7E3B5D8F-F9C9-E0E3-5700-4BC9125D3758}"/>
          </ac:spMkLst>
        </pc:spChg>
        <pc:spChg chg="mod">
          <ac:chgData name="Ombeline LECLERC ISTRIA" userId="275354a2-f32e-48be-8a48-dab16b2af77b" providerId="ADAL" clId="{B2EB172F-CE41-4020-826F-B4B0BD3162FD}" dt="2025-07-10T20:51:38.454" v="152" actId="1035"/>
          <ac:spMkLst>
            <pc:docMk/>
            <pc:sldMk cId="309961888" sldId="258"/>
            <ac:spMk id="35" creationId="{10824CE6-95CD-EDB3-9FF8-EDB64B6BE7C9}"/>
          </ac:spMkLst>
        </pc:spChg>
        <pc:spChg chg="mod">
          <ac:chgData name="Ombeline LECLERC ISTRIA" userId="275354a2-f32e-48be-8a48-dab16b2af77b" providerId="ADAL" clId="{B2EB172F-CE41-4020-826F-B4B0BD3162FD}" dt="2025-07-10T20:43:02.668" v="62" actId="207"/>
          <ac:spMkLst>
            <pc:docMk/>
            <pc:sldMk cId="309961888" sldId="258"/>
            <ac:spMk id="39" creationId="{D064F8E5-FB6B-1268-D3E5-7526A09096FF}"/>
          </ac:spMkLst>
        </pc:spChg>
        <pc:spChg chg="mod">
          <ac:chgData name="Ombeline LECLERC ISTRIA" userId="275354a2-f32e-48be-8a48-dab16b2af77b" providerId="ADAL" clId="{B2EB172F-CE41-4020-826F-B4B0BD3162FD}" dt="2025-07-10T20:43:02.668" v="62" actId="207"/>
          <ac:spMkLst>
            <pc:docMk/>
            <pc:sldMk cId="309961888" sldId="258"/>
            <ac:spMk id="43" creationId="{878E753C-CA43-2EE7-B0AB-C0F972846331}"/>
          </ac:spMkLst>
        </pc:spChg>
        <pc:spChg chg="mod">
          <ac:chgData name="Ombeline LECLERC ISTRIA" userId="275354a2-f32e-48be-8a48-dab16b2af77b" providerId="ADAL" clId="{B2EB172F-CE41-4020-826F-B4B0BD3162FD}" dt="2025-07-10T20:43:02.668" v="62" actId="207"/>
          <ac:spMkLst>
            <pc:docMk/>
            <pc:sldMk cId="309961888" sldId="258"/>
            <ac:spMk id="44" creationId="{8AA627D9-0BD1-59F1-0125-F5F12B6C7F39}"/>
          </ac:spMkLst>
        </pc:spChg>
        <pc:spChg chg="mod">
          <ac:chgData name="Ombeline LECLERC ISTRIA" userId="275354a2-f32e-48be-8a48-dab16b2af77b" providerId="ADAL" clId="{B2EB172F-CE41-4020-826F-B4B0BD3162FD}" dt="2025-07-10T20:43:02.668" v="62" actId="207"/>
          <ac:spMkLst>
            <pc:docMk/>
            <pc:sldMk cId="309961888" sldId="258"/>
            <ac:spMk id="45" creationId="{CAFE6E2A-9421-0E3E-F008-A512403520EB}"/>
          </ac:spMkLst>
        </pc:spChg>
        <pc:spChg chg="mod">
          <ac:chgData name="Ombeline LECLERC ISTRIA" userId="275354a2-f32e-48be-8a48-dab16b2af77b" providerId="ADAL" clId="{B2EB172F-CE41-4020-826F-B4B0BD3162FD}" dt="2025-07-10T20:43:02.668" v="62" actId="207"/>
          <ac:spMkLst>
            <pc:docMk/>
            <pc:sldMk cId="309961888" sldId="258"/>
            <ac:spMk id="47" creationId="{EA413D0A-6B67-85C9-43A8-832E0A2DE020}"/>
          </ac:spMkLst>
        </pc:spChg>
        <pc:spChg chg="mod">
          <ac:chgData name="Ombeline LECLERC ISTRIA" userId="275354a2-f32e-48be-8a48-dab16b2af77b" providerId="ADAL" clId="{B2EB172F-CE41-4020-826F-B4B0BD3162FD}" dt="2025-07-10T20:43:02.668" v="62" actId="207"/>
          <ac:spMkLst>
            <pc:docMk/>
            <pc:sldMk cId="309961888" sldId="258"/>
            <ac:spMk id="49" creationId="{ECE95C2C-D02A-2333-44A5-7DD5682F57B4}"/>
          </ac:spMkLst>
        </pc:spChg>
        <pc:spChg chg="mod">
          <ac:chgData name="Ombeline LECLERC ISTRIA" userId="275354a2-f32e-48be-8a48-dab16b2af77b" providerId="ADAL" clId="{B2EB172F-CE41-4020-826F-B4B0BD3162FD}" dt="2025-07-10T20:42:02.684" v="48" actId="12788"/>
          <ac:spMkLst>
            <pc:docMk/>
            <pc:sldMk cId="309961888" sldId="258"/>
            <ac:spMk id="50" creationId="{8E4560CB-A754-C253-D036-618AC5668054}"/>
          </ac:spMkLst>
        </pc:spChg>
        <pc:spChg chg="add mod">
          <ac:chgData name="Ombeline LECLERC ISTRIA" userId="275354a2-f32e-48be-8a48-dab16b2af77b" providerId="ADAL" clId="{B2EB172F-CE41-4020-826F-B4B0BD3162FD}" dt="2025-07-10T20:51:48.721" v="153" actId="2711"/>
          <ac:spMkLst>
            <pc:docMk/>
            <pc:sldMk cId="309961888" sldId="258"/>
            <ac:spMk id="51" creationId="{19C8A774-3D37-A4F3-DFF4-1A3E215ED6BB}"/>
          </ac:spMkLst>
        </pc:spChg>
        <pc:spChg chg="mod">
          <ac:chgData name="Ombeline LECLERC ISTRIA" userId="275354a2-f32e-48be-8a48-dab16b2af77b" providerId="ADAL" clId="{B2EB172F-CE41-4020-826F-B4B0BD3162FD}" dt="2025-07-10T20:37:30.456" v="38" actId="208"/>
          <ac:spMkLst>
            <pc:docMk/>
            <pc:sldMk cId="309961888" sldId="258"/>
            <ac:spMk id="52" creationId="{7DFD9662-9860-AFD1-E3DB-70B549FAC9C5}"/>
          </ac:spMkLst>
        </pc:spChg>
        <pc:spChg chg="mod">
          <ac:chgData name="Ombeline LECLERC ISTRIA" userId="275354a2-f32e-48be-8a48-dab16b2af77b" providerId="ADAL" clId="{B2EB172F-CE41-4020-826F-B4B0BD3162FD}" dt="2025-07-10T20:51:48.721" v="153" actId="2711"/>
          <ac:spMkLst>
            <pc:docMk/>
            <pc:sldMk cId="309961888" sldId="258"/>
            <ac:spMk id="53" creationId="{A9B8D758-FE03-4AEC-3CDC-FE412B59E792}"/>
          </ac:spMkLst>
        </pc:spChg>
        <pc:spChg chg="mod">
          <ac:chgData name="Ombeline LECLERC ISTRIA" userId="275354a2-f32e-48be-8a48-dab16b2af77b" providerId="ADAL" clId="{B2EB172F-CE41-4020-826F-B4B0BD3162FD}" dt="2025-07-10T20:42:39.721" v="58" actId="207"/>
          <ac:spMkLst>
            <pc:docMk/>
            <pc:sldMk cId="309961888" sldId="258"/>
            <ac:spMk id="57" creationId="{E9C8C919-B394-10AB-2A3D-8AF5E6111163}"/>
          </ac:spMkLst>
        </pc:spChg>
        <pc:spChg chg="mod">
          <ac:chgData name="Ombeline LECLERC ISTRIA" userId="275354a2-f32e-48be-8a48-dab16b2af77b" providerId="ADAL" clId="{B2EB172F-CE41-4020-826F-B4B0BD3162FD}" dt="2025-07-10T20:42:39.721" v="58" actId="207"/>
          <ac:spMkLst>
            <pc:docMk/>
            <pc:sldMk cId="309961888" sldId="258"/>
            <ac:spMk id="58" creationId="{E2D4D114-56D4-8745-3D00-F81CFB944740}"/>
          </ac:spMkLst>
        </pc:spChg>
        <pc:spChg chg="mod">
          <ac:chgData name="Ombeline LECLERC ISTRIA" userId="275354a2-f32e-48be-8a48-dab16b2af77b" providerId="ADAL" clId="{B2EB172F-CE41-4020-826F-B4B0BD3162FD}" dt="2025-07-10T20:42:57.308" v="61" actId="207"/>
          <ac:spMkLst>
            <pc:docMk/>
            <pc:sldMk cId="309961888" sldId="258"/>
            <ac:spMk id="62" creationId="{3836D6C5-F9E6-248F-BF68-5CFD6A838CF7}"/>
          </ac:spMkLst>
        </pc:spChg>
        <pc:spChg chg="mod">
          <ac:chgData name="Ombeline LECLERC ISTRIA" userId="275354a2-f32e-48be-8a48-dab16b2af77b" providerId="ADAL" clId="{B2EB172F-CE41-4020-826F-B4B0BD3162FD}" dt="2025-07-10T20:42:57.308" v="61" actId="207"/>
          <ac:spMkLst>
            <pc:docMk/>
            <pc:sldMk cId="309961888" sldId="258"/>
            <ac:spMk id="63" creationId="{2562FC4D-F7AC-C02F-1A4E-D995F039179D}"/>
          </ac:spMkLst>
        </pc:spChg>
        <pc:spChg chg="mod">
          <ac:chgData name="Ombeline LECLERC ISTRIA" userId="275354a2-f32e-48be-8a48-dab16b2af77b" providerId="ADAL" clId="{B2EB172F-CE41-4020-826F-B4B0BD3162FD}" dt="2025-07-10T20:42:57.308" v="61" actId="207"/>
          <ac:spMkLst>
            <pc:docMk/>
            <pc:sldMk cId="309961888" sldId="258"/>
            <ac:spMk id="64" creationId="{F8132ACF-B7A5-B74A-DA63-204F9613AB82}"/>
          </ac:spMkLst>
        </pc:spChg>
        <pc:spChg chg="mod">
          <ac:chgData name="Ombeline LECLERC ISTRIA" userId="275354a2-f32e-48be-8a48-dab16b2af77b" providerId="ADAL" clId="{B2EB172F-CE41-4020-826F-B4B0BD3162FD}" dt="2025-07-10T20:42:57.308" v="61" actId="207"/>
          <ac:spMkLst>
            <pc:docMk/>
            <pc:sldMk cId="309961888" sldId="258"/>
            <ac:spMk id="66" creationId="{20C0CEF5-57B6-608B-4412-3DFA17D03093}"/>
          </ac:spMkLst>
        </pc:spChg>
        <pc:spChg chg="add mod">
          <ac:chgData name="Ombeline LECLERC ISTRIA" userId="275354a2-f32e-48be-8a48-dab16b2af77b" providerId="ADAL" clId="{B2EB172F-CE41-4020-826F-B4B0BD3162FD}" dt="2025-07-10T20:42:57.308" v="61" actId="207"/>
          <ac:spMkLst>
            <pc:docMk/>
            <pc:sldMk cId="309961888" sldId="258"/>
            <ac:spMk id="68" creationId="{2646BE97-C6E6-6EA0-8D07-CE6647F7DAFA}"/>
          </ac:spMkLst>
        </pc:spChg>
        <pc:grpChg chg="mod">
          <ac:chgData name="Ombeline LECLERC ISTRIA" userId="275354a2-f32e-48be-8a48-dab16b2af77b" providerId="ADAL" clId="{B2EB172F-CE41-4020-826F-B4B0BD3162FD}" dt="2025-07-10T21:43:29.230" v="884" actId="1076"/>
          <ac:grpSpMkLst>
            <pc:docMk/>
            <pc:sldMk cId="309961888" sldId="258"/>
            <ac:grpSpMk id="4" creationId="{DC89D936-8BDC-60B2-C325-908946020F65}"/>
          </ac:grpSpMkLst>
        </pc:grpChg>
        <pc:grpChg chg="mod">
          <ac:chgData name="Ombeline LECLERC ISTRIA" userId="275354a2-f32e-48be-8a48-dab16b2af77b" providerId="ADAL" clId="{B2EB172F-CE41-4020-826F-B4B0BD3162FD}" dt="2025-07-10T20:42:32.518" v="57" actId="1036"/>
          <ac:grpSpMkLst>
            <pc:docMk/>
            <pc:sldMk cId="309961888" sldId="258"/>
            <ac:grpSpMk id="27" creationId="{225082E9-2E2C-0EF0-5228-8B78CAFECE42}"/>
          </ac:grpSpMkLst>
        </pc:grpChg>
        <pc:picChg chg="mod">
          <ac:chgData name="Ombeline LECLERC ISTRIA" userId="275354a2-f32e-48be-8a48-dab16b2af77b" providerId="ADAL" clId="{B2EB172F-CE41-4020-826F-B4B0BD3162FD}" dt="2025-07-10T20:42:32.518" v="57" actId="1036"/>
          <ac:picMkLst>
            <pc:docMk/>
            <pc:sldMk cId="309961888" sldId="258"/>
            <ac:picMk id="28" creationId="{239A1951-C11C-6799-D74E-BB9B2B19FA0E}"/>
          </ac:picMkLst>
        </pc:picChg>
        <pc:picChg chg="mod">
          <ac:chgData name="Ombeline LECLERC ISTRIA" userId="275354a2-f32e-48be-8a48-dab16b2af77b" providerId="ADAL" clId="{B2EB172F-CE41-4020-826F-B4B0BD3162FD}" dt="2025-07-10T20:42:32.518" v="57" actId="1036"/>
          <ac:picMkLst>
            <pc:docMk/>
            <pc:sldMk cId="309961888" sldId="258"/>
            <ac:picMk id="29" creationId="{1A0EB187-680B-F053-AA83-D1E1879A0626}"/>
          </ac:picMkLst>
        </pc:picChg>
        <pc:picChg chg="mod">
          <ac:chgData name="Ombeline LECLERC ISTRIA" userId="275354a2-f32e-48be-8a48-dab16b2af77b" providerId="ADAL" clId="{B2EB172F-CE41-4020-826F-B4B0BD3162FD}" dt="2025-07-10T20:42:32.518" v="57" actId="1036"/>
          <ac:picMkLst>
            <pc:docMk/>
            <pc:sldMk cId="309961888" sldId="258"/>
            <ac:picMk id="30" creationId="{43B6947F-1BAE-7B69-B43A-9E7F51870F28}"/>
          </ac:picMkLst>
        </pc:picChg>
        <pc:picChg chg="mod">
          <ac:chgData name="Ombeline LECLERC ISTRIA" userId="275354a2-f32e-48be-8a48-dab16b2af77b" providerId="ADAL" clId="{B2EB172F-CE41-4020-826F-B4B0BD3162FD}" dt="2025-07-10T20:51:38.454" v="152" actId="1035"/>
          <ac:picMkLst>
            <pc:docMk/>
            <pc:sldMk cId="309961888" sldId="258"/>
            <ac:picMk id="34" creationId="{4E5270F9-60D2-BD88-7C60-EA47DC41C0F2}"/>
          </ac:picMkLst>
        </pc:picChg>
        <pc:cxnChg chg="del">
          <ac:chgData name="Ombeline LECLERC ISTRIA" userId="275354a2-f32e-48be-8a48-dab16b2af77b" providerId="ADAL" clId="{B2EB172F-CE41-4020-826F-B4B0BD3162FD}" dt="2025-07-10T21:43:23.800" v="882" actId="478"/>
          <ac:cxnSpMkLst>
            <pc:docMk/>
            <pc:sldMk cId="309961888" sldId="258"/>
            <ac:cxnSpMk id="13" creationId="{B85D3497-3865-907D-1205-705A42BB19B7}"/>
          </ac:cxnSpMkLst>
        </pc:cxnChg>
      </pc:sldChg>
      <pc:sldChg chg="del">
        <pc:chgData name="Ombeline LECLERC ISTRIA" userId="275354a2-f32e-48be-8a48-dab16b2af77b" providerId="ADAL" clId="{B2EB172F-CE41-4020-826F-B4B0BD3162FD}" dt="2025-07-10T20:44:35.818" v="87" actId="47"/>
        <pc:sldMkLst>
          <pc:docMk/>
          <pc:sldMk cId="3750120199" sldId="259"/>
        </pc:sldMkLst>
      </pc:sldChg>
      <pc:sldChg chg="del setBg">
        <pc:chgData name="Ombeline LECLERC ISTRIA" userId="275354a2-f32e-48be-8a48-dab16b2af77b" providerId="ADAL" clId="{B2EB172F-CE41-4020-826F-B4B0BD3162FD}" dt="2025-07-10T21:13:13.611" v="335" actId="47"/>
        <pc:sldMkLst>
          <pc:docMk/>
          <pc:sldMk cId="2668349285" sldId="260"/>
        </pc:sldMkLst>
      </pc:sldChg>
      <pc:sldChg chg="del setBg">
        <pc:chgData name="Ombeline LECLERC ISTRIA" userId="275354a2-f32e-48be-8a48-dab16b2af77b" providerId="ADAL" clId="{B2EB172F-CE41-4020-826F-B4B0BD3162FD}" dt="2025-07-10T21:13:13.611" v="335" actId="47"/>
        <pc:sldMkLst>
          <pc:docMk/>
          <pc:sldMk cId="3628130602" sldId="261"/>
        </pc:sldMkLst>
      </pc:sldChg>
      <pc:sldChg chg="modSp mod ord setBg">
        <pc:chgData name="Ombeline LECLERC ISTRIA" userId="275354a2-f32e-48be-8a48-dab16b2af77b" providerId="ADAL" clId="{B2EB172F-CE41-4020-826F-B4B0BD3162FD}" dt="2025-07-10T20:48:50.498" v="148"/>
        <pc:sldMkLst>
          <pc:docMk/>
          <pc:sldMk cId="3147478978" sldId="262"/>
        </pc:sldMkLst>
        <pc:spChg chg="mod">
          <ac:chgData name="Ombeline LECLERC ISTRIA" userId="275354a2-f32e-48be-8a48-dab16b2af77b" providerId="ADAL" clId="{B2EB172F-CE41-4020-826F-B4B0BD3162FD}" dt="2025-07-10T20:44:08.380" v="81" actId="14100"/>
          <ac:spMkLst>
            <pc:docMk/>
            <pc:sldMk cId="3147478978" sldId="262"/>
            <ac:spMk id="7" creationId="{FAFC71AA-B5C4-4D76-8527-1D2A3DEDA6C3}"/>
          </ac:spMkLst>
        </pc:spChg>
      </pc:sldChg>
      <pc:sldChg chg="addSp delSp modSp mod ord setBg">
        <pc:chgData name="Ombeline LECLERC ISTRIA" userId="275354a2-f32e-48be-8a48-dab16b2af77b" providerId="ADAL" clId="{B2EB172F-CE41-4020-826F-B4B0BD3162FD}" dt="2025-07-10T21:13:04.923" v="334" actId="20577"/>
        <pc:sldMkLst>
          <pc:docMk/>
          <pc:sldMk cId="3329912970" sldId="263"/>
        </pc:sldMkLst>
        <pc:spChg chg="add mod">
          <ac:chgData name="Ombeline LECLERC ISTRIA" userId="275354a2-f32e-48be-8a48-dab16b2af77b" providerId="ADAL" clId="{B2EB172F-CE41-4020-826F-B4B0BD3162FD}" dt="2025-07-10T21:13:04.923" v="334" actId="20577"/>
          <ac:spMkLst>
            <pc:docMk/>
            <pc:sldMk cId="3329912970" sldId="263"/>
            <ac:spMk id="3" creationId="{4CDBDB3A-377F-900D-8DB4-750846613A30}"/>
          </ac:spMkLst>
        </pc:spChg>
        <pc:spChg chg="del mod">
          <ac:chgData name="Ombeline LECLERC ISTRIA" userId="275354a2-f32e-48be-8a48-dab16b2af77b" providerId="ADAL" clId="{B2EB172F-CE41-4020-826F-B4B0BD3162FD}" dt="2025-07-10T21:12:52.571" v="327" actId="478"/>
          <ac:spMkLst>
            <pc:docMk/>
            <pc:sldMk cId="3329912970" sldId="263"/>
            <ac:spMk id="7" creationId="{FAFC71AA-B5C4-4D76-8527-1D2A3DEDA6C3}"/>
          </ac:spMkLst>
        </pc:spChg>
      </pc:sldChg>
      <pc:sldChg chg="addSp delSp modSp mod setBg">
        <pc:chgData name="Ombeline LECLERC ISTRIA" userId="275354a2-f32e-48be-8a48-dab16b2af77b" providerId="ADAL" clId="{B2EB172F-CE41-4020-826F-B4B0BD3162FD}" dt="2025-07-10T21:13:43.489" v="349" actId="20577"/>
        <pc:sldMkLst>
          <pc:docMk/>
          <pc:sldMk cId="851996588" sldId="264"/>
        </pc:sldMkLst>
        <pc:spChg chg="add mod">
          <ac:chgData name="Ombeline LECLERC ISTRIA" userId="275354a2-f32e-48be-8a48-dab16b2af77b" providerId="ADAL" clId="{B2EB172F-CE41-4020-826F-B4B0BD3162FD}" dt="2025-07-10T21:13:43.489" v="349" actId="20577"/>
          <ac:spMkLst>
            <pc:docMk/>
            <pc:sldMk cId="851996588" sldId="264"/>
            <ac:spMk id="2" creationId="{AEA56BB6-B984-1F92-54F8-AA3490737642}"/>
          </ac:spMkLst>
        </pc:spChg>
        <pc:spChg chg="del">
          <ac:chgData name="Ombeline LECLERC ISTRIA" userId="275354a2-f32e-48be-8a48-dab16b2af77b" providerId="ADAL" clId="{B2EB172F-CE41-4020-826F-B4B0BD3162FD}" dt="2025-07-10T21:13:18.877" v="336" actId="478"/>
          <ac:spMkLst>
            <pc:docMk/>
            <pc:sldMk cId="851996588" sldId="264"/>
            <ac:spMk id="7" creationId="{FAFC71AA-B5C4-4D76-8527-1D2A3DEDA6C3}"/>
          </ac:spMkLst>
        </pc:spChg>
      </pc:sldChg>
      <pc:sldChg chg="addSp delSp modSp mod setBg">
        <pc:chgData name="Ombeline LECLERC ISTRIA" userId="275354a2-f32e-48be-8a48-dab16b2af77b" providerId="ADAL" clId="{B2EB172F-CE41-4020-826F-B4B0BD3162FD}" dt="2025-07-10T21:13:54.871" v="356" actId="20577"/>
        <pc:sldMkLst>
          <pc:docMk/>
          <pc:sldMk cId="3668524446" sldId="265"/>
        </pc:sldMkLst>
        <pc:spChg chg="add mod">
          <ac:chgData name="Ombeline LECLERC ISTRIA" userId="275354a2-f32e-48be-8a48-dab16b2af77b" providerId="ADAL" clId="{B2EB172F-CE41-4020-826F-B4B0BD3162FD}" dt="2025-07-10T21:13:54.871" v="356" actId="20577"/>
          <ac:spMkLst>
            <pc:docMk/>
            <pc:sldMk cId="3668524446" sldId="265"/>
            <ac:spMk id="2" creationId="{BEDCC5B8-281C-E5C3-97C9-57BAFC50B120}"/>
          </ac:spMkLst>
        </pc:spChg>
        <pc:spChg chg="del">
          <ac:chgData name="Ombeline LECLERC ISTRIA" userId="275354a2-f32e-48be-8a48-dab16b2af77b" providerId="ADAL" clId="{B2EB172F-CE41-4020-826F-B4B0BD3162FD}" dt="2025-07-10T21:13:48.273" v="350" actId="478"/>
          <ac:spMkLst>
            <pc:docMk/>
            <pc:sldMk cId="3668524446" sldId="265"/>
            <ac:spMk id="7" creationId="{FAFC71AA-B5C4-4D76-8527-1D2A3DEDA6C3}"/>
          </ac:spMkLst>
        </pc:spChg>
      </pc:sldChg>
      <pc:sldChg chg="addSp delSp modSp mod setBg">
        <pc:chgData name="Ombeline LECLERC ISTRIA" userId="275354a2-f32e-48be-8a48-dab16b2af77b" providerId="ADAL" clId="{B2EB172F-CE41-4020-826F-B4B0BD3162FD}" dt="2025-07-10T21:14:25.331" v="375"/>
        <pc:sldMkLst>
          <pc:docMk/>
          <pc:sldMk cId="3418159450" sldId="266"/>
        </pc:sldMkLst>
        <pc:spChg chg="add mod">
          <ac:chgData name="Ombeline LECLERC ISTRIA" userId="275354a2-f32e-48be-8a48-dab16b2af77b" providerId="ADAL" clId="{B2EB172F-CE41-4020-826F-B4B0BD3162FD}" dt="2025-07-10T21:14:25.331" v="375"/>
          <ac:spMkLst>
            <pc:docMk/>
            <pc:sldMk cId="3418159450" sldId="266"/>
            <ac:spMk id="2" creationId="{8270AADA-8F3F-9452-8D5A-BF8C85367B8F}"/>
          </ac:spMkLst>
        </pc:spChg>
        <pc:spChg chg="del">
          <ac:chgData name="Ombeline LECLERC ISTRIA" userId="275354a2-f32e-48be-8a48-dab16b2af77b" providerId="ADAL" clId="{B2EB172F-CE41-4020-826F-B4B0BD3162FD}" dt="2025-07-10T21:14:10.995" v="357" actId="478"/>
          <ac:spMkLst>
            <pc:docMk/>
            <pc:sldMk cId="3418159450" sldId="266"/>
            <ac:spMk id="7" creationId="{FAFC71AA-B5C4-4D76-8527-1D2A3DEDA6C3}"/>
          </ac:spMkLst>
        </pc:spChg>
      </pc:sldChg>
      <pc:sldChg chg="addSp delSp modSp mod setBg">
        <pc:chgData name="Ombeline LECLERC ISTRIA" userId="275354a2-f32e-48be-8a48-dab16b2af77b" providerId="ADAL" clId="{B2EB172F-CE41-4020-826F-B4B0BD3162FD}" dt="2025-07-10T21:14:36.049" v="383" actId="20577"/>
        <pc:sldMkLst>
          <pc:docMk/>
          <pc:sldMk cId="1729318576" sldId="267"/>
        </pc:sldMkLst>
        <pc:spChg chg="add mod">
          <ac:chgData name="Ombeline LECLERC ISTRIA" userId="275354a2-f32e-48be-8a48-dab16b2af77b" providerId="ADAL" clId="{B2EB172F-CE41-4020-826F-B4B0BD3162FD}" dt="2025-07-10T21:14:36.049" v="383" actId="20577"/>
          <ac:spMkLst>
            <pc:docMk/>
            <pc:sldMk cId="1729318576" sldId="267"/>
            <ac:spMk id="3" creationId="{462F0423-9DCF-D6DA-27CF-ACA80BE60171}"/>
          </ac:spMkLst>
        </pc:spChg>
        <pc:spChg chg="del">
          <ac:chgData name="Ombeline LECLERC ISTRIA" userId="275354a2-f32e-48be-8a48-dab16b2af77b" providerId="ADAL" clId="{B2EB172F-CE41-4020-826F-B4B0BD3162FD}" dt="2025-07-10T21:14:30.494" v="376" actId="478"/>
          <ac:spMkLst>
            <pc:docMk/>
            <pc:sldMk cId="1729318576" sldId="267"/>
            <ac:spMk id="7" creationId="{FAFC71AA-B5C4-4D76-8527-1D2A3DEDA6C3}"/>
          </ac:spMkLst>
        </pc:spChg>
      </pc:sldChg>
      <pc:sldChg chg="del setBg">
        <pc:chgData name="Ombeline LECLERC ISTRIA" userId="275354a2-f32e-48be-8a48-dab16b2af77b" providerId="ADAL" clId="{B2EB172F-CE41-4020-826F-B4B0BD3162FD}" dt="2025-07-10T21:13:13.611" v="335" actId="47"/>
        <pc:sldMkLst>
          <pc:docMk/>
          <pc:sldMk cId="566270546" sldId="268"/>
        </pc:sldMkLst>
      </pc:sldChg>
      <pc:sldChg chg="del setBg">
        <pc:chgData name="Ombeline LECLERC ISTRIA" userId="275354a2-f32e-48be-8a48-dab16b2af77b" providerId="ADAL" clId="{B2EB172F-CE41-4020-826F-B4B0BD3162FD}" dt="2025-07-10T21:13:13.611" v="335" actId="47"/>
        <pc:sldMkLst>
          <pc:docMk/>
          <pc:sldMk cId="645766427" sldId="269"/>
        </pc:sldMkLst>
      </pc:sldChg>
      <pc:sldChg chg="del setBg">
        <pc:chgData name="Ombeline LECLERC ISTRIA" userId="275354a2-f32e-48be-8a48-dab16b2af77b" providerId="ADAL" clId="{B2EB172F-CE41-4020-826F-B4B0BD3162FD}" dt="2025-07-10T21:13:13.611" v="335" actId="47"/>
        <pc:sldMkLst>
          <pc:docMk/>
          <pc:sldMk cId="3816620243" sldId="270"/>
        </pc:sldMkLst>
      </pc:sldChg>
      <pc:sldChg chg="del setBg">
        <pc:chgData name="Ombeline LECLERC ISTRIA" userId="275354a2-f32e-48be-8a48-dab16b2af77b" providerId="ADAL" clId="{B2EB172F-CE41-4020-826F-B4B0BD3162FD}" dt="2025-07-10T21:13:13.611" v="335" actId="47"/>
        <pc:sldMkLst>
          <pc:docMk/>
          <pc:sldMk cId="995247983" sldId="271"/>
        </pc:sldMkLst>
      </pc:sldChg>
      <pc:sldChg chg="del setBg">
        <pc:chgData name="Ombeline LECLERC ISTRIA" userId="275354a2-f32e-48be-8a48-dab16b2af77b" providerId="ADAL" clId="{B2EB172F-CE41-4020-826F-B4B0BD3162FD}" dt="2025-07-10T21:13:13.611" v="335" actId="47"/>
        <pc:sldMkLst>
          <pc:docMk/>
          <pc:sldMk cId="1760576177" sldId="272"/>
        </pc:sldMkLst>
      </pc:sldChg>
      <pc:sldChg chg="del setBg">
        <pc:chgData name="Ombeline LECLERC ISTRIA" userId="275354a2-f32e-48be-8a48-dab16b2af77b" providerId="ADAL" clId="{B2EB172F-CE41-4020-826F-B4B0BD3162FD}" dt="2025-07-10T21:13:27.515" v="340" actId="47"/>
        <pc:sldMkLst>
          <pc:docMk/>
          <pc:sldMk cId="3140437913" sldId="273"/>
        </pc:sldMkLst>
      </pc:sldChg>
      <pc:sldChg chg="del setBg">
        <pc:chgData name="Ombeline LECLERC ISTRIA" userId="275354a2-f32e-48be-8a48-dab16b2af77b" providerId="ADAL" clId="{B2EB172F-CE41-4020-826F-B4B0BD3162FD}" dt="2025-07-10T21:13:13.611" v="335" actId="47"/>
        <pc:sldMkLst>
          <pc:docMk/>
          <pc:sldMk cId="511758939" sldId="274"/>
        </pc:sldMkLst>
      </pc:sldChg>
      <pc:sldChg chg="del setBg">
        <pc:chgData name="Ombeline LECLERC ISTRIA" userId="275354a2-f32e-48be-8a48-dab16b2af77b" providerId="ADAL" clId="{B2EB172F-CE41-4020-826F-B4B0BD3162FD}" dt="2025-07-10T21:13:13.611" v="335" actId="47"/>
        <pc:sldMkLst>
          <pc:docMk/>
          <pc:sldMk cId="1106336812" sldId="275"/>
        </pc:sldMkLst>
      </pc:sldChg>
      <pc:sldChg chg="del setBg">
        <pc:chgData name="Ombeline LECLERC ISTRIA" userId="275354a2-f32e-48be-8a48-dab16b2af77b" providerId="ADAL" clId="{B2EB172F-CE41-4020-826F-B4B0BD3162FD}" dt="2025-07-10T21:13:13.611" v="335" actId="47"/>
        <pc:sldMkLst>
          <pc:docMk/>
          <pc:sldMk cId="3968217557" sldId="276"/>
        </pc:sldMkLst>
      </pc:sldChg>
      <pc:sldChg chg="del setBg">
        <pc:chgData name="Ombeline LECLERC ISTRIA" userId="275354a2-f32e-48be-8a48-dab16b2af77b" providerId="ADAL" clId="{B2EB172F-CE41-4020-826F-B4B0BD3162FD}" dt="2025-07-10T21:13:13.611" v="335" actId="47"/>
        <pc:sldMkLst>
          <pc:docMk/>
          <pc:sldMk cId="3831645173" sldId="277"/>
        </pc:sldMkLst>
      </pc:sldChg>
      <pc:sldChg chg="del setBg">
        <pc:chgData name="Ombeline LECLERC ISTRIA" userId="275354a2-f32e-48be-8a48-dab16b2af77b" providerId="ADAL" clId="{B2EB172F-CE41-4020-826F-B4B0BD3162FD}" dt="2025-07-10T21:13:13.611" v="335" actId="47"/>
        <pc:sldMkLst>
          <pc:docMk/>
          <pc:sldMk cId="3084707828" sldId="278"/>
        </pc:sldMkLst>
      </pc:sldChg>
      <pc:sldChg chg="del setBg">
        <pc:chgData name="Ombeline LECLERC ISTRIA" userId="275354a2-f32e-48be-8a48-dab16b2af77b" providerId="ADAL" clId="{B2EB172F-CE41-4020-826F-B4B0BD3162FD}" dt="2025-07-10T21:13:27.515" v="340" actId="47"/>
        <pc:sldMkLst>
          <pc:docMk/>
          <pc:sldMk cId="291959378" sldId="279"/>
        </pc:sldMkLst>
      </pc:sldChg>
      <pc:sldChg chg="del setBg">
        <pc:chgData name="Ombeline LECLERC ISTRIA" userId="275354a2-f32e-48be-8a48-dab16b2af77b" providerId="ADAL" clId="{B2EB172F-CE41-4020-826F-B4B0BD3162FD}" dt="2025-07-10T21:13:29.787" v="341" actId="47"/>
        <pc:sldMkLst>
          <pc:docMk/>
          <pc:sldMk cId="79560380" sldId="280"/>
        </pc:sldMkLst>
      </pc:sldChg>
      <pc:sldChg chg="modSp add mod">
        <pc:chgData name="Ombeline LECLERC ISTRIA" userId="275354a2-f32e-48be-8a48-dab16b2af77b" providerId="ADAL" clId="{B2EB172F-CE41-4020-826F-B4B0BD3162FD}" dt="2025-07-10T22:09:48.291" v="1065" actId="2711"/>
        <pc:sldMkLst>
          <pc:docMk/>
          <pc:sldMk cId="678210391" sldId="280"/>
        </pc:sldMkLst>
        <pc:spChg chg="mod">
          <ac:chgData name="Ombeline LECLERC ISTRIA" userId="275354a2-f32e-48be-8a48-dab16b2af77b" providerId="ADAL" clId="{B2EB172F-CE41-4020-826F-B4B0BD3162FD}" dt="2025-07-10T22:09:48.291" v="1065" actId="2711"/>
          <ac:spMkLst>
            <pc:docMk/>
            <pc:sldMk cId="678210391" sldId="280"/>
            <ac:spMk id="7" creationId="{61F475E1-0F24-0EC8-5D94-2B62EFCCD839}"/>
          </ac:spMkLst>
        </pc:spChg>
        <pc:spChg chg="mod">
          <ac:chgData name="Ombeline LECLERC ISTRIA" userId="275354a2-f32e-48be-8a48-dab16b2af77b" providerId="ADAL" clId="{B2EB172F-CE41-4020-826F-B4B0BD3162FD}" dt="2025-07-10T22:09:48.291" v="1065" actId="2711"/>
          <ac:spMkLst>
            <pc:docMk/>
            <pc:sldMk cId="678210391" sldId="280"/>
            <ac:spMk id="8" creationId="{D28F6772-720A-02B2-7916-C1FA6C3F0C37}"/>
          </ac:spMkLst>
        </pc:spChg>
        <pc:spChg chg="mod">
          <ac:chgData name="Ombeline LECLERC ISTRIA" userId="275354a2-f32e-48be-8a48-dab16b2af77b" providerId="ADAL" clId="{B2EB172F-CE41-4020-826F-B4B0BD3162FD}" dt="2025-07-10T22:09:48.291" v="1065" actId="2711"/>
          <ac:spMkLst>
            <pc:docMk/>
            <pc:sldMk cId="678210391" sldId="280"/>
            <ac:spMk id="9" creationId="{76BFF8B5-0402-73C4-EED8-CB47E817C913}"/>
          </ac:spMkLst>
        </pc:spChg>
        <pc:spChg chg="mod">
          <ac:chgData name="Ombeline LECLERC ISTRIA" userId="275354a2-f32e-48be-8a48-dab16b2af77b" providerId="ADAL" clId="{B2EB172F-CE41-4020-826F-B4B0BD3162FD}" dt="2025-07-10T22:09:48.291" v="1065" actId="2711"/>
          <ac:spMkLst>
            <pc:docMk/>
            <pc:sldMk cId="678210391" sldId="280"/>
            <ac:spMk id="10" creationId="{4D8625E3-AE23-1589-BC13-44E6B6A6EB59}"/>
          </ac:spMkLst>
        </pc:spChg>
        <pc:spChg chg="mod">
          <ac:chgData name="Ombeline LECLERC ISTRIA" userId="275354a2-f32e-48be-8a48-dab16b2af77b" providerId="ADAL" clId="{B2EB172F-CE41-4020-826F-B4B0BD3162FD}" dt="2025-07-10T22:09:48.291" v="1065" actId="2711"/>
          <ac:spMkLst>
            <pc:docMk/>
            <pc:sldMk cId="678210391" sldId="280"/>
            <ac:spMk id="12" creationId="{707F07FB-8A71-842E-901B-ED666C421CA2}"/>
          </ac:spMkLst>
        </pc:spChg>
        <pc:spChg chg="mod">
          <ac:chgData name="Ombeline LECLERC ISTRIA" userId="275354a2-f32e-48be-8a48-dab16b2af77b" providerId="ADAL" clId="{B2EB172F-CE41-4020-826F-B4B0BD3162FD}" dt="2025-07-10T22:09:48.291" v="1065" actId="2711"/>
          <ac:spMkLst>
            <pc:docMk/>
            <pc:sldMk cId="678210391" sldId="280"/>
            <ac:spMk id="14" creationId="{A6977DFA-D68B-BCD0-E599-C10FD9D4BD4A}"/>
          </ac:spMkLst>
        </pc:spChg>
        <pc:spChg chg="mod">
          <ac:chgData name="Ombeline LECLERC ISTRIA" userId="275354a2-f32e-48be-8a48-dab16b2af77b" providerId="ADAL" clId="{B2EB172F-CE41-4020-826F-B4B0BD3162FD}" dt="2025-07-10T22:09:48.291" v="1065" actId="2711"/>
          <ac:spMkLst>
            <pc:docMk/>
            <pc:sldMk cId="678210391" sldId="280"/>
            <ac:spMk id="16" creationId="{08DB4567-1FBD-A93A-FDAA-D943F22683CB}"/>
          </ac:spMkLst>
        </pc:spChg>
        <pc:spChg chg="mod">
          <ac:chgData name="Ombeline LECLERC ISTRIA" userId="275354a2-f32e-48be-8a48-dab16b2af77b" providerId="ADAL" clId="{B2EB172F-CE41-4020-826F-B4B0BD3162FD}" dt="2025-07-10T21:52:13.742" v="940" actId="12789"/>
          <ac:spMkLst>
            <pc:docMk/>
            <pc:sldMk cId="678210391" sldId="280"/>
            <ac:spMk id="17" creationId="{8AA6C708-01D4-E0A0-1307-6D47576395DB}"/>
          </ac:spMkLst>
        </pc:spChg>
        <pc:spChg chg="mod">
          <ac:chgData name="Ombeline LECLERC ISTRIA" userId="275354a2-f32e-48be-8a48-dab16b2af77b" providerId="ADAL" clId="{B2EB172F-CE41-4020-826F-B4B0BD3162FD}" dt="2025-07-10T22:09:48.291" v="1065" actId="2711"/>
          <ac:spMkLst>
            <pc:docMk/>
            <pc:sldMk cId="678210391" sldId="280"/>
            <ac:spMk id="22" creationId="{7BB49C9F-D30F-D3F6-8FEB-6797FCFF0C46}"/>
          </ac:spMkLst>
        </pc:spChg>
        <pc:spChg chg="mod">
          <ac:chgData name="Ombeline LECLERC ISTRIA" userId="275354a2-f32e-48be-8a48-dab16b2af77b" providerId="ADAL" clId="{B2EB172F-CE41-4020-826F-B4B0BD3162FD}" dt="2025-07-10T22:09:48.291" v="1065" actId="2711"/>
          <ac:spMkLst>
            <pc:docMk/>
            <pc:sldMk cId="678210391" sldId="280"/>
            <ac:spMk id="56" creationId="{6682B32C-834D-3938-1534-B869F1DCDEA2}"/>
          </ac:spMkLst>
        </pc:spChg>
        <pc:spChg chg="mod">
          <ac:chgData name="Ombeline LECLERC ISTRIA" userId="275354a2-f32e-48be-8a48-dab16b2af77b" providerId="ADAL" clId="{B2EB172F-CE41-4020-826F-B4B0BD3162FD}" dt="2025-07-10T22:09:48.291" v="1065" actId="2711"/>
          <ac:spMkLst>
            <pc:docMk/>
            <pc:sldMk cId="678210391" sldId="280"/>
            <ac:spMk id="58" creationId="{6BC9AFED-832D-1523-9586-0017BDCCD007}"/>
          </ac:spMkLst>
        </pc:spChg>
        <pc:cxnChg chg="mod">
          <ac:chgData name="Ombeline LECLERC ISTRIA" userId="275354a2-f32e-48be-8a48-dab16b2af77b" providerId="ADAL" clId="{B2EB172F-CE41-4020-826F-B4B0BD3162FD}" dt="2025-07-10T21:52:13.742" v="940" actId="12789"/>
          <ac:cxnSpMkLst>
            <pc:docMk/>
            <pc:sldMk cId="678210391" sldId="280"/>
            <ac:cxnSpMk id="18" creationId="{47AB5226-9D34-2293-C43F-29E2EBA14777}"/>
          </ac:cxnSpMkLst>
        </pc:cxnChg>
        <pc:cxnChg chg="mod">
          <ac:chgData name="Ombeline LECLERC ISTRIA" userId="275354a2-f32e-48be-8a48-dab16b2af77b" providerId="ADAL" clId="{B2EB172F-CE41-4020-826F-B4B0BD3162FD}" dt="2025-07-10T21:18:50.819" v="464" actId="14100"/>
          <ac:cxnSpMkLst>
            <pc:docMk/>
            <pc:sldMk cId="678210391" sldId="280"/>
            <ac:cxnSpMk id="29" creationId="{FDDD988C-95AA-7098-3FFA-0B89CF18740D}"/>
          </ac:cxnSpMkLst>
        </pc:cxnChg>
        <pc:cxnChg chg="mod">
          <ac:chgData name="Ombeline LECLERC ISTRIA" userId="275354a2-f32e-48be-8a48-dab16b2af77b" providerId="ADAL" clId="{B2EB172F-CE41-4020-826F-B4B0BD3162FD}" dt="2025-07-10T21:52:13.742" v="940" actId="12789"/>
          <ac:cxnSpMkLst>
            <pc:docMk/>
            <pc:sldMk cId="678210391" sldId="280"/>
            <ac:cxnSpMk id="33" creationId="{D84C3BE7-BB73-4C01-AAA3-513C950E02C7}"/>
          </ac:cxnSpMkLst>
        </pc:cxnChg>
        <pc:cxnChg chg="mod">
          <ac:chgData name="Ombeline LECLERC ISTRIA" userId="275354a2-f32e-48be-8a48-dab16b2af77b" providerId="ADAL" clId="{B2EB172F-CE41-4020-826F-B4B0BD3162FD}" dt="2025-07-10T21:52:13.742" v="940" actId="12789"/>
          <ac:cxnSpMkLst>
            <pc:docMk/>
            <pc:sldMk cId="678210391" sldId="280"/>
            <ac:cxnSpMk id="61" creationId="{1373156F-6CF3-6F2D-E0AC-DE20903366B0}"/>
          </ac:cxnSpMkLst>
        </pc:cxnChg>
        <pc:cxnChg chg="mod">
          <ac:chgData name="Ombeline LECLERC ISTRIA" userId="275354a2-f32e-48be-8a48-dab16b2af77b" providerId="ADAL" clId="{B2EB172F-CE41-4020-826F-B4B0BD3162FD}" dt="2025-07-10T21:52:13.742" v="940" actId="12789"/>
          <ac:cxnSpMkLst>
            <pc:docMk/>
            <pc:sldMk cId="678210391" sldId="280"/>
            <ac:cxnSpMk id="65" creationId="{8B2300DF-FA15-6902-4B56-40346AAFAD62}"/>
          </ac:cxnSpMkLst>
        </pc:cxnChg>
        <pc:cxnChg chg="mod">
          <ac:chgData name="Ombeline LECLERC ISTRIA" userId="275354a2-f32e-48be-8a48-dab16b2af77b" providerId="ADAL" clId="{B2EB172F-CE41-4020-826F-B4B0BD3162FD}" dt="2025-07-10T21:52:13.742" v="940" actId="12789"/>
          <ac:cxnSpMkLst>
            <pc:docMk/>
            <pc:sldMk cId="678210391" sldId="280"/>
            <ac:cxnSpMk id="76" creationId="{DAA56C66-64B0-CCA2-E7DA-0F4F510DA2BC}"/>
          </ac:cxnSpMkLst>
        </pc:cxnChg>
        <pc:cxnChg chg="mod">
          <ac:chgData name="Ombeline LECLERC ISTRIA" userId="275354a2-f32e-48be-8a48-dab16b2af77b" providerId="ADAL" clId="{B2EB172F-CE41-4020-826F-B4B0BD3162FD}" dt="2025-07-10T21:52:13.742" v="940" actId="12789"/>
          <ac:cxnSpMkLst>
            <pc:docMk/>
            <pc:sldMk cId="678210391" sldId="280"/>
            <ac:cxnSpMk id="80" creationId="{F98EBF15-0A53-6D87-6680-19BD6C79A076}"/>
          </ac:cxnSpMkLst>
        </pc:cxnChg>
      </pc:sldChg>
      <pc:sldChg chg="del setBg">
        <pc:chgData name="Ombeline LECLERC ISTRIA" userId="275354a2-f32e-48be-8a48-dab16b2af77b" providerId="ADAL" clId="{B2EB172F-CE41-4020-826F-B4B0BD3162FD}" dt="2025-07-10T21:13:29.787" v="341" actId="47"/>
        <pc:sldMkLst>
          <pc:docMk/>
          <pc:sldMk cId="1721364847" sldId="281"/>
        </pc:sldMkLst>
      </pc:sldChg>
      <pc:sldChg chg="del setBg">
        <pc:chgData name="Ombeline LECLERC ISTRIA" userId="275354a2-f32e-48be-8a48-dab16b2af77b" providerId="ADAL" clId="{B2EB172F-CE41-4020-826F-B4B0BD3162FD}" dt="2025-07-10T21:13:32.043" v="342" actId="47"/>
        <pc:sldMkLst>
          <pc:docMk/>
          <pc:sldMk cId="3086966505" sldId="282"/>
        </pc:sldMkLst>
      </pc:sldChg>
      <pc:sldChg chg="del setBg">
        <pc:chgData name="Ombeline LECLERC ISTRIA" userId="275354a2-f32e-48be-8a48-dab16b2af77b" providerId="ADAL" clId="{B2EB172F-CE41-4020-826F-B4B0BD3162FD}" dt="2025-07-10T21:13:32.043" v="342" actId="47"/>
        <pc:sldMkLst>
          <pc:docMk/>
          <pc:sldMk cId="2623465904" sldId="283"/>
        </pc:sldMkLst>
      </pc:sldChg>
      <pc:sldChg chg="del setBg">
        <pc:chgData name="Ombeline LECLERC ISTRIA" userId="275354a2-f32e-48be-8a48-dab16b2af77b" providerId="ADAL" clId="{B2EB172F-CE41-4020-826F-B4B0BD3162FD}" dt="2025-07-10T21:13:34.337" v="343" actId="47"/>
        <pc:sldMkLst>
          <pc:docMk/>
          <pc:sldMk cId="308429139" sldId="284"/>
        </pc:sldMkLst>
      </pc:sldChg>
      <pc:sldChg chg="modSp add mod">
        <pc:chgData name="Ombeline LECLERC ISTRIA" userId="275354a2-f32e-48be-8a48-dab16b2af77b" providerId="ADAL" clId="{B2EB172F-CE41-4020-826F-B4B0BD3162FD}" dt="2025-07-10T22:10:01.263" v="1071" actId="1036"/>
        <pc:sldMkLst>
          <pc:docMk/>
          <pc:sldMk cId="3786563950" sldId="284"/>
        </pc:sldMkLst>
        <pc:spChg chg="mod">
          <ac:chgData name="Ombeline LECLERC ISTRIA" userId="275354a2-f32e-48be-8a48-dab16b2af77b" providerId="ADAL" clId="{B2EB172F-CE41-4020-826F-B4B0BD3162FD}" dt="2025-07-10T21:19:02.500" v="468" actId="108"/>
          <ac:spMkLst>
            <pc:docMk/>
            <pc:sldMk cId="3786563950" sldId="284"/>
            <ac:spMk id="7" creationId="{09FF0DCC-5FE6-694A-5622-F33FA77F3B2E}"/>
          </ac:spMkLst>
        </pc:spChg>
        <pc:spChg chg="mod">
          <ac:chgData name="Ombeline LECLERC ISTRIA" userId="275354a2-f32e-48be-8a48-dab16b2af77b" providerId="ADAL" clId="{B2EB172F-CE41-4020-826F-B4B0BD3162FD}" dt="2025-07-10T21:21:02.895" v="509" actId="207"/>
          <ac:spMkLst>
            <pc:docMk/>
            <pc:sldMk cId="3786563950" sldId="284"/>
            <ac:spMk id="8" creationId="{08AD555B-B499-44C8-2384-14F402694736}"/>
          </ac:spMkLst>
        </pc:spChg>
        <pc:spChg chg="mod">
          <ac:chgData name="Ombeline LECLERC ISTRIA" userId="275354a2-f32e-48be-8a48-dab16b2af77b" providerId="ADAL" clId="{B2EB172F-CE41-4020-826F-B4B0BD3162FD}" dt="2025-07-10T22:09:57.971" v="1067" actId="2711"/>
          <ac:spMkLst>
            <pc:docMk/>
            <pc:sldMk cId="3786563950" sldId="284"/>
            <ac:spMk id="10" creationId="{3F253AA5-1422-5E65-33C2-CF9F277FE379}"/>
          </ac:spMkLst>
        </pc:spChg>
        <pc:spChg chg="mod">
          <ac:chgData name="Ombeline LECLERC ISTRIA" userId="275354a2-f32e-48be-8a48-dab16b2af77b" providerId="ADAL" clId="{B2EB172F-CE41-4020-826F-B4B0BD3162FD}" dt="2025-07-10T22:09:57.971" v="1067" actId="2711"/>
          <ac:spMkLst>
            <pc:docMk/>
            <pc:sldMk cId="3786563950" sldId="284"/>
            <ac:spMk id="12" creationId="{D9FEC7DF-0890-4506-AD04-4AE852D4BEB1}"/>
          </ac:spMkLst>
        </pc:spChg>
        <pc:spChg chg="mod">
          <ac:chgData name="Ombeline LECLERC ISTRIA" userId="275354a2-f32e-48be-8a48-dab16b2af77b" providerId="ADAL" clId="{B2EB172F-CE41-4020-826F-B4B0BD3162FD}" dt="2025-07-10T22:10:01.263" v="1071" actId="1036"/>
          <ac:spMkLst>
            <pc:docMk/>
            <pc:sldMk cId="3786563950" sldId="284"/>
            <ac:spMk id="15" creationId="{88A0B041-BBBB-E0E4-1569-389B9A0FB3B6}"/>
          </ac:spMkLst>
        </pc:spChg>
        <pc:spChg chg="mod">
          <ac:chgData name="Ombeline LECLERC ISTRIA" userId="275354a2-f32e-48be-8a48-dab16b2af77b" providerId="ADAL" clId="{B2EB172F-CE41-4020-826F-B4B0BD3162FD}" dt="2025-07-10T22:10:01.263" v="1071" actId="1036"/>
          <ac:spMkLst>
            <pc:docMk/>
            <pc:sldMk cId="3786563950" sldId="284"/>
            <ac:spMk id="55" creationId="{D477E7B5-8FA2-B2AC-F4C5-CAC117E665E4}"/>
          </ac:spMkLst>
        </pc:spChg>
        <pc:spChg chg="mod">
          <ac:chgData name="Ombeline LECLERC ISTRIA" userId="275354a2-f32e-48be-8a48-dab16b2af77b" providerId="ADAL" clId="{B2EB172F-CE41-4020-826F-B4B0BD3162FD}" dt="2025-07-10T22:10:01.263" v="1071" actId="1036"/>
          <ac:spMkLst>
            <pc:docMk/>
            <pc:sldMk cId="3786563950" sldId="284"/>
            <ac:spMk id="57" creationId="{5D40AA57-4A04-3A3E-0CC6-162F13E8B837}"/>
          </ac:spMkLst>
        </pc:spChg>
        <pc:spChg chg="mod">
          <ac:chgData name="Ombeline LECLERC ISTRIA" userId="275354a2-f32e-48be-8a48-dab16b2af77b" providerId="ADAL" clId="{B2EB172F-CE41-4020-826F-B4B0BD3162FD}" dt="2025-07-10T22:10:01.263" v="1071" actId="1036"/>
          <ac:spMkLst>
            <pc:docMk/>
            <pc:sldMk cId="3786563950" sldId="284"/>
            <ac:spMk id="70" creationId="{5F528845-5FF4-D09E-82AD-018954D6FA2E}"/>
          </ac:spMkLst>
        </pc:spChg>
        <pc:spChg chg="mod">
          <ac:chgData name="Ombeline LECLERC ISTRIA" userId="275354a2-f32e-48be-8a48-dab16b2af77b" providerId="ADAL" clId="{B2EB172F-CE41-4020-826F-B4B0BD3162FD}" dt="2025-07-10T22:10:01.263" v="1071" actId="1036"/>
          <ac:spMkLst>
            <pc:docMk/>
            <pc:sldMk cId="3786563950" sldId="284"/>
            <ac:spMk id="71" creationId="{4867B37D-052C-B76D-067F-E955B7C928DB}"/>
          </ac:spMkLst>
        </pc:spChg>
        <pc:spChg chg="mod">
          <ac:chgData name="Ombeline LECLERC ISTRIA" userId="275354a2-f32e-48be-8a48-dab16b2af77b" providerId="ADAL" clId="{B2EB172F-CE41-4020-826F-B4B0BD3162FD}" dt="2025-07-10T22:10:01.263" v="1071" actId="1036"/>
          <ac:spMkLst>
            <pc:docMk/>
            <pc:sldMk cId="3786563950" sldId="284"/>
            <ac:spMk id="154" creationId="{3E0C4EB4-8F80-C90B-10E9-80FC947E7852}"/>
          </ac:spMkLst>
        </pc:spChg>
        <pc:spChg chg="mod">
          <ac:chgData name="Ombeline LECLERC ISTRIA" userId="275354a2-f32e-48be-8a48-dab16b2af77b" providerId="ADAL" clId="{B2EB172F-CE41-4020-826F-B4B0BD3162FD}" dt="2025-07-10T22:10:01.263" v="1071" actId="1036"/>
          <ac:spMkLst>
            <pc:docMk/>
            <pc:sldMk cId="3786563950" sldId="284"/>
            <ac:spMk id="170" creationId="{C35D84E1-7B56-F3B2-3E84-39BC82730D54}"/>
          </ac:spMkLst>
        </pc:spChg>
        <pc:spChg chg="mod">
          <ac:chgData name="Ombeline LECLERC ISTRIA" userId="275354a2-f32e-48be-8a48-dab16b2af77b" providerId="ADAL" clId="{B2EB172F-CE41-4020-826F-B4B0BD3162FD}" dt="2025-07-10T22:10:01.263" v="1071" actId="1036"/>
          <ac:spMkLst>
            <pc:docMk/>
            <pc:sldMk cId="3786563950" sldId="284"/>
            <ac:spMk id="185" creationId="{B5835DCB-07FC-023B-7141-D90BBA82C66C}"/>
          </ac:spMkLst>
        </pc:spChg>
        <pc:spChg chg="mod">
          <ac:chgData name="Ombeline LECLERC ISTRIA" userId="275354a2-f32e-48be-8a48-dab16b2af77b" providerId="ADAL" clId="{B2EB172F-CE41-4020-826F-B4B0BD3162FD}" dt="2025-07-10T22:10:01.263" v="1071" actId="1036"/>
          <ac:spMkLst>
            <pc:docMk/>
            <pc:sldMk cId="3786563950" sldId="284"/>
            <ac:spMk id="208" creationId="{8F5EFB71-43E2-1B4C-CD88-A72C6E057FFD}"/>
          </ac:spMkLst>
        </pc:spChg>
        <pc:spChg chg="mod">
          <ac:chgData name="Ombeline LECLERC ISTRIA" userId="275354a2-f32e-48be-8a48-dab16b2af77b" providerId="ADAL" clId="{B2EB172F-CE41-4020-826F-B4B0BD3162FD}" dt="2025-07-10T21:52:42.608" v="945" actId="14100"/>
          <ac:spMkLst>
            <pc:docMk/>
            <pc:sldMk cId="3786563950" sldId="284"/>
            <ac:spMk id="231" creationId="{4F4624FE-9938-6DB5-B431-C81F02B6349B}"/>
          </ac:spMkLst>
        </pc:spChg>
        <pc:spChg chg="mod">
          <ac:chgData name="Ombeline LECLERC ISTRIA" userId="275354a2-f32e-48be-8a48-dab16b2af77b" providerId="ADAL" clId="{B2EB172F-CE41-4020-826F-B4B0BD3162FD}" dt="2025-07-10T22:10:01.263" v="1071" actId="1036"/>
          <ac:spMkLst>
            <pc:docMk/>
            <pc:sldMk cId="3786563950" sldId="284"/>
            <ac:spMk id="314" creationId="{68E35BFD-4CA5-FB29-441A-6690C0B96457}"/>
          </ac:spMkLst>
        </pc:spChg>
        <pc:cxnChg chg="mod">
          <ac:chgData name="Ombeline LECLERC ISTRIA" userId="275354a2-f32e-48be-8a48-dab16b2af77b" providerId="ADAL" clId="{B2EB172F-CE41-4020-826F-B4B0BD3162FD}" dt="2025-07-10T21:52:35.282" v="944" actId="1076"/>
          <ac:cxnSpMkLst>
            <pc:docMk/>
            <pc:sldMk cId="3786563950" sldId="284"/>
            <ac:cxnSpMk id="211" creationId="{2B9F628F-D230-E69A-2B84-98BAEF01A9B6}"/>
          </ac:cxnSpMkLst>
        </pc:cxnChg>
        <pc:cxnChg chg="mod">
          <ac:chgData name="Ombeline LECLERC ISTRIA" userId="275354a2-f32e-48be-8a48-dab16b2af77b" providerId="ADAL" clId="{B2EB172F-CE41-4020-826F-B4B0BD3162FD}" dt="2025-07-10T21:52:42.608" v="945" actId="14100"/>
          <ac:cxnSpMkLst>
            <pc:docMk/>
            <pc:sldMk cId="3786563950" sldId="284"/>
            <ac:cxnSpMk id="243" creationId="{7DB28AE0-6226-0D4C-A529-38D0612C4214}"/>
          </ac:cxnSpMkLst>
        </pc:cxnChg>
        <pc:cxnChg chg="mod">
          <ac:chgData name="Ombeline LECLERC ISTRIA" userId="275354a2-f32e-48be-8a48-dab16b2af77b" providerId="ADAL" clId="{B2EB172F-CE41-4020-826F-B4B0BD3162FD}" dt="2025-07-10T21:52:42.608" v="945" actId="14100"/>
          <ac:cxnSpMkLst>
            <pc:docMk/>
            <pc:sldMk cId="3786563950" sldId="284"/>
            <ac:cxnSpMk id="302" creationId="{9761F5AA-E5C6-7B18-912C-950D6AEC2527}"/>
          </ac:cxnSpMkLst>
        </pc:cxnChg>
        <pc:cxnChg chg="mod">
          <ac:chgData name="Ombeline LECLERC ISTRIA" userId="275354a2-f32e-48be-8a48-dab16b2af77b" providerId="ADAL" clId="{B2EB172F-CE41-4020-826F-B4B0BD3162FD}" dt="2025-07-10T21:52:42.608" v="945" actId="14100"/>
          <ac:cxnSpMkLst>
            <pc:docMk/>
            <pc:sldMk cId="3786563950" sldId="284"/>
            <ac:cxnSpMk id="304" creationId="{EB966E21-0A9A-6C2B-4920-64D7A7C222ED}"/>
          </ac:cxnSpMkLst>
        </pc:cxnChg>
      </pc:sldChg>
      <pc:sldChg chg="del setBg">
        <pc:chgData name="Ombeline LECLERC ISTRIA" userId="275354a2-f32e-48be-8a48-dab16b2af77b" providerId="ADAL" clId="{B2EB172F-CE41-4020-826F-B4B0BD3162FD}" dt="2025-07-10T21:13:34.337" v="343" actId="47"/>
        <pc:sldMkLst>
          <pc:docMk/>
          <pc:sldMk cId="1211225080" sldId="285"/>
        </pc:sldMkLst>
      </pc:sldChg>
      <pc:sldChg chg="modSp add mod">
        <pc:chgData name="Ombeline LECLERC ISTRIA" userId="275354a2-f32e-48be-8a48-dab16b2af77b" providerId="ADAL" clId="{B2EB172F-CE41-4020-826F-B4B0BD3162FD}" dt="2025-07-10T22:09:53.323" v="1066" actId="2711"/>
        <pc:sldMkLst>
          <pc:docMk/>
          <pc:sldMk cId="3276079159" sldId="285"/>
        </pc:sldMkLst>
        <pc:spChg chg="mod">
          <ac:chgData name="Ombeline LECLERC ISTRIA" userId="275354a2-f32e-48be-8a48-dab16b2af77b" providerId="ADAL" clId="{B2EB172F-CE41-4020-826F-B4B0BD3162FD}" dt="2025-07-10T21:18:59.291" v="467" actId="1035"/>
          <ac:spMkLst>
            <pc:docMk/>
            <pc:sldMk cId="3276079159" sldId="285"/>
            <ac:spMk id="7" creationId="{D2CE4A1E-022B-A117-13D1-CDF703D61D72}"/>
          </ac:spMkLst>
        </pc:spChg>
        <pc:spChg chg="mod">
          <ac:chgData name="Ombeline LECLERC ISTRIA" userId="275354a2-f32e-48be-8a48-dab16b2af77b" providerId="ADAL" clId="{B2EB172F-CE41-4020-826F-B4B0BD3162FD}" dt="2025-07-10T22:09:53.323" v="1066" actId="2711"/>
          <ac:spMkLst>
            <pc:docMk/>
            <pc:sldMk cId="3276079159" sldId="285"/>
            <ac:spMk id="8" creationId="{F8B50EDC-9F94-3547-D388-1AC933AAA88E}"/>
          </ac:spMkLst>
        </pc:spChg>
        <pc:spChg chg="mod">
          <ac:chgData name="Ombeline LECLERC ISTRIA" userId="275354a2-f32e-48be-8a48-dab16b2af77b" providerId="ADAL" clId="{B2EB172F-CE41-4020-826F-B4B0BD3162FD}" dt="2025-07-10T21:21:15.217" v="513" actId="207"/>
          <ac:spMkLst>
            <pc:docMk/>
            <pc:sldMk cId="3276079159" sldId="285"/>
            <ac:spMk id="10" creationId="{F24E056E-47C1-958F-4534-335B6908CE7C}"/>
          </ac:spMkLst>
        </pc:spChg>
        <pc:spChg chg="mod">
          <ac:chgData name="Ombeline LECLERC ISTRIA" userId="275354a2-f32e-48be-8a48-dab16b2af77b" providerId="ADAL" clId="{B2EB172F-CE41-4020-826F-B4B0BD3162FD}" dt="2025-07-10T22:09:53.323" v="1066" actId="2711"/>
          <ac:spMkLst>
            <pc:docMk/>
            <pc:sldMk cId="3276079159" sldId="285"/>
            <ac:spMk id="11" creationId="{F0EA765D-4C05-2614-EA83-B717D8E457CB}"/>
          </ac:spMkLst>
        </pc:spChg>
        <pc:spChg chg="mod">
          <ac:chgData name="Ombeline LECLERC ISTRIA" userId="275354a2-f32e-48be-8a48-dab16b2af77b" providerId="ADAL" clId="{B2EB172F-CE41-4020-826F-B4B0BD3162FD}" dt="2025-07-10T22:09:53.323" v="1066" actId="2711"/>
          <ac:spMkLst>
            <pc:docMk/>
            <pc:sldMk cId="3276079159" sldId="285"/>
            <ac:spMk id="15" creationId="{E06B7346-AC93-30FB-E4B7-F5E38C046978}"/>
          </ac:spMkLst>
        </pc:spChg>
        <pc:spChg chg="mod">
          <ac:chgData name="Ombeline LECLERC ISTRIA" userId="275354a2-f32e-48be-8a48-dab16b2af77b" providerId="ADAL" clId="{B2EB172F-CE41-4020-826F-B4B0BD3162FD}" dt="2025-07-10T22:09:53.323" v="1066" actId="2711"/>
          <ac:spMkLst>
            <pc:docMk/>
            <pc:sldMk cId="3276079159" sldId="285"/>
            <ac:spMk id="22" creationId="{77959012-1864-268C-0586-A348C9409EF9}"/>
          </ac:spMkLst>
        </pc:spChg>
        <pc:spChg chg="mod">
          <ac:chgData name="Ombeline LECLERC ISTRIA" userId="275354a2-f32e-48be-8a48-dab16b2af77b" providerId="ADAL" clId="{B2EB172F-CE41-4020-826F-B4B0BD3162FD}" dt="2025-07-10T22:09:53.323" v="1066" actId="2711"/>
          <ac:spMkLst>
            <pc:docMk/>
            <pc:sldMk cId="3276079159" sldId="285"/>
            <ac:spMk id="24" creationId="{A23B6CAC-2155-8806-E289-E3E60C75192E}"/>
          </ac:spMkLst>
        </pc:spChg>
        <pc:spChg chg="mod">
          <ac:chgData name="Ombeline LECLERC ISTRIA" userId="275354a2-f32e-48be-8a48-dab16b2af77b" providerId="ADAL" clId="{B2EB172F-CE41-4020-826F-B4B0BD3162FD}" dt="2025-07-10T22:09:53.323" v="1066" actId="2711"/>
          <ac:spMkLst>
            <pc:docMk/>
            <pc:sldMk cId="3276079159" sldId="285"/>
            <ac:spMk id="41" creationId="{CA7A6C77-8C6C-5C17-A7E1-1E8B9F77304E}"/>
          </ac:spMkLst>
        </pc:spChg>
        <pc:spChg chg="mod">
          <ac:chgData name="Ombeline LECLERC ISTRIA" userId="275354a2-f32e-48be-8a48-dab16b2af77b" providerId="ADAL" clId="{B2EB172F-CE41-4020-826F-B4B0BD3162FD}" dt="2025-07-10T22:09:53.323" v="1066" actId="2711"/>
          <ac:spMkLst>
            <pc:docMk/>
            <pc:sldMk cId="3276079159" sldId="285"/>
            <ac:spMk id="42" creationId="{6C3516A8-C9A4-1103-520B-E5BDD1FA1683}"/>
          </ac:spMkLst>
        </pc:spChg>
        <pc:spChg chg="mod">
          <ac:chgData name="Ombeline LECLERC ISTRIA" userId="275354a2-f32e-48be-8a48-dab16b2af77b" providerId="ADAL" clId="{B2EB172F-CE41-4020-826F-B4B0BD3162FD}" dt="2025-07-10T22:09:53.323" v="1066" actId="2711"/>
          <ac:spMkLst>
            <pc:docMk/>
            <pc:sldMk cId="3276079159" sldId="285"/>
            <ac:spMk id="48" creationId="{FA31A334-B22E-B946-97AC-6BD4040E0261}"/>
          </ac:spMkLst>
        </pc:spChg>
        <pc:spChg chg="mod">
          <ac:chgData name="Ombeline LECLERC ISTRIA" userId="275354a2-f32e-48be-8a48-dab16b2af77b" providerId="ADAL" clId="{B2EB172F-CE41-4020-826F-B4B0BD3162FD}" dt="2025-07-10T22:09:53.323" v="1066" actId="2711"/>
          <ac:spMkLst>
            <pc:docMk/>
            <pc:sldMk cId="3276079159" sldId="285"/>
            <ac:spMk id="62" creationId="{18E9027E-3B22-328D-7DC8-4331B374D59A}"/>
          </ac:spMkLst>
        </pc:spChg>
        <pc:spChg chg="mod">
          <ac:chgData name="Ombeline LECLERC ISTRIA" userId="275354a2-f32e-48be-8a48-dab16b2af77b" providerId="ADAL" clId="{B2EB172F-CE41-4020-826F-B4B0BD3162FD}" dt="2025-07-10T22:09:53.323" v="1066" actId="2711"/>
          <ac:spMkLst>
            <pc:docMk/>
            <pc:sldMk cId="3276079159" sldId="285"/>
            <ac:spMk id="86" creationId="{3192C9EE-B626-9CA4-B4AE-C49EDA0575E5}"/>
          </ac:spMkLst>
        </pc:spChg>
        <pc:cxnChg chg="mod">
          <ac:chgData name="Ombeline LECLERC ISTRIA" userId="275354a2-f32e-48be-8a48-dab16b2af77b" providerId="ADAL" clId="{B2EB172F-CE41-4020-826F-B4B0BD3162FD}" dt="2025-07-10T21:18:59.291" v="467" actId="1035"/>
          <ac:cxnSpMkLst>
            <pc:docMk/>
            <pc:sldMk cId="3276079159" sldId="285"/>
            <ac:cxnSpMk id="29" creationId="{57D095F9-E1CC-E936-A347-16C14AC301A1}"/>
          </ac:cxnSpMkLst>
        </pc:cxnChg>
      </pc:sldChg>
      <pc:sldChg chg="modSp add del mod setBg">
        <pc:chgData name="Ombeline LECLERC ISTRIA" userId="275354a2-f32e-48be-8a48-dab16b2af77b" providerId="ADAL" clId="{B2EB172F-CE41-4020-826F-B4B0BD3162FD}" dt="2025-07-10T22:03:36.869" v="969" actId="2711"/>
        <pc:sldMkLst>
          <pc:docMk/>
          <pc:sldMk cId="2013428008" sldId="286"/>
        </pc:sldMkLst>
        <pc:spChg chg="mod">
          <ac:chgData name="Ombeline LECLERC ISTRIA" userId="275354a2-f32e-48be-8a48-dab16b2af77b" providerId="ADAL" clId="{B2EB172F-CE41-4020-826F-B4B0BD3162FD}" dt="2025-07-10T20:55:55.447" v="175" actId="207"/>
          <ac:spMkLst>
            <pc:docMk/>
            <pc:sldMk cId="2013428008" sldId="286"/>
            <ac:spMk id="2" creationId="{94BD0616-080F-B701-431C-019299EB7527}"/>
          </ac:spMkLst>
        </pc:spChg>
        <pc:spChg chg="mod">
          <ac:chgData name="Ombeline LECLERC ISTRIA" userId="275354a2-f32e-48be-8a48-dab16b2af77b" providerId="ADAL" clId="{B2EB172F-CE41-4020-826F-B4B0BD3162FD}" dt="2025-07-10T20:57:16.641" v="176" actId="207"/>
          <ac:spMkLst>
            <pc:docMk/>
            <pc:sldMk cId="2013428008" sldId="286"/>
            <ac:spMk id="3" creationId="{0CA957D1-59A7-C05A-48DB-6AB64FF686AB}"/>
          </ac:spMkLst>
        </pc:spChg>
        <pc:spChg chg="mod">
          <ac:chgData name="Ombeline LECLERC ISTRIA" userId="275354a2-f32e-48be-8a48-dab16b2af77b" providerId="ADAL" clId="{B2EB172F-CE41-4020-826F-B4B0BD3162FD}" dt="2025-07-10T20:58:03.423" v="177" actId="207"/>
          <ac:spMkLst>
            <pc:docMk/>
            <pc:sldMk cId="2013428008" sldId="286"/>
            <ac:spMk id="5" creationId="{C3B13F58-0B45-FF11-9356-97BBA9CB1135}"/>
          </ac:spMkLst>
        </pc:spChg>
        <pc:spChg chg="mod">
          <ac:chgData name="Ombeline LECLERC ISTRIA" userId="275354a2-f32e-48be-8a48-dab16b2af77b" providerId="ADAL" clId="{B2EB172F-CE41-4020-826F-B4B0BD3162FD}" dt="2025-07-10T22:03:36.869" v="969" actId="2711"/>
          <ac:spMkLst>
            <pc:docMk/>
            <pc:sldMk cId="2013428008" sldId="286"/>
            <ac:spMk id="8" creationId="{A76523E5-BF86-C86B-D694-39541604E4BE}"/>
          </ac:spMkLst>
        </pc:spChg>
        <pc:spChg chg="mod">
          <ac:chgData name="Ombeline LECLERC ISTRIA" userId="275354a2-f32e-48be-8a48-dab16b2af77b" providerId="ADAL" clId="{B2EB172F-CE41-4020-826F-B4B0BD3162FD}" dt="2025-07-10T22:03:36.869" v="969" actId="2711"/>
          <ac:spMkLst>
            <pc:docMk/>
            <pc:sldMk cId="2013428008" sldId="286"/>
            <ac:spMk id="9" creationId="{04F7D4E7-9427-E181-5511-528645F2E618}"/>
          </ac:spMkLst>
        </pc:spChg>
        <pc:spChg chg="mod">
          <ac:chgData name="Ombeline LECLERC ISTRIA" userId="275354a2-f32e-48be-8a48-dab16b2af77b" providerId="ADAL" clId="{B2EB172F-CE41-4020-826F-B4B0BD3162FD}" dt="2025-07-10T22:03:36.869" v="969" actId="2711"/>
          <ac:spMkLst>
            <pc:docMk/>
            <pc:sldMk cId="2013428008" sldId="286"/>
            <ac:spMk id="11" creationId="{B5352B51-CAF9-296E-8EED-6576C02AA7AC}"/>
          </ac:spMkLst>
        </pc:spChg>
        <pc:spChg chg="mod">
          <ac:chgData name="Ombeline LECLERC ISTRIA" userId="275354a2-f32e-48be-8a48-dab16b2af77b" providerId="ADAL" clId="{B2EB172F-CE41-4020-826F-B4B0BD3162FD}" dt="2025-07-10T22:03:36.869" v="969" actId="2711"/>
          <ac:spMkLst>
            <pc:docMk/>
            <pc:sldMk cId="2013428008" sldId="286"/>
            <ac:spMk id="12" creationId="{ABA5F260-1260-9DC5-34F4-9AB85D510E84}"/>
          </ac:spMkLst>
        </pc:spChg>
        <pc:spChg chg="mod">
          <ac:chgData name="Ombeline LECLERC ISTRIA" userId="275354a2-f32e-48be-8a48-dab16b2af77b" providerId="ADAL" clId="{B2EB172F-CE41-4020-826F-B4B0BD3162FD}" dt="2025-07-10T21:00:49.229" v="190" actId="207"/>
          <ac:spMkLst>
            <pc:docMk/>
            <pc:sldMk cId="2013428008" sldId="286"/>
            <ac:spMk id="15" creationId="{743376B2-10E3-1767-62B1-E541BBF461F6}"/>
          </ac:spMkLst>
        </pc:spChg>
        <pc:spChg chg="mod">
          <ac:chgData name="Ombeline LECLERC ISTRIA" userId="275354a2-f32e-48be-8a48-dab16b2af77b" providerId="ADAL" clId="{B2EB172F-CE41-4020-826F-B4B0BD3162FD}" dt="2025-07-10T20:58:03.423" v="177" actId="207"/>
          <ac:spMkLst>
            <pc:docMk/>
            <pc:sldMk cId="2013428008" sldId="286"/>
            <ac:spMk id="16" creationId="{5F731B94-1502-CD32-ABFB-70A0C68A7C46}"/>
          </ac:spMkLst>
        </pc:spChg>
        <pc:spChg chg="mod">
          <ac:chgData name="Ombeline LECLERC ISTRIA" userId="275354a2-f32e-48be-8a48-dab16b2af77b" providerId="ADAL" clId="{B2EB172F-CE41-4020-826F-B4B0BD3162FD}" dt="2025-07-10T20:58:03.423" v="177" actId="207"/>
          <ac:spMkLst>
            <pc:docMk/>
            <pc:sldMk cId="2013428008" sldId="286"/>
            <ac:spMk id="22" creationId="{1770F6C8-9282-A90F-A118-39B2B045D35A}"/>
          </ac:spMkLst>
        </pc:spChg>
        <pc:spChg chg="mod">
          <ac:chgData name="Ombeline LECLERC ISTRIA" userId="275354a2-f32e-48be-8a48-dab16b2af77b" providerId="ADAL" clId="{B2EB172F-CE41-4020-826F-B4B0BD3162FD}" dt="2025-07-10T20:58:03.423" v="177" actId="207"/>
          <ac:spMkLst>
            <pc:docMk/>
            <pc:sldMk cId="2013428008" sldId="286"/>
            <ac:spMk id="23" creationId="{866FB258-689B-92D0-0856-A2F99744C6C5}"/>
          </ac:spMkLst>
        </pc:spChg>
        <pc:spChg chg="mod">
          <ac:chgData name="Ombeline LECLERC ISTRIA" userId="275354a2-f32e-48be-8a48-dab16b2af77b" providerId="ADAL" clId="{B2EB172F-CE41-4020-826F-B4B0BD3162FD}" dt="2025-07-10T20:58:03.423" v="177" actId="207"/>
          <ac:spMkLst>
            <pc:docMk/>
            <pc:sldMk cId="2013428008" sldId="286"/>
            <ac:spMk id="30" creationId="{976AA8CA-A036-E1B1-40DF-842AEC9B8EE9}"/>
          </ac:spMkLst>
        </pc:spChg>
      </pc:sldChg>
      <pc:sldChg chg="modSp add mod setBg">
        <pc:chgData name="Ombeline LECLERC ISTRIA" userId="275354a2-f32e-48be-8a48-dab16b2af77b" providerId="ADAL" clId="{B2EB172F-CE41-4020-826F-B4B0BD3162FD}" dt="2025-07-10T22:03:43.201" v="970" actId="2711"/>
        <pc:sldMkLst>
          <pc:docMk/>
          <pc:sldMk cId="3822667063" sldId="287"/>
        </pc:sldMkLst>
        <pc:spChg chg="mod">
          <ac:chgData name="Ombeline LECLERC ISTRIA" userId="275354a2-f32e-48be-8a48-dab16b2af77b" providerId="ADAL" clId="{B2EB172F-CE41-4020-826F-B4B0BD3162FD}" dt="2025-07-10T20:46:02.638" v="113" actId="27636"/>
          <ac:spMkLst>
            <pc:docMk/>
            <pc:sldMk cId="3822667063" sldId="287"/>
            <ac:spMk id="2" creationId="{F67359EA-453F-6AB0-B40A-24D70EDC0E4B}"/>
          </ac:spMkLst>
        </pc:spChg>
        <pc:spChg chg="mod">
          <ac:chgData name="Ombeline LECLERC ISTRIA" userId="275354a2-f32e-48be-8a48-dab16b2af77b" providerId="ADAL" clId="{B2EB172F-CE41-4020-826F-B4B0BD3162FD}" dt="2025-07-10T22:03:43.201" v="970" actId="2711"/>
          <ac:spMkLst>
            <pc:docMk/>
            <pc:sldMk cId="3822667063" sldId="287"/>
            <ac:spMk id="5" creationId="{4252DBC0-C424-F77C-5BF9-8D05017DFCFD}"/>
          </ac:spMkLst>
        </pc:spChg>
        <pc:spChg chg="mod">
          <ac:chgData name="Ombeline LECLERC ISTRIA" userId="275354a2-f32e-48be-8a48-dab16b2af77b" providerId="ADAL" clId="{B2EB172F-CE41-4020-826F-B4B0BD3162FD}" dt="2025-07-10T22:03:43.201" v="970" actId="2711"/>
          <ac:spMkLst>
            <pc:docMk/>
            <pc:sldMk cId="3822667063" sldId="287"/>
            <ac:spMk id="6" creationId="{F31B3BAA-A641-B1CB-337E-A650077DCBD2}"/>
          </ac:spMkLst>
        </pc:spChg>
        <pc:spChg chg="mod">
          <ac:chgData name="Ombeline LECLERC ISTRIA" userId="275354a2-f32e-48be-8a48-dab16b2af77b" providerId="ADAL" clId="{B2EB172F-CE41-4020-826F-B4B0BD3162FD}" dt="2025-07-10T22:03:43.201" v="970" actId="2711"/>
          <ac:spMkLst>
            <pc:docMk/>
            <pc:sldMk cId="3822667063" sldId="287"/>
            <ac:spMk id="8" creationId="{4035672D-B183-D83E-B501-C3C81ACCAD2D}"/>
          </ac:spMkLst>
        </pc:spChg>
        <pc:spChg chg="mod">
          <ac:chgData name="Ombeline LECLERC ISTRIA" userId="275354a2-f32e-48be-8a48-dab16b2af77b" providerId="ADAL" clId="{B2EB172F-CE41-4020-826F-B4B0BD3162FD}" dt="2025-07-10T22:03:43.201" v="970" actId="2711"/>
          <ac:spMkLst>
            <pc:docMk/>
            <pc:sldMk cId="3822667063" sldId="287"/>
            <ac:spMk id="9" creationId="{1CAF355A-CDCE-F259-7492-E3B0DCE5399F}"/>
          </ac:spMkLst>
        </pc:spChg>
        <pc:spChg chg="mod">
          <ac:chgData name="Ombeline LECLERC ISTRIA" userId="275354a2-f32e-48be-8a48-dab16b2af77b" providerId="ADAL" clId="{B2EB172F-CE41-4020-826F-B4B0BD3162FD}" dt="2025-07-10T22:03:43.201" v="970" actId="2711"/>
          <ac:spMkLst>
            <pc:docMk/>
            <pc:sldMk cId="3822667063" sldId="287"/>
            <ac:spMk id="11" creationId="{645711BD-2612-4024-2D34-2C2AEA2C940E}"/>
          </ac:spMkLst>
        </pc:spChg>
        <pc:spChg chg="mod">
          <ac:chgData name="Ombeline LECLERC ISTRIA" userId="275354a2-f32e-48be-8a48-dab16b2af77b" providerId="ADAL" clId="{B2EB172F-CE41-4020-826F-B4B0BD3162FD}" dt="2025-07-10T22:03:43.201" v="970" actId="2711"/>
          <ac:spMkLst>
            <pc:docMk/>
            <pc:sldMk cId="3822667063" sldId="287"/>
            <ac:spMk id="12" creationId="{BD52438B-BB2A-088E-8E92-E0FACCCD342F}"/>
          </ac:spMkLst>
        </pc:spChg>
        <pc:spChg chg="mod">
          <ac:chgData name="Ombeline LECLERC ISTRIA" userId="275354a2-f32e-48be-8a48-dab16b2af77b" providerId="ADAL" clId="{B2EB172F-CE41-4020-826F-B4B0BD3162FD}" dt="2025-07-10T20:58:39.822" v="180" actId="207"/>
          <ac:spMkLst>
            <pc:docMk/>
            <pc:sldMk cId="3822667063" sldId="287"/>
            <ac:spMk id="14" creationId="{B19007E0-AD2E-C742-7276-DC7F9228EE60}"/>
          </ac:spMkLst>
        </pc:spChg>
        <pc:spChg chg="mod">
          <ac:chgData name="Ombeline LECLERC ISTRIA" userId="275354a2-f32e-48be-8a48-dab16b2af77b" providerId="ADAL" clId="{B2EB172F-CE41-4020-826F-B4B0BD3162FD}" dt="2025-07-10T21:01:23.727" v="194" actId="108"/>
          <ac:spMkLst>
            <pc:docMk/>
            <pc:sldMk cId="3822667063" sldId="287"/>
            <ac:spMk id="20" creationId="{4290D0BE-5CE2-FD14-6741-1C9AADA0AD95}"/>
          </ac:spMkLst>
        </pc:spChg>
        <pc:spChg chg="mod">
          <ac:chgData name="Ombeline LECLERC ISTRIA" userId="275354a2-f32e-48be-8a48-dab16b2af77b" providerId="ADAL" clId="{B2EB172F-CE41-4020-826F-B4B0BD3162FD}" dt="2025-07-10T20:59:06.928" v="187" actId="1036"/>
          <ac:spMkLst>
            <pc:docMk/>
            <pc:sldMk cId="3822667063" sldId="287"/>
            <ac:spMk id="22" creationId="{6A3180BD-DA09-90C6-302F-47FCA45979C2}"/>
          </ac:spMkLst>
        </pc:spChg>
        <pc:spChg chg="mod">
          <ac:chgData name="Ombeline LECLERC ISTRIA" userId="275354a2-f32e-48be-8a48-dab16b2af77b" providerId="ADAL" clId="{B2EB172F-CE41-4020-826F-B4B0BD3162FD}" dt="2025-07-10T20:59:06.928" v="187" actId="1036"/>
          <ac:spMkLst>
            <pc:docMk/>
            <pc:sldMk cId="3822667063" sldId="287"/>
            <ac:spMk id="24" creationId="{47C5A20F-646D-AAD2-7F9F-055FB55ABBD6}"/>
          </ac:spMkLst>
        </pc:spChg>
        <pc:spChg chg="mod">
          <ac:chgData name="Ombeline LECLERC ISTRIA" userId="275354a2-f32e-48be-8a48-dab16b2af77b" providerId="ADAL" clId="{B2EB172F-CE41-4020-826F-B4B0BD3162FD}" dt="2025-07-10T20:59:06.928" v="187" actId="1036"/>
          <ac:spMkLst>
            <pc:docMk/>
            <pc:sldMk cId="3822667063" sldId="287"/>
            <ac:spMk id="31" creationId="{C4236A1C-C44A-D102-472E-94516557FD90}"/>
          </ac:spMkLst>
        </pc:spChg>
        <pc:spChg chg="mod">
          <ac:chgData name="Ombeline LECLERC ISTRIA" userId="275354a2-f32e-48be-8a48-dab16b2af77b" providerId="ADAL" clId="{B2EB172F-CE41-4020-826F-B4B0BD3162FD}" dt="2025-07-10T20:59:06.928" v="187" actId="1036"/>
          <ac:spMkLst>
            <pc:docMk/>
            <pc:sldMk cId="3822667063" sldId="287"/>
            <ac:spMk id="38" creationId="{593F7CE7-0907-DCE4-E111-B6715EA5181F}"/>
          </ac:spMkLst>
        </pc:spChg>
        <pc:spChg chg="mod">
          <ac:chgData name="Ombeline LECLERC ISTRIA" userId="275354a2-f32e-48be-8a48-dab16b2af77b" providerId="ADAL" clId="{B2EB172F-CE41-4020-826F-B4B0BD3162FD}" dt="2025-07-10T20:58:39.822" v="180" actId="207"/>
          <ac:spMkLst>
            <pc:docMk/>
            <pc:sldMk cId="3822667063" sldId="287"/>
            <ac:spMk id="39" creationId="{3F44C585-6387-AEA9-4FC9-A977D041FE9F}"/>
          </ac:spMkLst>
        </pc:spChg>
        <pc:spChg chg="mod">
          <ac:chgData name="Ombeline LECLERC ISTRIA" userId="275354a2-f32e-48be-8a48-dab16b2af77b" providerId="ADAL" clId="{B2EB172F-CE41-4020-826F-B4B0BD3162FD}" dt="2025-07-10T20:59:06.928" v="187" actId="1036"/>
          <ac:spMkLst>
            <pc:docMk/>
            <pc:sldMk cId="3822667063" sldId="287"/>
            <ac:spMk id="68" creationId="{7C33E590-650C-9BE2-4847-17800A8569EF}"/>
          </ac:spMkLst>
        </pc:spChg>
        <pc:spChg chg="mod">
          <ac:chgData name="Ombeline LECLERC ISTRIA" userId="275354a2-f32e-48be-8a48-dab16b2af77b" providerId="ADAL" clId="{B2EB172F-CE41-4020-826F-B4B0BD3162FD}" dt="2025-07-10T20:59:06.928" v="187" actId="1036"/>
          <ac:spMkLst>
            <pc:docMk/>
            <pc:sldMk cId="3822667063" sldId="287"/>
            <ac:spMk id="70" creationId="{C1FB7B37-0253-B23E-CDCA-F96AC1665B6E}"/>
          </ac:spMkLst>
        </pc:spChg>
        <pc:spChg chg="mod">
          <ac:chgData name="Ombeline LECLERC ISTRIA" userId="275354a2-f32e-48be-8a48-dab16b2af77b" providerId="ADAL" clId="{B2EB172F-CE41-4020-826F-B4B0BD3162FD}" dt="2025-07-10T20:59:06.928" v="187" actId="1036"/>
          <ac:spMkLst>
            <pc:docMk/>
            <pc:sldMk cId="3822667063" sldId="287"/>
            <ac:spMk id="75" creationId="{051F01E6-CD1A-027C-15AD-5FD6125271A9}"/>
          </ac:spMkLst>
        </pc:spChg>
        <pc:spChg chg="mod">
          <ac:chgData name="Ombeline LECLERC ISTRIA" userId="275354a2-f32e-48be-8a48-dab16b2af77b" providerId="ADAL" clId="{B2EB172F-CE41-4020-826F-B4B0BD3162FD}" dt="2025-07-10T20:59:06.928" v="187" actId="1036"/>
          <ac:spMkLst>
            <pc:docMk/>
            <pc:sldMk cId="3822667063" sldId="287"/>
            <ac:spMk id="78" creationId="{42359F1C-8439-9EF6-E18D-A87A14F6FA02}"/>
          </ac:spMkLst>
        </pc:spChg>
        <pc:spChg chg="mod">
          <ac:chgData name="Ombeline LECLERC ISTRIA" userId="275354a2-f32e-48be-8a48-dab16b2af77b" providerId="ADAL" clId="{B2EB172F-CE41-4020-826F-B4B0BD3162FD}" dt="2025-07-10T20:59:06.928" v="187" actId="1036"/>
          <ac:spMkLst>
            <pc:docMk/>
            <pc:sldMk cId="3822667063" sldId="287"/>
            <ac:spMk id="79" creationId="{A818F283-A46D-723E-B43E-E1517561BFFD}"/>
          </ac:spMkLst>
        </pc:spChg>
        <pc:spChg chg="mod">
          <ac:chgData name="Ombeline LECLERC ISTRIA" userId="275354a2-f32e-48be-8a48-dab16b2af77b" providerId="ADAL" clId="{B2EB172F-CE41-4020-826F-B4B0BD3162FD}" dt="2025-07-10T20:59:06.928" v="187" actId="1036"/>
          <ac:spMkLst>
            <pc:docMk/>
            <pc:sldMk cId="3822667063" sldId="287"/>
            <ac:spMk id="94" creationId="{496688AE-5DD1-F242-013D-54CCDDA7B2C5}"/>
          </ac:spMkLst>
        </pc:spChg>
      </pc:sldChg>
      <pc:sldChg chg="modSp add mod setBg">
        <pc:chgData name="Ombeline LECLERC ISTRIA" userId="275354a2-f32e-48be-8a48-dab16b2af77b" providerId="ADAL" clId="{B2EB172F-CE41-4020-826F-B4B0BD3162FD}" dt="2025-07-10T22:03:48.037" v="971" actId="2711"/>
        <pc:sldMkLst>
          <pc:docMk/>
          <pc:sldMk cId="1873373112" sldId="288"/>
        </pc:sldMkLst>
        <pc:spChg chg="mod">
          <ac:chgData name="Ombeline LECLERC ISTRIA" userId="275354a2-f32e-48be-8a48-dab16b2af77b" providerId="ADAL" clId="{B2EB172F-CE41-4020-826F-B4B0BD3162FD}" dt="2025-07-10T20:46:12.551" v="115" actId="27636"/>
          <ac:spMkLst>
            <pc:docMk/>
            <pc:sldMk cId="1873373112" sldId="288"/>
            <ac:spMk id="2" creationId="{B1E01F35-A80E-7660-44F6-13BAE1CC5247}"/>
          </ac:spMkLst>
        </pc:spChg>
        <pc:spChg chg="mod">
          <ac:chgData name="Ombeline LECLERC ISTRIA" userId="275354a2-f32e-48be-8a48-dab16b2af77b" providerId="ADAL" clId="{B2EB172F-CE41-4020-826F-B4B0BD3162FD}" dt="2025-07-10T22:03:48.037" v="971" actId="2711"/>
          <ac:spMkLst>
            <pc:docMk/>
            <pc:sldMk cId="1873373112" sldId="288"/>
            <ac:spMk id="8" creationId="{A0394D21-A6AD-0D38-A424-08B2BC13A6FA}"/>
          </ac:spMkLst>
        </pc:spChg>
        <pc:spChg chg="mod">
          <ac:chgData name="Ombeline LECLERC ISTRIA" userId="275354a2-f32e-48be-8a48-dab16b2af77b" providerId="ADAL" clId="{B2EB172F-CE41-4020-826F-B4B0BD3162FD}" dt="2025-07-10T22:03:48.037" v="971" actId="2711"/>
          <ac:spMkLst>
            <pc:docMk/>
            <pc:sldMk cId="1873373112" sldId="288"/>
            <ac:spMk id="9" creationId="{C334A04D-B722-D636-302B-17C7FF78AD9E}"/>
          </ac:spMkLst>
        </pc:spChg>
        <pc:spChg chg="mod">
          <ac:chgData name="Ombeline LECLERC ISTRIA" userId="275354a2-f32e-48be-8a48-dab16b2af77b" providerId="ADAL" clId="{B2EB172F-CE41-4020-826F-B4B0BD3162FD}" dt="2025-07-10T22:03:48.037" v="971" actId="2711"/>
          <ac:spMkLst>
            <pc:docMk/>
            <pc:sldMk cId="1873373112" sldId="288"/>
            <ac:spMk id="11" creationId="{ED17B59D-972B-6ECB-3B0F-161FA61FC81F}"/>
          </ac:spMkLst>
        </pc:spChg>
        <pc:spChg chg="mod">
          <ac:chgData name="Ombeline LECLERC ISTRIA" userId="275354a2-f32e-48be-8a48-dab16b2af77b" providerId="ADAL" clId="{B2EB172F-CE41-4020-826F-B4B0BD3162FD}" dt="2025-07-10T22:03:48.037" v="971" actId="2711"/>
          <ac:spMkLst>
            <pc:docMk/>
            <pc:sldMk cId="1873373112" sldId="288"/>
            <ac:spMk id="12" creationId="{AD15F820-04D6-E105-DA7C-D179AFF70FC0}"/>
          </ac:spMkLst>
        </pc:spChg>
        <pc:spChg chg="mod">
          <ac:chgData name="Ombeline LECLERC ISTRIA" userId="275354a2-f32e-48be-8a48-dab16b2af77b" providerId="ADAL" clId="{B2EB172F-CE41-4020-826F-B4B0BD3162FD}" dt="2025-07-10T21:43:52.994" v="885" actId="1076"/>
          <ac:spMkLst>
            <pc:docMk/>
            <pc:sldMk cId="1873373112" sldId="288"/>
            <ac:spMk id="17" creationId="{CBA47831-DBEB-E01B-29FE-40FCAEB86B37}"/>
          </ac:spMkLst>
        </pc:spChg>
        <pc:spChg chg="mod">
          <ac:chgData name="Ombeline LECLERC ISTRIA" userId="275354a2-f32e-48be-8a48-dab16b2af77b" providerId="ADAL" clId="{B2EB172F-CE41-4020-826F-B4B0BD3162FD}" dt="2025-07-10T21:01:59.897" v="199" actId="108"/>
          <ac:spMkLst>
            <pc:docMk/>
            <pc:sldMk cId="1873373112" sldId="288"/>
            <ac:spMk id="20" creationId="{E73DF3CC-A987-1287-1F20-BC87099C3369}"/>
          </ac:spMkLst>
        </pc:spChg>
      </pc:sldChg>
      <pc:sldChg chg="modSp add mod setBg">
        <pc:chgData name="Ombeline LECLERC ISTRIA" userId="275354a2-f32e-48be-8a48-dab16b2af77b" providerId="ADAL" clId="{B2EB172F-CE41-4020-826F-B4B0BD3162FD}" dt="2025-07-10T22:03:53.124" v="972" actId="2711"/>
        <pc:sldMkLst>
          <pc:docMk/>
          <pc:sldMk cId="1096184222" sldId="289"/>
        </pc:sldMkLst>
        <pc:spChg chg="mod">
          <ac:chgData name="Ombeline LECLERC ISTRIA" userId="275354a2-f32e-48be-8a48-dab16b2af77b" providerId="ADAL" clId="{B2EB172F-CE41-4020-826F-B4B0BD3162FD}" dt="2025-07-10T20:46:16.480" v="117" actId="27636"/>
          <ac:spMkLst>
            <pc:docMk/>
            <pc:sldMk cId="1096184222" sldId="289"/>
            <ac:spMk id="2" creationId="{13175FEE-EB37-B87C-B879-52EB6EF25536}"/>
          </ac:spMkLst>
        </pc:spChg>
        <pc:spChg chg="mod">
          <ac:chgData name="Ombeline LECLERC ISTRIA" userId="275354a2-f32e-48be-8a48-dab16b2af77b" providerId="ADAL" clId="{B2EB172F-CE41-4020-826F-B4B0BD3162FD}" dt="2025-07-10T22:03:53.124" v="972" actId="2711"/>
          <ac:spMkLst>
            <pc:docMk/>
            <pc:sldMk cId="1096184222" sldId="289"/>
            <ac:spMk id="5" creationId="{C45CCD17-432C-7622-3BBC-04296F0F51FE}"/>
          </ac:spMkLst>
        </pc:spChg>
        <pc:spChg chg="mod">
          <ac:chgData name="Ombeline LECLERC ISTRIA" userId="275354a2-f32e-48be-8a48-dab16b2af77b" providerId="ADAL" clId="{B2EB172F-CE41-4020-826F-B4B0BD3162FD}" dt="2025-07-10T22:03:53.124" v="972" actId="2711"/>
          <ac:spMkLst>
            <pc:docMk/>
            <pc:sldMk cId="1096184222" sldId="289"/>
            <ac:spMk id="6" creationId="{9F239E19-5D85-06B3-706D-490B1D57E290}"/>
          </ac:spMkLst>
        </pc:spChg>
        <pc:spChg chg="mod">
          <ac:chgData name="Ombeline LECLERC ISTRIA" userId="275354a2-f32e-48be-8a48-dab16b2af77b" providerId="ADAL" clId="{B2EB172F-CE41-4020-826F-B4B0BD3162FD}" dt="2025-07-10T22:03:53.124" v="972" actId="2711"/>
          <ac:spMkLst>
            <pc:docMk/>
            <pc:sldMk cId="1096184222" sldId="289"/>
            <ac:spMk id="8" creationId="{D2FA8198-2413-FC53-75E8-EE1521CFC266}"/>
          </ac:spMkLst>
        </pc:spChg>
        <pc:spChg chg="mod">
          <ac:chgData name="Ombeline LECLERC ISTRIA" userId="275354a2-f32e-48be-8a48-dab16b2af77b" providerId="ADAL" clId="{B2EB172F-CE41-4020-826F-B4B0BD3162FD}" dt="2025-07-10T22:03:53.124" v="972" actId="2711"/>
          <ac:spMkLst>
            <pc:docMk/>
            <pc:sldMk cId="1096184222" sldId="289"/>
            <ac:spMk id="9" creationId="{BBB6C4E1-5F21-22E6-5E02-8C18078C6DE7}"/>
          </ac:spMkLst>
        </pc:spChg>
        <pc:spChg chg="mod">
          <ac:chgData name="Ombeline LECLERC ISTRIA" userId="275354a2-f32e-48be-8a48-dab16b2af77b" providerId="ADAL" clId="{B2EB172F-CE41-4020-826F-B4B0BD3162FD}" dt="2025-07-10T22:03:53.124" v="972" actId="2711"/>
          <ac:spMkLst>
            <pc:docMk/>
            <pc:sldMk cId="1096184222" sldId="289"/>
            <ac:spMk id="11" creationId="{8CE1241B-3828-3513-E4F6-D0027E127DA4}"/>
          </ac:spMkLst>
        </pc:spChg>
        <pc:spChg chg="mod">
          <ac:chgData name="Ombeline LECLERC ISTRIA" userId="275354a2-f32e-48be-8a48-dab16b2af77b" providerId="ADAL" clId="{B2EB172F-CE41-4020-826F-B4B0BD3162FD}" dt="2025-07-10T22:03:53.124" v="972" actId="2711"/>
          <ac:spMkLst>
            <pc:docMk/>
            <pc:sldMk cId="1096184222" sldId="289"/>
            <ac:spMk id="12" creationId="{17B9F02F-CF10-C672-0E86-925CF4330FF9}"/>
          </ac:spMkLst>
        </pc:spChg>
        <pc:spChg chg="mod">
          <ac:chgData name="Ombeline LECLERC ISTRIA" userId="275354a2-f32e-48be-8a48-dab16b2af77b" providerId="ADAL" clId="{B2EB172F-CE41-4020-826F-B4B0BD3162FD}" dt="2025-07-10T21:02:03.928" v="200" actId="108"/>
          <ac:spMkLst>
            <pc:docMk/>
            <pc:sldMk cId="1096184222" sldId="289"/>
            <ac:spMk id="20" creationId="{6B9C0323-FAF2-8CD7-EF42-EACC8C810B78}"/>
          </ac:spMkLst>
        </pc:spChg>
        <pc:spChg chg="mod">
          <ac:chgData name="Ombeline LECLERC ISTRIA" userId="275354a2-f32e-48be-8a48-dab16b2af77b" providerId="ADAL" clId="{B2EB172F-CE41-4020-826F-B4B0BD3162FD}" dt="2025-07-10T22:03:53.124" v="972" actId="2711"/>
          <ac:spMkLst>
            <pc:docMk/>
            <pc:sldMk cId="1096184222" sldId="289"/>
            <ac:spMk id="2055" creationId="{D4CC84B9-C672-CCAB-C908-D1D3B3B9AD3A}"/>
          </ac:spMkLst>
        </pc:spChg>
        <pc:spChg chg="mod">
          <ac:chgData name="Ombeline LECLERC ISTRIA" userId="275354a2-f32e-48be-8a48-dab16b2af77b" providerId="ADAL" clId="{B2EB172F-CE41-4020-826F-B4B0BD3162FD}" dt="2025-07-10T22:03:53.124" v="972" actId="2711"/>
          <ac:spMkLst>
            <pc:docMk/>
            <pc:sldMk cId="1096184222" sldId="289"/>
            <ac:spMk id="2056" creationId="{958A04A7-72B4-27A2-9FAA-F1D42BB3F15B}"/>
          </ac:spMkLst>
        </pc:spChg>
      </pc:sldChg>
      <pc:sldChg chg="modSp add mod setBg">
        <pc:chgData name="Ombeline LECLERC ISTRIA" userId="275354a2-f32e-48be-8a48-dab16b2af77b" providerId="ADAL" clId="{B2EB172F-CE41-4020-826F-B4B0BD3162FD}" dt="2025-07-10T22:03:59.710" v="974" actId="2711"/>
        <pc:sldMkLst>
          <pc:docMk/>
          <pc:sldMk cId="3900440685" sldId="290"/>
        </pc:sldMkLst>
        <pc:spChg chg="mod">
          <ac:chgData name="Ombeline LECLERC ISTRIA" userId="275354a2-f32e-48be-8a48-dab16b2af77b" providerId="ADAL" clId="{B2EB172F-CE41-4020-826F-B4B0BD3162FD}" dt="2025-07-10T20:46:21.848" v="119" actId="27636"/>
          <ac:spMkLst>
            <pc:docMk/>
            <pc:sldMk cId="3900440685" sldId="290"/>
            <ac:spMk id="2" creationId="{DFB47306-EBA9-5FCD-0C38-19F658C96800}"/>
          </ac:spMkLst>
        </pc:spChg>
        <pc:spChg chg="mod">
          <ac:chgData name="Ombeline LECLERC ISTRIA" userId="275354a2-f32e-48be-8a48-dab16b2af77b" providerId="ADAL" clId="{B2EB172F-CE41-4020-826F-B4B0BD3162FD}" dt="2025-07-10T22:03:59.710" v="974" actId="2711"/>
          <ac:spMkLst>
            <pc:docMk/>
            <pc:sldMk cId="3900440685" sldId="290"/>
            <ac:spMk id="5" creationId="{CC705A22-24C1-241B-4B54-CE562AE4B2CC}"/>
          </ac:spMkLst>
        </pc:spChg>
        <pc:spChg chg="mod">
          <ac:chgData name="Ombeline LECLERC ISTRIA" userId="275354a2-f32e-48be-8a48-dab16b2af77b" providerId="ADAL" clId="{B2EB172F-CE41-4020-826F-B4B0BD3162FD}" dt="2025-07-10T22:03:59.710" v="974" actId="2711"/>
          <ac:spMkLst>
            <pc:docMk/>
            <pc:sldMk cId="3900440685" sldId="290"/>
            <ac:spMk id="6" creationId="{222C7155-559F-63D9-A9FE-B82F2FCAE6E3}"/>
          </ac:spMkLst>
        </pc:spChg>
        <pc:spChg chg="mod">
          <ac:chgData name="Ombeline LECLERC ISTRIA" userId="275354a2-f32e-48be-8a48-dab16b2af77b" providerId="ADAL" clId="{B2EB172F-CE41-4020-826F-B4B0BD3162FD}" dt="2025-07-10T22:03:59.710" v="974" actId="2711"/>
          <ac:spMkLst>
            <pc:docMk/>
            <pc:sldMk cId="3900440685" sldId="290"/>
            <ac:spMk id="8" creationId="{492D8BDA-F29C-EB7F-ED4C-30B2EBEA1595}"/>
          </ac:spMkLst>
        </pc:spChg>
        <pc:spChg chg="mod">
          <ac:chgData name="Ombeline LECLERC ISTRIA" userId="275354a2-f32e-48be-8a48-dab16b2af77b" providerId="ADAL" clId="{B2EB172F-CE41-4020-826F-B4B0BD3162FD}" dt="2025-07-10T22:03:59.710" v="974" actId="2711"/>
          <ac:spMkLst>
            <pc:docMk/>
            <pc:sldMk cId="3900440685" sldId="290"/>
            <ac:spMk id="9" creationId="{C6A5DE46-CC85-13A5-845B-963602B006EF}"/>
          </ac:spMkLst>
        </pc:spChg>
        <pc:spChg chg="mod">
          <ac:chgData name="Ombeline LECLERC ISTRIA" userId="275354a2-f32e-48be-8a48-dab16b2af77b" providerId="ADAL" clId="{B2EB172F-CE41-4020-826F-B4B0BD3162FD}" dt="2025-07-10T22:03:59.710" v="974" actId="2711"/>
          <ac:spMkLst>
            <pc:docMk/>
            <pc:sldMk cId="3900440685" sldId="290"/>
            <ac:spMk id="11" creationId="{7455F12B-99BC-C89F-2234-5D25D58AF64C}"/>
          </ac:spMkLst>
        </pc:spChg>
        <pc:spChg chg="mod">
          <ac:chgData name="Ombeline LECLERC ISTRIA" userId="275354a2-f32e-48be-8a48-dab16b2af77b" providerId="ADAL" clId="{B2EB172F-CE41-4020-826F-B4B0BD3162FD}" dt="2025-07-10T22:03:59.710" v="974" actId="2711"/>
          <ac:spMkLst>
            <pc:docMk/>
            <pc:sldMk cId="3900440685" sldId="290"/>
            <ac:spMk id="12" creationId="{29760231-6289-F5B9-680F-DA9E18CB0BB4}"/>
          </ac:spMkLst>
        </pc:spChg>
        <pc:spChg chg="mod">
          <ac:chgData name="Ombeline LECLERC ISTRIA" userId="275354a2-f32e-48be-8a48-dab16b2af77b" providerId="ADAL" clId="{B2EB172F-CE41-4020-826F-B4B0BD3162FD}" dt="2025-07-10T21:44:12.615" v="887" actId="207"/>
          <ac:spMkLst>
            <pc:docMk/>
            <pc:sldMk cId="3900440685" sldId="290"/>
            <ac:spMk id="14" creationId="{293D426A-D15C-903C-6E2B-63DA752413A5}"/>
          </ac:spMkLst>
        </pc:spChg>
        <pc:spChg chg="mod">
          <ac:chgData name="Ombeline LECLERC ISTRIA" userId="275354a2-f32e-48be-8a48-dab16b2af77b" providerId="ADAL" clId="{B2EB172F-CE41-4020-826F-B4B0BD3162FD}" dt="2025-07-10T21:02:35.882" v="206" actId="108"/>
          <ac:spMkLst>
            <pc:docMk/>
            <pc:sldMk cId="3900440685" sldId="290"/>
            <ac:spMk id="20" creationId="{8E9D79A2-0594-3928-DC44-4201432CA3D9}"/>
          </ac:spMkLst>
        </pc:spChg>
      </pc:sldChg>
      <pc:sldChg chg="modSp add mod setBg">
        <pc:chgData name="Ombeline LECLERC ISTRIA" userId="275354a2-f32e-48be-8a48-dab16b2af77b" providerId="ADAL" clId="{B2EB172F-CE41-4020-826F-B4B0BD3162FD}" dt="2025-07-10T22:04:04.941" v="977" actId="2711"/>
        <pc:sldMkLst>
          <pc:docMk/>
          <pc:sldMk cId="2572342274" sldId="291"/>
        </pc:sldMkLst>
        <pc:spChg chg="mod">
          <ac:chgData name="Ombeline LECLERC ISTRIA" userId="275354a2-f32e-48be-8a48-dab16b2af77b" providerId="ADAL" clId="{B2EB172F-CE41-4020-826F-B4B0BD3162FD}" dt="2025-07-10T20:46:28.222" v="121" actId="27636"/>
          <ac:spMkLst>
            <pc:docMk/>
            <pc:sldMk cId="2572342274" sldId="291"/>
            <ac:spMk id="2" creationId="{1EC1A625-B15A-814B-A712-443AE214C60C}"/>
          </ac:spMkLst>
        </pc:spChg>
        <pc:spChg chg="mod">
          <ac:chgData name="Ombeline LECLERC ISTRIA" userId="275354a2-f32e-48be-8a48-dab16b2af77b" providerId="ADAL" clId="{B2EB172F-CE41-4020-826F-B4B0BD3162FD}" dt="2025-07-10T22:04:04.941" v="977" actId="2711"/>
          <ac:spMkLst>
            <pc:docMk/>
            <pc:sldMk cId="2572342274" sldId="291"/>
            <ac:spMk id="5" creationId="{200417BF-8D38-C076-B432-4B5B4C15618D}"/>
          </ac:spMkLst>
        </pc:spChg>
        <pc:spChg chg="mod">
          <ac:chgData name="Ombeline LECLERC ISTRIA" userId="275354a2-f32e-48be-8a48-dab16b2af77b" providerId="ADAL" clId="{B2EB172F-CE41-4020-826F-B4B0BD3162FD}" dt="2025-07-10T22:04:04.941" v="977" actId="2711"/>
          <ac:spMkLst>
            <pc:docMk/>
            <pc:sldMk cId="2572342274" sldId="291"/>
            <ac:spMk id="6" creationId="{8B6306EB-F8FB-DA93-EA06-E97BF37B754A}"/>
          </ac:spMkLst>
        </pc:spChg>
        <pc:spChg chg="mod">
          <ac:chgData name="Ombeline LECLERC ISTRIA" userId="275354a2-f32e-48be-8a48-dab16b2af77b" providerId="ADAL" clId="{B2EB172F-CE41-4020-826F-B4B0BD3162FD}" dt="2025-07-10T22:04:04.941" v="977" actId="2711"/>
          <ac:spMkLst>
            <pc:docMk/>
            <pc:sldMk cId="2572342274" sldId="291"/>
            <ac:spMk id="8" creationId="{1FA47AC9-50E5-C682-795C-D80F1FDE4040}"/>
          </ac:spMkLst>
        </pc:spChg>
        <pc:spChg chg="mod">
          <ac:chgData name="Ombeline LECLERC ISTRIA" userId="275354a2-f32e-48be-8a48-dab16b2af77b" providerId="ADAL" clId="{B2EB172F-CE41-4020-826F-B4B0BD3162FD}" dt="2025-07-10T22:04:04.941" v="977" actId="2711"/>
          <ac:spMkLst>
            <pc:docMk/>
            <pc:sldMk cId="2572342274" sldId="291"/>
            <ac:spMk id="9" creationId="{13F84E53-CC4B-7A08-89BB-6F7B0399CE67}"/>
          </ac:spMkLst>
        </pc:spChg>
        <pc:spChg chg="mod">
          <ac:chgData name="Ombeline LECLERC ISTRIA" userId="275354a2-f32e-48be-8a48-dab16b2af77b" providerId="ADAL" clId="{B2EB172F-CE41-4020-826F-B4B0BD3162FD}" dt="2025-07-10T22:04:04.941" v="977" actId="2711"/>
          <ac:spMkLst>
            <pc:docMk/>
            <pc:sldMk cId="2572342274" sldId="291"/>
            <ac:spMk id="11" creationId="{C6C72A59-52D1-6FF4-B8E7-66B6220EA016}"/>
          </ac:spMkLst>
        </pc:spChg>
        <pc:spChg chg="mod">
          <ac:chgData name="Ombeline LECLERC ISTRIA" userId="275354a2-f32e-48be-8a48-dab16b2af77b" providerId="ADAL" clId="{B2EB172F-CE41-4020-826F-B4B0BD3162FD}" dt="2025-07-10T22:04:04.941" v="977" actId="2711"/>
          <ac:spMkLst>
            <pc:docMk/>
            <pc:sldMk cId="2572342274" sldId="291"/>
            <ac:spMk id="12" creationId="{B40423FD-9EBE-2A16-B6CE-327CD4DB6778}"/>
          </ac:spMkLst>
        </pc:spChg>
        <pc:spChg chg="mod">
          <ac:chgData name="Ombeline LECLERC ISTRIA" userId="275354a2-f32e-48be-8a48-dab16b2af77b" providerId="ADAL" clId="{B2EB172F-CE41-4020-826F-B4B0BD3162FD}" dt="2025-07-10T21:04:11.061" v="218" actId="108"/>
          <ac:spMkLst>
            <pc:docMk/>
            <pc:sldMk cId="2572342274" sldId="291"/>
            <ac:spMk id="20" creationId="{93F43760-3AA2-6B22-F993-1AC04BFCF690}"/>
          </ac:spMkLst>
        </pc:spChg>
        <pc:spChg chg="mod">
          <ac:chgData name="Ombeline LECLERC ISTRIA" userId="275354a2-f32e-48be-8a48-dab16b2af77b" providerId="ADAL" clId="{B2EB172F-CE41-4020-826F-B4B0BD3162FD}" dt="2025-07-10T21:03:56.014" v="215" actId="208"/>
          <ac:spMkLst>
            <pc:docMk/>
            <pc:sldMk cId="2572342274" sldId="291"/>
            <ac:spMk id="1038" creationId="{9C7DD550-699D-E1E2-8445-62071D87C80D}"/>
          </ac:spMkLst>
        </pc:spChg>
        <pc:spChg chg="mod">
          <ac:chgData name="Ombeline LECLERC ISTRIA" userId="275354a2-f32e-48be-8a48-dab16b2af77b" providerId="ADAL" clId="{B2EB172F-CE41-4020-826F-B4B0BD3162FD}" dt="2025-07-10T21:04:02.765" v="217" actId="404"/>
          <ac:spMkLst>
            <pc:docMk/>
            <pc:sldMk cId="2572342274" sldId="291"/>
            <ac:spMk id="1040" creationId="{056223A0-464D-24B6-3886-C8884E931E6F}"/>
          </ac:spMkLst>
        </pc:spChg>
        <pc:grpChg chg="mod">
          <ac:chgData name="Ombeline LECLERC ISTRIA" userId="275354a2-f32e-48be-8a48-dab16b2af77b" providerId="ADAL" clId="{B2EB172F-CE41-4020-826F-B4B0BD3162FD}" dt="2025-07-10T22:04:03.297" v="976" actId="1076"/>
          <ac:grpSpMkLst>
            <pc:docMk/>
            <pc:sldMk cId="2572342274" sldId="291"/>
            <ac:grpSpMk id="4" creationId="{1901A6A2-7CAF-2410-6F96-4DBF1F58B1C5}"/>
          </ac:grpSpMkLst>
        </pc:grpChg>
        <pc:grpChg chg="mod">
          <ac:chgData name="Ombeline LECLERC ISTRIA" userId="275354a2-f32e-48be-8a48-dab16b2af77b" providerId="ADAL" clId="{B2EB172F-CE41-4020-826F-B4B0BD3162FD}" dt="2025-07-10T22:04:03.297" v="976" actId="1076"/>
          <ac:grpSpMkLst>
            <pc:docMk/>
            <pc:sldMk cId="2572342274" sldId="291"/>
            <ac:grpSpMk id="7" creationId="{A6AB4E8D-CA80-67DA-1247-104F991F5B28}"/>
          </ac:grpSpMkLst>
        </pc:grpChg>
        <pc:grpChg chg="mod">
          <ac:chgData name="Ombeline LECLERC ISTRIA" userId="275354a2-f32e-48be-8a48-dab16b2af77b" providerId="ADAL" clId="{B2EB172F-CE41-4020-826F-B4B0BD3162FD}" dt="2025-07-10T22:04:03.297" v="976" actId="1076"/>
          <ac:grpSpMkLst>
            <pc:docMk/>
            <pc:sldMk cId="2572342274" sldId="291"/>
            <ac:grpSpMk id="10" creationId="{DB2D7955-FD2D-B8E9-D20B-847C0C00E5F6}"/>
          </ac:grpSpMkLst>
        </pc:grpChg>
      </pc:sldChg>
      <pc:sldChg chg="modSp add mod setBg">
        <pc:chgData name="Ombeline LECLERC ISTRIA" userId="275354a2-f32e-48be-8a48-dab16b2af77b" providerId="ADAL" clId="{B2EB172F-CE41-4020-826F-B4B0BD3162FD}" dt="2025-07-10T22:04:10.507" v="980" actId="2711"/>
        <pc:sldMkLst>
          <pc:docMk/>
          <pc:sldMk cId="1942679044" sldId="292"/>
        </pc:sldMkLst>
        <pc:spChg chg="mod">
          <ac:chgData name="Ombeline LECLERC ISTRIA" userId="275354a2-f32e-48be-8a48-dab16b2af77b" providerId="ADAL" clId="{B2EB172F-CE41-4020-826F-B4B0BD3162FD}" dt="2025-07-10T20:46:32.378" v="123" actId="27636"/>
          <ac:spMkLst>
            <pc:docMk/>
            <pc:sldMk cId="1942679044" sldId="292"/>
            <ac:spMk id="2" creationId="{8F758DA4-654A-1C7F-4C96-18D2B274CBD4}"/>
          </ac:spMkLst>
        </pc:spChg>
        <pc:spChg chg="mod">
          <ac:chgData name="Ombeline LECLERC ISTRIA" userId="275354a2-f32e-48be-8a48-dab16b2af77b" providerId="ADAL" clId="{B2EB172F-CE41-4020-826F-B4B0BD3162FD}" dt="2025-07-10T22:04:10.507" v="980" actId="2711"/>
          <ac:spMkLst>
            <pc:docMk/>
            <pc:sldMk cId="1942679044" sldId="292"/>
            <ac:spMk id="5" creationId="{CE8439A8-EA37-B544-6F72-144C6C1858EF}"/>
          </ac:spMkLst>
        </pc:spChg>
        <pc:spChg chg="mod">
          <ac:chgData name="Ombeline LECLERC ISTRIA" userId="275354a2-f32e-48be-8a48-dab16b2af77b" providerId="ADAL" clId="{B2EB172F-CE41-4020-826F-B4B0BD3162FD}" dt="2025-07-10T22:04:10.507" v="980" actId="2711"/>
          <ac:spMkLst>
            <pc:docMk/>
            <pc:sldMk cId="1942679044" sldId="292"/>
            <ac:spMk id="6" creationId="{37E4EC75-F480-4E47-C243-4032587D6FC4}"/>
          </ac:spMkLst>
        </pc:spChg>
        <pc:spChg chg="mod">
          <ac:chgData name="Ombeline LECLERC ISTRIA" userId="275354a2-f32e-48be-8a48-dab16b2af77b" providerId="ADAL" clId="{B2EB172F-CE41-4020-826F-B4B0BD3162FD}" dt="2025-07-10T22:04:10.507" v="980" actId="2711"/>
          <ac:spMkLst>
            <pc:docMk/>
            <pc:sldMk cId="1942679044" sldId="292"/>
            <ac:spMk id="8" creationId="{44CDB0CD-8EFB-B7B9-4372-B84C49CDB2C2}"/>
          </ac:spMkLst>
        </pc:spChg>
        <pc:spChg chg="mod">
          <ac:chgData name="Ombeline LECLERC ISTRIA" userId="275354a2-f32e-48be-8a48-dab16b2af77b" providerId="ADAL" clId="{B2EB172F-CE41-4020-826F-B4B0BD3162FD}" dt="2025-07-10T22:04:10.507" v="980" actId="2711"/>
          <ac:spMkLst>
            <pc:docMk/>
            <pc:sldMk cId="1942679044" sldId="292"/>
            <ac:spMk id="9" creationId="{6B76A398-40B8-55E8-34B2-076C210C612C}"/>
          </ac:spMkLst>
        </pc:spChg>
        <pc:spChg chg="mod">
          <ac:chgData name="Ombeline LECLERC ISTRIA" userId="275354a2-f32e-48be-8a48-dab16b2af77b" providerId="ADAL" clId="{B2EB172F-CE41-4020-826F-B4B0BD3162FD}" dt="2025-07-10T22:04:10.507" v="980" actId="2711"/>
          <ac:spMkLst>
            <pc:docMk/>
            <pc:sldMk cId="1942679044" sldId="292"/>
            <ac:spMk id="11" creationId="{23E23A5D-C431-5C3B-3DE5-43253EF62019}"/>
          </ac:spMkLst>
        </pc:spChg>
        <pc:spChg chg="mod">
          <ac:chgData name="Ombeline LECLERC ISTRIA" userId="275354a2-f32e-48be-8a48-dab16b2af77b" providerId="ADAL" clId="{B2EB172F-CE41-4020-826F-B4B0BD3162FD}" dt="2025-07-10T22:04:10.507" v="980" actId="2711"/>
          <ac:spMkLst>
            <pc:docMk/>
            <pc:sldMk cId="1942679044" sldId="292"/>
            <ac:spMk id="12" creationId="{62807B96-600D-A357-89F1-E5634734B877}"/>
          </ac:spMkLst>
        </pc:spChg>
        <pc:spChg chg="mod">
          <ac:chgData name="Ombeline LECLERC ISTRIA" userId="275354a2-f32e-48be-8a48-dab16b2af77b" providerId="ADAL" clId="{B2EB172F-CE41-4020-826F-B4B0BD3162FD}" dt="2025-07-10T21:04:13.729" v="219" actId="108"/>
          <ac:spMkLst>
            <pc:docMk/>
            <pc:sldMk cId="1942679044" sldId="292"/>
            <ac:spMk id="21" creationId="{3871A05A-0AA1-45A4-1EF9-E3D36EF827D6}"/>
          </ac:spMkLst>
        </pc:spChg>
        <pc:grpChg chg="mod">
          <ac:chgData name="Ombeline LECLERC ISTRIA" userId="275354a2-f32e-48be-8a48-dab16b2af77b" providerId="ADAL" clId="{B2EB172F-CE41-4020-826F-B4B0BD3162FD}" dt="2025-07-10T22:04:08.177" v="979" actId="1076"/>
          <ac:grpSpMkLst>
            <pc:docMk/>
            <pc:sldMk cId="1942679044" sldId="292"/>
            <ac:grpSpMk id="7" creationId="{C84122BC-50BF-ECC2-5247-430246A9BB32}"/>
          </ac:grpSpMkLst>
        </pc:grpChg>
        <pc:grpChg chg="mod">
          <ac:chgData name="Ombeline LECLERC ISTRIA" userId="275354a2-f32e-48be-8a48-dab16b2af77b" providerId="ADAL" clId="{B2EB172F-CE41-4020-826F-B4B0BD3162FD}" dt="2025-07-10T22:04:08.177" v="979" actId="1076"/>
          <ac:grpSpMkLst>
            <pc:docMk/>
            <pc:sldMk cId="1942679044" sldId="292"/>
            <ac:grpSpMk id="10" creationId="{5D1EF30F-B381-F57D-4234-7A5FC1615FC1}"/>
          </ac:grpSpMkLst>
        </pc:grpChg>
      </pc:sldChg>
      <pc:sldChg chg="addSp modSp add mod setBg">
        <pc:chgData name="Ombeline LECLERC ISTRIA" userId="275354a2-f32e-48be-8a48-dab16b2af77b" providerId="ADAL" clId="{B2EB172F-CE41-4020-826F-B4B0BD3162FD}" dt="2025-07-10T22:04:16.057" v="981" actId="2711"/>
        <pc:sldMkLst>
          <pc:docMk/>
          <pc:sldMk cId="813837727" sldId="293"/>
        </pc:sldMkLst>
        <pc:spChg chg="mod">
          <ac:chgData name="Ombeline LECLERC ISTRIA" userId="275354a2-f32e-48be-8a48-dab16b2af77b" providerId="ADAL" clId="{B2EB172F-CE41-4020-826F-B4B0BD3162FD}" dt="2025-07-10T20:46:40.447" v="125" actId="27636"/>
          <ac:spMkLst>
            <pc:docMk/>
            <pc:sldMk cId="813837727" sldId="293"/>
            <ac:spMk id="2" creationId="{1C77F95B-C8D5-CE8A-BBEF-D01BADFBEAA4}"/>
          </ac:spMkLst>
        </pc:spChg>
        <pc:spChg chg="mod">
          <ac:chgData name="Ombeline LECLERC ISTRIA" userId="275354a2-f32e-48be-8a48-dab16b2af77b" providerId="ADAL" clId="{B2EB172F-CE41-4020-826F-B4B0BD3162FD}" dt="2025-07-10T21:04:29.405" v="224" actId="207"/>
          <ac:spMkLst>
            <pc:docMk/>
            <pc:sldMk cId="813837727" sldId="293"/>
            <ac:spMk id="8" creationId="{E813AE12-57DC-D392-BF3E-E7B0A498EAC8}"/>
          </ac:spMkLst>
        </pc:spChg>
        <pc:spChg chg="mod">
          <ac:chgData name="Ombeline LECLERC ISTRIA" userId="275354a2-f32e-48be-8a48-dab16b2af77b" providerId="ADAL" clId="{B2EB172F-CE41-4020-826F-B4B0BD3162FD}" dt="2025-07-10T21:04:38.689" v="227" actId="12788"/>
          <ac:spMkLst>
            <pc:docMk/>
            <pc:sldMk cId="813837727" sldId="293"/>
            <ac:spMk id="9" creationId="{07604A60-58A8-E58A-C2FD-9411B6E181DB}"/>
          </ac:spMkLst>
        </pc:spChg>
        <pc:spChg chg="mod">
          <ac:chgData name="Ombeline LECLERC ISTRIA" userId="275354a2-f32e-48be-8a48-dab16b2af77b" providerId="ADAL" clId="{B2EB172F-CE41-4020-826F-B4B0BD3162FD}" dt="2025-07-10T21:04:32.302" v="225" actId="207"/>
          <ac:spMkLst>
            <pc:docMk/>
            <pc:sldMk cId="813837727" sldId="293"/>
            <ac:spMk id="11" creationId="{F326D5DF-DA14-982E-49CD-9740822A0287}"/>
          </ac:spMkLst>
        </pc:spChg>
        <pc:spChg chg="mod">
          <ac:chgData name="Ombeline LECLERC ISTRIA" userId="275354a2-f32e-48be-8a48-dab16b2af77b" providerId="ADAL" clId="{B2EB172F-CE41-4020-826F-B4B0BD3162FD}" dt="2025-07-10T21:04:38.689" v="227" actId="12788"/>
          <ac:spMkLst>
            <pc:docMk/>
            <pc:sldMk cId="813837727" sldId="293"/>
            <ac:spMk id="12" creationId="{E33CE20D-BB7C-CFB7-011C-F3E02E513D0F}"/>
          </ac:spMkLst>
        </pc:spChg>
        <pc:spChg chg="mod">
          <ac:chgData name="Ombeline LECLERC ISTRIA" userId="275354a2-f32e-48be-8a48-dab16b2af77b" providerId="ADAL" clId="{B2EB172F-CE41-4020-826F-B4B0BD3162FD}" dt="2025-07-10T21:04:36.402" v="226" actId="164"/>
          <ac:spMkLst>
            <pc:docMk/>
            <pc:sldMk cId="813837727" sldId="293"/>
            <ac:spMk id="21" creationId="{BCB4AE81-89CC-0841-F4EC-B6C90679925F}"/>
          </ac:spMkLst>
        </pc:spChg>
        <pc:spChg chg="mod">
          <ac:chgData name="Ombeline LECLERC ISTRIA" userId="275354a2-f32e-48be-8a48-dab16b2af77b" providerId="ADAL" clId="{B2EB172F-CE41-4020-826F-B4B0BD3162FD}" dt="2025-07-10T21:04:38.689" v="227" actId="12788"/>
          <ac:spMkLst>
            <pc:docMk/>
            <pc:sldMk cId="813837727" sldId="293"/>
            <ac:spMk id="23" creationId="{F3A521B9-C804-DD05-DC64-2B1FC421FCBA}"/>
          </ac:spMkLst>
        </pc:spChg>
        <pc:spChg chg="mod">
          <ac:chgData name="Ombeline LECLERC ISTRIA" userId="275354a2-f32e-48be-8a48-dab16b2af77b" providerId="ADAL" clId="{B2EB172F-CE41-4020-826F-B4B0BD3162FD}" dt="2025-07-10T21:04:38.689" v="227" actId="12788"/>
          <ac:spMkLst>
            <pc:docMk/>
            <pc:sldMk cId="813837727" sldId="293"/>
            <ac:spMk id="35" creationId="{91CC7819-4BC5-B63D-EA46-691F3AE551FD}"/>
          </ac:spMkLst>
        </pc:spChg>
        <pc:spChg chg="mod">
          <ac:chgData name="Ombeline LECLERC ISTRIA" userId="275354a2-f32e-48be-8a48-dab16b2af77b" providerId="ADAL" clId="{B2EB172F-CE41-4020-826F-B4B0BD3162FD}" dt="2025-07-10T21:04:38.689" v="227" actId="12788"/>
          <ac:spMkLst>
            <pc:docMk/>
            <pc:sldMk cId="813837727" sldId="293"/>
            <ac:spMk id="36" creationId="{A31EC2A0-4883-0EDF-4083-C7ADC15E62BB}"/>
          </ac:spMkLst>
        </pc:spChg>
        <pc:spChg chg="mod">
          <ac:chgData name="Ombeline LECLERC ISTRIA" userId="275354a2-f32e-48be-8a48-dab16b2af77b" providerId="ADAL" clId="{B2EB172F-CE41-4020-826F-B4B0BD3162FD}" dt="2025-07-10T21:04:38.689" v="227" actId="12788"/>
          <ac:spMkLst>
            <pc:docMk/>
            <pc:sldMk cId="813837727" sldId="293"/>
            <ac:spMk id="42" creationId="{0C1DB468-FE38-9265-8B27-8D54F98EFD11}"/>
          </ac:spMkLst>
        </pc:spChg>
        <pc:spChg chg="mod">
          <ac:chgData name="Ombeline LECLERC ISTRIA" userId="275354a2-f32e-48be-8a48-dab16b2af77b" providerId="ADAL" clId="{B2EB172F-CE41-4020-826F-B4B0BD3162FD}" dt="2025-07-10T21:04:38.689" v="227" actId="12788"/>
          <ac:spMkLst>
            <pc:docMk/>
            <pc:sldMk cId="813837727" sldId="293"/>
            <ac:spMk id="45" creationId="{567F9664-DC47-B02C-6D0B-937CF8D148E4}"/>
          </ac:spMkLst>
        </pc:spChg>
        <pc:spChg chg="mod">
          <ac:chgData name="Ombeline LECLERC ISTRIA" userId="275354a2-f32e-48be-8a48-dab16b2af77b" providerId="ADAL" clId="{B2EB172F-CE41-4020-826F-B4B0BD3162FD}" dt="2025-07-10T21:04:38.689" v="227" actId="12788"/>
          <ac:spMkLst>
            <pc:docMk/>
            <pc:sldMk cId="813837727" sldId="293"/>
            <ac:spMk id="53" creationId="{DC470408-505C-C83E-50A2-AD4803360507}"/>
          </ac:spMkLst>
        </pc:spChg>
        <pc:spChg chg="mod">
          <ac:chgData name="Ombeline LECLERC ISTRIA" userId="275354a2-f32e-48be-8a48-dab16b2af77b" providerId="ADAL" clId="{B2EB172F-CE41-4020-826F-B4B0BD3162FD}" dt="2025-07-10T21:04:38.689" v="227" actId="12788"/>
          <ac:spMkLst>
            <pc:docMk/>
            <pc:sldMk cId="813837727" sldId="293"/>
            <ac:spMk id="58" creationId="{9A39393B-CEB7-546E-8D30-043F311E5ABA}"/>
          </ac:spMkLst>
        </pc:spChg>
        <pc:spChg chg="mod">
          <ac:chgData name="Ombeline LECLERC ISTRIA" userId="275354a2-f32e-48be-8a48-dab16b2af77b" providerId="ADAL" clId="{B2EB172F-CE41-4020-826F-B4B0BD3162FD}" dt="2025-07-10T21:04:36.402" v="226" actId="164"/>
          <ac:spMkLst>
            <pc:docMk/>
            <pc:sldMk cId="813837727" sldId="293"/>
            <ac:spMk id="60" creationId="{02B93FE5-AD57-3AEC-3A81-D536A6567575}"/>
          </ac:spMkLst>
        </pc:spChg>
        <pc:spChg chg="mod">
          <ac:chgData name="Ombeline LECLERC ISTRIA" userId="275354a2-f32e-48be-8a48-dab16b2af77b" providerId="ADAL" clId="{B2EB172F-CE41-4020-826F-B4B0BD3162FD}" dt="2025-07-10T21:04:38.689" v="227" actId="12788"/>
          <ac:spMkLst>
            <pc:docMk/>
            <pc:sldMk cId="813837727" sldId="293"/>
            <ac:spMk id="1043" creationId="{5392DF86-4BE2-1F4C-2E27-AF9679344EF6}"/>
          </ac:spMkLst>
        </pc:spChg>
        <pc:grpChg chg="mod">
          <ac:chgData name="Ombeline LECLERC ISTRIA" userId="275354a2-f32e-48be-8a48-dab16b2af77b" providerId="ADAL" clId="{B2EB172F-CE41-4020-826F-B4B0BD3162FD}" dt="2025-07-10T22:04:16.057" v="981" actId="2711"/>
          <ac:grpSpMkLst>
            <pc:docMk/>
            <pc:sldMk cId="813837727" sldId="293"/>
            <ac:grpSpMk id="4" creationId="{109E32C1-2611-ECBF-7617-C2043FD6385C}"/>
          </ac:grpSpMkLst>
        </pc:grpChg>
        <pc:cxnChg chg="mod">
          <ac:chgData name="Ombeline LECLERC ISTRIA" userId="275354a2-f32e-48be-8a48-dab16b2af77b" providerId="ADAL" clId="{B2EB172F-CE41-4020-826F-B4B0BD3162FD}" dt="2025-07-10T21:04:24.104" v="223" actId="108"/>
          <ac:cxnSpMkLst>
            <pc:docMk/>
            <pc:sldMk cId="813837727" sldId="293"/>
            <ac:cxnSpMk id="40" creationId="{0B70DDF3-8E26-6515-5C1E-3CE4F3AC7612}"/>
          </ac:cxnSpMkLst>
        </pc:cxnChg>
      </pc:sldChg>
      <pc:sldChg chg="modSp add mod setBg">
        <pc:chgData name="Ombeline LECLERC ISTRIA" userId="275354a2-f32e-48be-8a48-dab16b2af77b" providerId="ADAL" clId="{B2EB172F-CE41-4020-826F-B4B0BD3162FD}" dt="2025-07-10T22:04:23.597" v="982" actId="2711"/>
        <pc:sldMkLst>
          <pc:docMk/>
          <pc:sldMk cId="842957059" sldId="294"/>
        </pc:sldMkLst>
        <pc:spChg chg="mod">
          <ac:chgData name="Ombeline LECLERC ISTRIA" userId="275354a2-f32e-48be-8a48-dab16b2af77b" providerId="ADAL" clId="{B2EB172F-CE41-4020-826F-B4B0BD3162FD}" dt="2025-07-10T20:46:45.508" v="127" actId="27636"/>
          <ac:spMkLst>
            <pc:docMk/>
            <pc:sldMk cId="842957059" sldId="294"/>
            <ac:spMk id="2" creationId="{F472E42B-5688-A974-EE82-D8A33D7DE916}"/>
          </ac:spMkLst>
        </pc:spChg>
        <pc:spChg chg="mod">
          <ac:chgData name="Ombeline LECLERC ISTRIA" userId="275354a2-f32e-48be-8a48-dab16b2af77b" providerId="ADAL" clId="{B2EB172F-CE41-4020-826F-B4B0BD3162FD}" dt="2025-07-10T22:04:23.597" v="982" actId="2711"/>
          <ac:spMkLst>
            <pc:docMk/>
            <pc:sldMk cId="842957059" sldId="294"/>
            <ac:spMk id="5" creationId="{3DC5D0CA-74CB-5022-30B4-9BAA021A8F55}"/>
          </ac:spMkLst>
        </pc:spChg>
        <pc:spChg chg="mod">
          <ac:chgData name="Ombeline LECLERC ISTRIA" userId="275354a2-f32e-48be-8a48-dab16b2af77b" providerId="ADAL" clId="{B2EB172F-CE41-4020-826F-B4B0BD3162FD}" dt="2025-07-10T22:04:23.597" v="982" actId="2711"/>
          <ac:spMkLst>
            <pc:docMk/>
            <pc:sldMk cId="842957059" sldId="294"/>
            <ac:spMk id="6" creationId="{6199BAA7-8B89-8579-14D7-ADFCA449ED5E}"/>
          </ac:spMkLst>
        </pc:spChg>
        <pc:spChg chg="mod">
          <ac:chgData name="Ombeline LECLERC ISTRIA" userId="275354a2-f32e-48be-8a48-dab16b2af77b" providerId="ADAL" clId="{B2EB172F-CE41-4020-826F-B4B0BD3162FD}" dt="2025-07-10T22:04:23.597" v="982" actId="2711"/>
          <ac:spMkLst>
            <pc:docMk/>
            <pc:sldMk cId="842957059" sldId="294"/>
            <ac:spMk id="8" creationId="{9225FA48-17F5-FD8A-DB5B-5B65E8BCFBB4}"/>
          </ac:spMkLst>
        </pc:spChg>
        <pc:spChg chg="mod">
          <ac:chgData name="Ombeline LECLERC ISTRIA" userId="275354a2-f32e-48be-8a48-dab16b2af77b" providerId="ADAL" clId="{B2EB172F-CE41-4020-826F-B4B0BD3162FD}" dt="2025-07-10T22:04:23.597" v="982" actId="2711"/>
          <ac:spMkLst>
            <pc:docMk/>
            <pc:sldMk cId="842957059" sldId="294"/>
            <ac:spMk id="9" creationId="{CCCA15EB-8F0F-0F22-B582-1A9059E2809B}"/>
          </ac:spMkLst>
        </pc:spChg>
        <pc:spChg chg="mod">
          <ac:chgData name="Ombeline LECLERC ISTRIA" userId="275354a2-f32e-48be-8a48-dab16b2af77b" providerId="ADAL" clId="{B2EB172F-CE41-4020-826F-B4B0BD3162FD}" dt="2025-07-10T22:04:23.597" v="982" actId="2711"/>
          <ac:spMkLst>
            <pc:docMk/>
            <pc:sldMk cId="842957059" sldId="294"/>
            <ac:spMk id="11" creationId="{3CE9D15D-2181-28C8-4CE0-CD5BE451B8C9}"/>
          </ac:spMkLst>
        </pc:spChg>
        <pc:spChg chg="mod">
          <ac:chgData name="Ombeline LECLERC ISTRIA" userId="275354a2-f32e-48be-8a48-dab16b2af77b" providerId="ADAL" clId="{B2EB172F-CE41-4020-826F-B4B0BD3162FD}" dt="2025-07-10T22:04:23.597" v="982" actId="2711"/>
          <ac:spMkLst>
            <pc:docMk/>
            <pc:sldMk cId="842957059" sldId="294"/>
            <ac:spMk id="12" creationId="{2EEF6868-67AD-E92D-600A-809817D812B1}"/>
          </ac:spMkLst>
        </pc:spChg>
        <pc:spChg chg="mod">
          <ac:chgData name="Ombeline LECLERC ISTRIA" userId="275354a2-f32e-48be-8a48-dab16b2af77b" providerId="ADAL" clId="{B2EB172F-CE41-4020-826F-B4B0BD3162FD}" dt="2025-07-10T21:04:47.246" v="228" actId="108"/>
          <ac:spMkLst>
            <pc:docMk/>
            <pc:sldMk cId="842957059" sldId="294"/>
            <ac:spMk id="21" creationId="{DBE6F666-49AD-9176-3AF7-598E8878801F}"/>
          </ac:spMkLst>
        </pc:spChg>
        <pc:spChg chg="mod">
          <ac:chgData name="Ombeline LECLERC ISTRIA" userId="275354a2-f32e-48be-8a48-dab16b2af77b" providerId="ADAL" clId="{B2EB172F-CE41-4020-826F-B4B0BD3162FD}" dt="2025-07-10T21:05:17.642" v="238" actId="1076"/>
          <ac:spMkLst>
            <pc:docMk/>
            <pc:sldMk cId="842957059" sldId="294"/>
            <ac:spMk id="61" creationId="{A156903F-FF95-598B-38C0-4850EECA7D09}"/>
          </ac:spMkLst>
        </pc:spChg>
        <pc:spChg chg="mod">
          <ac:chgData name="Ombeline LECLERC ISTRIA" userId="275354a2-f32e-48be-8a48-dab16b2af77b" providerId="ADAL" clId="{B2EB172F-CE41-4020-826F-B4B0BD3162FD}" dt="2025-07-10T22:04:23.597" v="982" actId="2711"/>
          <ac:spMkLst>
            <pc:docMk/>
            <pc:sldMk cId="842957059" sldId="294"/>
            <ac:spMk id="1058" creationId="{47895325-A6B5-287C-64AC-572504E982DB}"/>
          </ac:spMkLst>
        </pc:spChg>
        <pc:spChg chg="mod">
          <ac:chgData name="Ombeline LECLERC ISTRIA" userId="275354a2-f32e-48be-8a48-dab16b2af77b" providerId="ADAL" clId="{B2EB172F-CE41-4020-826F-B4B0BD3162FD}" dt="2025-07-10T22:04:23.597" v="982" actId="2711"/>
          <ac:spMkLst>
            <pc:docMk/>
            <pc:sldMk cId="842957059" sldId="294"/>
            <ac:spMk id="1059" creationId="{49EFC1C0-F9B6-EF3A-1390-49C9A80AA694}"/>
          </ac:spMkLst>
        </pc:spChg>
        <pc:spChg chg="mod">
          <ac:chgData name="Ombeline LECLERC ISTRIA" userId="275354a2-f32e-48be-8a48-dab16b2af77b" providerId="ADAL" clId="{B2EB172F-CE41-4020-826F-B4B0BD3162FD}" dt="2025-07-10T21:05:09.162" v="236" actId="404"/>
          <ac:spMkLst>
            <pc:docMk/>
            <pc:sldMk cId="842957059" sldId="294"/>
            <ac:spMk id="1083" creationId="{EC2D32A1-202E-662D-A188-9E6EFC6ED437}"/>
          </ac:spMkLst>
        </pc:spChg>
        <pc:cxnChg chg="mod">
          <ac:chgData name="Ombeline LECLERC ISTRIA" userId="275354a2-f32e-48be-8a48-dab16b2af77b" providerId="ADAL" clId="{B2EB172F-CE41-4020-826F-B4B0BD3162FD}" dt="2025-07-10T21:05:17.642" v="238" actId="1076"/>
          <ac:cxnSpMkLst>
            <pc:docMk/>
            <pc:sldMk cId="842957059" sldId="294"/>
            <ac:cxnSpMk id="1027" creationId="{F7614AD4-FE2F-ECAC-5C34-1FF4F9AF3F5A}"/>
          </ac:cxnSpMkLst>
        </pc:cxnChg>
        <pc:cxnChg chg="mod">
          <ac:chgData name="Ombeline LECLERC ISTRIA" userId="275354a2-f32e-48be-8a48-dab16b2af77b" providerId="ADAL" clId="{B2EB172F-CE41-4020-826F-B4B0BD3162FD}" dt="2025-07-10T21:05:17.642" v="238" actId="1076"/>
          <ac:cxnSpMkLst>
            <pc:docMk/>
            <pc:sldMk cId="842957059" sldId="294"/>
            <ac:cxnSpMk id="1054" creationId="{D1F86CEC-E8AC-90D6-1BFE-7E68EBA37FFB}"/>
          </ac:cxnSpMkLst>
        </pc:cxnChg>
        <pc:cxnChg chg="mod">
          <ac:chgData name="Ombeline LECLERC ISTRIA" userId="275354a2-f32e-48be-8a48-dab16b2af77b" providerId="ADAL" clId="{B2EB172F-CE41-4020-826F-B4B0BD3162FD}" dt="2025-07-10T21:05:17.642" v="238" actId="1076"/>
          <ac:cxnSpMkLst>
            <pc:docMk/>
            <pc:sldMk cId="842957059" sldId="294"/>
            <ac:cxnSpMk id="1062" creationId="{4C4CF587-DD44-1878-A01A-2AAD2963E3A8}"/>
          </ac:cxnSpMkLst>
        </pc:cxnChg>
        <pc:cxnChg chg="mod">
          <ac:chgData name="Ombeline LECLERC ISTRIA" userId="275354a2-f32e-48be-8a48-dab16b2af77b" providerId="ADAL" clId="{B2EB172F-CE41-4020-826F-B4B0BD3162FD}" dt="2025-07-10T21:04:47.246" v="228" actId="108"/>
          <ac:cxnSpMkLst>
            <pc:docMk/>
            <pc:sldMk cId="842957059" sldId="294"/>
            <ac:cxnSpMk id="1068" creationId="{38702C50-EC86-86F6-BF3D-381A43381810}"/>
          </ac:cxnSpMkLst>
        </pc:cxnChg>
      </pc:sldChg>
      <pc:sldChg chg="modSp add mod">
        <pc:chgData name="Ombeline LECLERC ISTRIA" userId="275354a2-f32e-48be-8a48-dab16b2af77b" providerId="ADAL" clId="{B2EB172F-CE41-4020-826F-B4B0BD3162FD}" dt="2025-07-10T22:08:16.677" v="1038" actId="2711"/>
        <pc:sldMkLst>
          <pc:docMk/>
          <pc:sldMk cId="3638833831" sldId="297"/>
        </pc:sldMkLst>
        <pc:spChg chg="mod">
          <ac:chgData name="Ombeline LECLERC ISTRIA" userId="275354a2-f32e-48be-8a48-dab16b2af77b" providerId="ADAL" clId="{B2EB172F-CE41-4020-826F-B4B0BD3162FD}" dt="2025-07-10T21:29:04.098" v="656" actId="207"/>
          <ac:spMkLst>
            <pc:docMk/>
            <pc:sldMk cId="3638833831" sldId="297"/>
            <ac:spMk id="5" creationId="{512866E7-698A-EC79-671E-23B0A42CB67E}"/>
          </ac:spMkLst>
        </pc:spChg>
        <pc:spChg chg="mod">
          <ac:chgData name="Ombeline LECLERC ISTRIA" userId="275354a2-f32e-48be-8a48-dab16b2af77b" providerId="ADAL" clId="{B2EB172F-CE41-4020-826F-B4B0BD3162FD}" dt="2025-07-10T21:29:02.419" v="655" actId="207"/>
          <ac:spMkLst>
            <pc:docMk/>
            <pc:sldMk cId="3638833831" sldId="297"/>
            <ac:spMk id="11" creationId="{00E756DF-BB14-B93D-82CC-B31FA30A1FD3}"/>
          </ac:spMkLst>
        </pc:spChg>
        <pc:spChg chg="mod">
          <ac:chgData name="Ombeline LECLERC ISTRIA" userId="275354a2-f32e-48be-8a48-dab16b2af77b" providerId="ADAL" clId="{B2EB172F-CE41-4020-826F-B4B0BD3162FD}" dt="2025-07-10T22:08:16.677" v="1038" actId="2711"/>
          <ac:spMkLst>
            <pc:docMk/>
            <pc:sldMk cId="3638833831" sldId="297"/>
            <ac:spMk id="15" creationId="{12095D44-10F3-E9E9-889A-4ECFE0B54DEE}"/>
          </ac:spMkLst>
        </pc:spChg>
        <pc:spChg chg="mod">
          <ac:chgData name="Ombeline LECLERC ISTRIA" userId="275354a2-f32e-48be-8a48-dab16b2af77b" providerId="ADAL" clId="{B2EB172F-CE41-4020-826F-B4B0BD3162FD}" dt="2025-07-10T22:08:16.677" v="1038" actId="2711"/>
          <ac:spMkLst>
            <pc:docMk/>
            <pc:sldMk cId="3638833831" sldId="297"/>
            <ac:spMk id="16" creationId="{564B323C-AF41-9CDC-C4A6-8815AECB47AB}"/>
          </ac:spMkLst>
        </pc:spChg>
        <pc:spChg chg="mod">
          <ac:chgData name="Ombeline LECLERC ISTRIA" userId="275354a2-f32e-48be-8a48-dab16b2af77b" providerId="ADAL" clId="{B2EB172F-CE41-4020-826F-B4B0BD3162FD}" dt="2025-07-10T22:08:16.677" v="1038" actId="2711"/>
          <ac:spMkLst>
            <pc:docMk/>
            <pc:sldMk cId="3638833831" sldId="297"/>
            <ac:spMk id="18" creationId="{E6F13FF6-C760-9AED-A9D9-22CBD1062A2A}"/>
          </ac:spMkLst>
        </pc:spChg>
        <pc:spChg chg="mod">
          <ac:chgData name="Ombeline LECLERC ISTRIA" userId="275354a2-f32e-48be-8a48-dab16b2af77b" providerId="ADAL" clId="{B2EB172F-CE41-4020-826F-B4B0BD3162FD}" dt="2025-07-10T21:29:14.678" v="659" actId="108"/>
          <ac:spMkLst>
            <pc:docMk/>
            <pc:sldMk cId="3638833831" sldId="297"/>
            <ac:spMk id="20" creationId="{378D97BF-AF42-1BCC-9BA6-F302838FD6BF}"/>
          </ac:spMkLst>
        </pc:spChg>
        <pc:spChg chg="mod">
          <ac:chgData name="Ombeline LECLERC ISTRIA" userId="275354a2-f32e-48be-8a48-dab16b2af77b" providerId="ADAL" clId="{B2EB172F-CE41-4020-826F-B4B0BD3162FD}" dt="2025-07-10T22:08:16.677" v="1038" actId="2711"/>
          <ac:spMkLst>
            <pc:docMk/>
            <pc:sldMk cId="3638833831" sldId="297"/>
            <ac:spMk id="21" creationId="{6994D010-D5EF-EAF1-CF6C-3B2CD719D68A}"/>
          </ac:spMkLst>
        </pc:spChg>
        <pc:spChg chg="mod">
          <ac:chgData name="Ombeline LECLERC ISTRIA" userId="275354a2-f32e-48be-8a48-dab16b2af77b" providerId="ADAL" clId="{B2EB172F-CE41-4020-826F-B4B0BD3162FD}" dt="2025-07-10T22:08:16.677" v="1038" actId="2711"/>
          <ac:spMkLst>
            <pc:docMk/>
            <pc:sldMk cId="3638833831" sldId="297"/>
            <ac:spMk id="60" creationId="{5429DEA0-AD55-F03B-F2BA-8FA3D61B9D58}"/>
          </ac:spMkLst>
        </pc:spChg>
        <pc:spChg chg="mod">
          <ac:chgData name="Ombeline LECLERC ISTRIA" userId="275354a2-f32e-48be-8a48-dab16b2af77b" providerId="ADAL" clId="{B2EB172F-CE41-4020-826F-B4B0BD3162FD}" dt="2025-07-10T22:08:16.677" v="1038" actId="2711"/>
          <ac:spMkLst>
            <pc:docMk/>
            <pc:sldMk cId="3638833831" sldId="297"/>
            <ac:spMk id="66" creationId="{4E7583B4-8DE4-EC85-7779-AEADB8E32F1A}"/>
          </ac:spMkLst>
        </pc:spChg>
        <pc:spChg chg="mod">
          <ac:chgData name="Ombeline LECLERC ISTRIA" userId="275354a2-f32e-48be-8a48-dab16b2af77b" providerId="ADAL" clId="{B2EB172F-CE41-4020-826F-B4B0BD3162FD}" dt="2025-07-10T22:08:16.677" v="1038" actId="2711"/>
          <ac:spMkLst>
            <pc:docMk/>
            <pc:sldMk cId="3638833831" sldId="297"/>
            <ac:spMk id="83" creationId="{7524192D-E010-0DF5-FC4C-0F1AEE1F8EF1}"/>
          </ac:spMkLst>
        </pc:spChg>
        <pc:spChg chg="mod">
          <ac:chgData name="Ombeline LECLERC ISTRIA" userId="275354a2-f32e-48be-8a48-dab16b2af77b" providerId="ADAL" clId="{B2EB172F-CE41-4020-826F-B4B0BD3162FD}" dt="2025-07-10T22:08:16.677" v="1038" actId="2711"/>
          <ac:spMkLst>
            <pc:docMk/>
            <pc:sldMk cId="3638833831" sldId="297"/>
            <ac:spMk id="84" creationId="{3110536A-DA63-4525-2692-A5D5238E03FA}"/>
          </ac:spMkLst>
        </pc:spChg>
        <pc:spChg chg="mod">
          <ac:chgData name="Ombeline LECLERC ISTRIA" userId="275354a2-f32e-48be-8a48-dab16b2af77b" providerId="ADAL" clId="{B2EB172F-CE41-4020-826F-B4B0BD3162FD}" dt="2025-07-10T22:08:16.677" v="1038" actId="2711"/>
          <ac:spMkLst>
            <pc:docMk/>
            <pc:sldMk cId="3638833831" sldId="297"/>
            <ac:spMk id="85" creationId="{7A54EC6D-74A4-1EA3-5890-24F63E6BC1A6}"/>
          </ac:spMkLst>
        </pc:spChg>
        <pc:spChg chg="mod">
          <ac:chgData name="Ombeline LECLERC ISTRIA" userId="275354a2-f32e-48be-8a48-dab16b2af77b" providerId="ADAL" clId="{B2EB172F-CE41-4020-826F-B4B0BD3162FD}" dt="2025-07-10T22:08:16.677" v="1038" actId="2711"/>
          <ac:spMkLst>
            <pc:docMk/>
            <pc:sldMk cId="3638833831" sldId="297"/>
            <ac:spMk id="91" creationId="{124AD2F2-DD24-9050-36C8-A2C8921C5324}"/>
          </ac:spMkLst>
        </pc:spChg>
      </pc:sldChg>
      <pc:sldChg chg="modSp add mod">
        <pc:chgData name="Ombeline LECLERC ISTRIA" userId="275354a2-f32e-48be-8a48-dab16b2af77b" providerId="ADAL" clId="{B2EB172F-CE41-4020-826F-B4B0BD3162FD}" dt="2025-07-10T22:09:05.617" v="1056" actId="2711"/>
        <pc:sldMkLst>
          <pc:docMk/>
          <pc:sldMk cId="1069103611" sldId="298"/>
        </pc:sldMkLst>
        <pc:spChg chg="mod">
          <ac:chgData name="Ombeline LECLERC ISTRIA" userId="275354a2-f32e-48be-8a48-dab16b2af77b" providerId="ADAL" clId="{B2EB172F-CE41-4020-826F-B4B0BD3162FD}" dt="2025-07-10T22:09:05.617" v="1056" actId="2711"/>
          <ac:spMkLst>
            <pc:docMk/>
            <pc:sldMk cId="1069103611" sldId="298"/>
            <ac:spMk id="5" creationId="{A6EC05AC-791E-7A47-7AE8-8AE4C81A3CC1}"/>
          </ac:spMkLst>
        </pc:spChg>
        <pc:spChg chg="mod">
          <ac:chgData name="Ombeline LECLERC ISTRIA" userId="275354a2-f32e-48be-8a48-dab16b2af77b" providerId="ADAL" clId="{B2EB172F-CE41-4020-826F-B4B0BD3162FD}" dt="2025-07-10T22:09:05.617" v="1056" actId="2711"/>
          <ac:spMkLst>
            <pc:docMk/>
            <pc:sldMk cId="1069103611" sldId="298"/>
            <ac:spMk id="8" creationId="{725F951F-1B7F-4B1D-9428-F282D44D0EEC}"/>
          </ac:spMkLst>
        </pc:spChg>
        <pc:spChg chg="mod">
          <ac:chgData name="Ombeline LECLERC ISTRIA" userId="275354a2-f32e-48be-8a48-dab16b2af77b" providerId="ADAL" clId="{B2EB172F-CE41-4020-826F-B4B0BD3162FD}" dt="2025-07-10T22:09:05.617" v="1056" actId="2711"/>
          <ac:spMkLst>
            <pc:docMk/>
            <pc:sldMk cId="1069103611" sldId="298"/>
            <ac:spMk id="9" creationId="{81D10EC8-F062-76F4-ABBB-C045191E66EF}"/>
          </ac:spMkLst>
        </pc:spChg>
        <pc:spChg chg="mod">
          <ac:chgData name="Ombeline LECLERC ISTRIA" userId="275354a2-f32e-48be-8a48-dab16b2af77b" providerId="ADAL" clId="{B2EB172F-CE41-4020-826F-B4B0BD3162FD}" dt="2025-07-10T22:09:05.617" v="1056" actId="2711"/>
          <ac:spMkLst>
            <pc:docMk/>
            <pc:sldMk cId="1069103611" sldId="298"/>
            <ac:spMk id="11" creationId="{BA27120A-564C-7938-0EBE-D4C23DDF35E1}"/>
          </ac:spMkLst>
        </pc:spChg>
        <pc:spChg chg="mod">
          <ac:chgData name="Ombeline LECLERC ISTRIA" userId="275354a2-f32e-48be-8a48-dab16b2af77b" providerId="ADAL" clId="{B2EB172F-CE41-4020-826F-B4B0BD3162FD}" dt="2025-07-10T22:09:05.617" v="1056" actId="2711"/>
          <ac:spMkLst>
            <pc:docMk/>
            <pc:sldMk cId="1069103611" sldId="298"/>
            <ac:spMk id="12" creationId="{545095F8-899E-AD59-5EC0-1030419E76F2}"/>
          </ac:spMkLst>
        </pc:spChg>
        <pc:spChg chg="mod">
          <ac:chgData name="Ombeline LECLERC ISTRIA" userId="275354a2-f32e-48be-8a48-dab16b2af77b" providerId="ADAL" clId="{B2EB172F-CE41-4020-826F-B4B0BD3162FD}" dt="2025-07-10T22:09:05.617" v="1056" actId="2711"/>
          <ac:spMkLst>
            <pc:docMk/>
            <pc:sldMk cId="1069103611" sldId="298"/>
            <ac:spMk id="15" creationId="{AB989151-3B94-3EA3-7193-1211906FB1FA}"/>
          </ac:spMkLst>
        </pc:spChg>
        <pc:spChg chg="mod">
          <ac:chgData name="Ombeline LECLERC ISTRIA" userId="275354a2-f32e-48be-8a48-dab16b2af77b" providerId="ADAL" clId="{B2EB172F-CE41-4020-826F-B4B0BD3162FD}" dt="2025-07-10T21:24:32.746" v="576" actId="108"/>
          <ac:spMkLst>
            <pc:docMk/>
            <pc:sldMk cId="1069103611" sldId="298"/>
            <ac:spMk id="20" creationId="{C5AACF4C-9585-5534-E06A-56DA0E22FADD}"/>
          </ac:spMkLst>
        </pc:spChg>
        <pc:spChg chg="mod">
          <ac:chgData name="Ombeline LECLERC ISTRIA" userId="275354a2-f32e-48be-8a48-dab16b2af77b" providerId="ADAL" clId="{B2EB172F-CE41-4020-826F-B4B0BD3162FD}" dt="2025-07-10T22:09:05.617" v="1056" actId="2711"/>
          <ac:spMkLst>
            <pc:docMk/>
            <pc:sldMk cId="1069103611" sldId="298"/>
            <ac:spMk id="44" creationId="{A2FD306A-1643-7D7E-3B97-3D0CE7EED55D}"/>
          </ac:spMkLst>
        </pc:spChg>
        <pc:spChg chg="mod">
          <ac:chgData name="Ombeline LECLERC ISTRIA" userId="275354a2-f32e-48be-8a48-dab16b2af77b" providerId="ADAL" clId="{B2EB172F-CE41-4020-826F-B4B0BD3162FD}" dt="2025-07-10T22:09:05.617" v="1056" actId="2711"/>
          <ac:spMkLst>
            <pc:docMk/>
            <pc:sldMk cId="1069103611" sldId="298"/>
            <ac:spMk id="58" creationId="{83465DB2-C453-F59D-FDE8-8649732E55D3}"/>
          </ac:spMkLst>
        </pc:spChg>
        <pc:spChg chg="mod">
          <ac:chgData name="Ombeline LECLERC ISTRIA" userId="275354a2-f32e-48be-8a48-dab16b2af77b" providerId="ADAL" clId="{B2EB172F-CE41-4020-826F-B4B0BD3162FD}" dt="2025-07-10T22:09:05.617" v="1056" actId="2711"/>
          <ac:spMkLst>
            <pc:docMk/>
            <pc:sldMk cId="1069103611" sldId="298"/>
            <ac:spMk id="60" creationId="{9FE6810D-7C68-DB99-6B19-B1698C9469B0}"/>
          </ac:spMkLst>
        </pc:spChg>
        <pc:spChg chg="mod">
          <ac:chgData name="Ombeline LECLERC ISTRIA" userId="275354a2-f32e-48be-8a48-dab16b2af77b" providerId="ADAL" clId="{B2EB172F-CE41-4020-826F-B4B0BD3162FD}" dt="2025-07-10T22:09:05.617" v="1056" actId="2711"/>
          <ac:spMkLst>
            <pc:docMk/>
            <pc:sldMk cId="1069103611" sldId="298"/>
            <ac:spMk id="91" creationId="{01EFD128-E990-4917-87DE-DC5000ED8D1E}"/>
          </ac:spMkLst>
        </pc:spChg>
      </pc:sldChg>
      <pc:sldChg chg="delSp modSp add mod">
        <pc:chgData name="Ombeline LECLERC ISTRIA" userId="275354a2-f32e-48be-8a48-dab16b2af77b" providerId="ADAL" clId="{B2EB172F-CE41-4020-826F-B4B0BD3162FD}" dt="2025-07-10T22:08:34.884" v="1044" actId="1035"/>
        <pc:sldMkLst>
          <pc:docMk/>
          <pc:sldMk cId="1910115333" sldId="300"/>
        </pc:sldMkLst>
        <pc:spChg chg="mod">
          <ac:chgData name="Ombeline LECLERC ISTRIA" userId="275354a2-f32e-48be-8a48-dab16b2af77b" providerId="ADAL" clId="{B2EB172F-CE41-4020-826F-B4B0BD3162FD}" dt="2025-07-10T22:08:34.884" v="1044" actId="1035"/>
          <ac:spMkLst>
            <pc:docMk/>
            <pc:sldMk cId="1910115333" sldId="300"/>
            <ac:spMk id="8" creationId="{8DB6A2E2-305C-C1CB-BE14-BB1F8B18BACB}"/>
          </ac:spMkLst>
        </pc:spChg>
        <pc:spChg chg="mod">
          <ac:chgData name="Ombeline LECLERC ISTRIA" userId="275354a2-f32e-48be-8a48-dab16b2af77b" providerId="ADAL" clId="{B2EB172F-CE41-4020-826F-B4B0BD3162FD}" dt="2025-07-10T22:08:34.884" v="1044" actId="1035"/>
          <ac:spMkLst>
            <pc:docMk/>
            <pc:sldMk cId="1910115333" sldId="300"/>
            <ac:spMk id="9" creationId="{15E99F87-01CD-BD64-9869-032D16DE9091}"/>
          </ac:spMkLst>
        </pc:spChg>
        <pc:spChg chg="mod">
          <ac:chgData name="Ombeline LECLERC ISTRIA" userId="275354a2-f32e-48be-8a48-dab16b2af77b" providerId="ADAL" clId="{B2EB172F-CE41-4020-826F-B4B0BD3162FD}" dt="2025-07-10T22:08:34.884" v="1044" actId="1035"/>
          <ac:spMkLst>
            <pc:docMk/>
            <pc:sldMk cId="1910115333" sldId="300"/>
            <ac:spMk id="11" creationId="{D46FF37E-F087-1EFE-2E1F-E3D582C93E47}"/>
          </ac:spMkLst>
        </pc:spChg>
        <pc:spChg chg="mod">
          <ac:chgData name="Ombeline LECLERC ISTRIA" userId="275354a2-f32e-48be-8a48-dab16b2af77b" providerId="ADAL" clId="{B2EB172F-CE41-4020-826F-B4B0BD3162FD}" dt="2025-07-10T22:08:34.884" v="1044" actId="1035"/>
          <ac:spMkLst>
            <pc:docMk/>
            <pc:sldMk cId="1910115333" sldId="300"/>
            <ac:spMk id="12" creationId="{58B42CB8-5686-0A5A-E955-CA93E108B291}"/>
          </ac:spMkLst>
        </pc:spChg>
        <pc:spChg chg="mod topLvl">
          <ac:chgData name="Ombeline LECLERC ISTRIA" userId="275354a2-f32e-48be-8a48-dab16b2af77b" providerId="ADAL" clId="{B2EB172F-CE41-4020-826F-B4B0BD3162FD}" dt="2025-07-10T22:08:34.884" v="1044" actId="1035"/>
          <ac:spMkLst>
            <pc:docMk/>
            <pc:sldMk cId="1910115333" sldId="300"/>
            <ac:spMk id="20" creationId="{2DE8068C-1C62-0043-0A0B-363119446E87}"/>
          </ac:spMkLst>
        </pc:spChg>
        <pc:spChg chg="mod topLvl">
          <ac:chgData name="Ombeline LECLERC ISTRIA" userId="275354a2-f32e-48be-8a48-dab16b2af77b" providerId="ADAL" clId="{B2EB172F-CE41-4020-826F-B4B0BD3162FD}" dt="2025-07-10T22:08:34.884" v="1044" actId="1035"/>
          <ac:spMkLst>
            <pc:docMk/>
            <pc:sldMk cId="1910115333" sldId="300"/>
            <ac:spMk id="23" creationId="{3CC3B1C8-CF31-D363-350C-FA3CBF3AC426}"/>
          </ac:spMkLst>
        </pc:spChg>
        <pc:spChg chg="mod topLvl">
          <ac:chgData name="Ombeline LECLERC ISTRIA" userId="275354a2-f32e-48be-8a48-dab16b2af77b" providerId="ADAL" clId="{B2EB172F-CE41-4020-826F-B4B0BD3162FD}" dt="2025-07-10T22:08:34.884" v="1044" actId="1035"/>
          <ac:spMkLst>
            <pc:docMk/>
            <pc:sldMk cId="1910115333" sldId="300"/>
            <ac:spMk id="25" creationId="{8C35E62A-21C6-A8B4-45A7-DF15E4176D76}"/>
          </ac:spMkLst>
        </pc:spChg>
        <pc:spChg chg="mod topLvl">
          <ac:chgData name="Ombeline LECLERC ISTRIA" userId="275354a2-f32e-48be-8a48-dab16b2af77b" providerId="ADAL" clId="{B2EB172F-CE41-4020-826F-B4B0BD3162FD}" dt="2025-07-10T22:08:34.884" v="1044" actId="1035"/>
          <ac:spMkLst>
            <pc:docMk/>
            <pc:sldMk cId="1910115333" sldId="300"/>
            <ac:spMk id="91" creationId="{E6B3A985-618F-956B-9D5D-E27624D4658A}"/>
          </ac:spMkLst>
        </pc:spChg>
        <pc:grpChg chg="mod">
          <ac:chgData name="Ombeline LECLERC ISTRIA" userId="275354a2-f32e-48be-8a48-dab16b2af77b" providerId="ADAL" clId="{B2EB172F-CE41-4020-826F-B4B0BD3162FD}" dt="2025-07-10T22:08:33.897" v="1042" actId="2711"/>
          <ac:grpSpMkLst>
            <pc:docMk/>
            <pc:sldMk cId="1910115333" sldId="300"/>
            <ac:grpSpMk id="7" creationId="{EC7AC280-3801-E67E-BC91-07DFCAADE7DB}"/>
          </ac:grpSpMkLst>
        </pc:grpChg>
        <pc:grpChg chg="mod">
          <ac:chgData name="Ombeline LECLERC ISTRIA" userId="275354a2-f32e-48be-8a48-dab16b2af77b" providerId="ADAL" clId="{B2EB172F-CE41-4020-826F-B4B0BD3162FD}" dt="2025-07-10T22:08:33.897" v="1042" actId="2711"/>
          <ac:grpSpMkLst>
            <pc:docMk/>
            <pc:sldMk cId="1910115333" sldId="300"/>
            <ac:grpSpMk id="10" creationId="{2B67F9F7-7831-A981-1EB9-FC6FC31017BA}"/>
          </ac:grpSpMkLst>
        </pc:grpChg>
        <pc:picChg chg="mod">
          <ac:chgData name="Ombeline LECLERC ISTRIA" userId="275354a2-f32e-48be-8a48-dab16b2af77b" providerId="ADAL" clId="{B2EB172F-CE41-4020-826F-B4B0BD3162FD}" dt="2025-07-10T22:08:33.897" v="1042" actId="2711"/>
          <ac:picMkLst>
            <pc:docMk/>
            <pc:sldMk cId="1910115333" sldId="300"/>
            <ac:picMk id="17" creationId="{CBAC1A4F-A9C6-6A15-CE84-C80FED8E91E1}"/>
          </ac:picMkLst>
        </pc:picChg>
        <pc:picChg chg="mod topLvl">
          <ac:chgData name="Ombeline LECLERC ISTRIA" userId="275354a2-f32e-48be-8a48-dab16b2af77b" providerId="ADAL" clId="{B2EB172F-CE41-4020-826F-B4B0BD3162FD}" dt="2025-07-10T22:08:34.884" v="1044" actId="1035"/>
          <ac:picMkLst>
            <pc:docMk/>
            <pc:sldMk cId="1910115333" sldId="300"/>
            <ac:picMk id="18" creationId="{C0D977F9-68A5-F602-E64C-E9B129EEA645}"/>
          </ac:picMkLst>
        </pc:picChg>
        <pc:picChg chg="mod topLvl">
          <ac:chgData name="Ombeline LECLERC ISTRIA" userId="275354a2-f32e-48be-8a48-dab16b2af77b" providerId="ADAL" clId="{B2EB172F-CE41-4020-826F-B4B0BD3162FD}" dt="2025-07-10T22:08:34.884" v="1044" actId="1035"/>
          <ac:picMkLst>
            <pc:docMk/>
            <pc:sldMk cId="1910115333" sldId="300"/>
            <ac:picMk id="19" creationId="{7D4CD9AF-0CBE-4C3C-E7B6-358501F57D05}"/>
          </ac:picMkLst>
        </pc:picChg>
        <pc:cxnChg chg="mod">
          <ac:chgData name="Ombeline LECLERC ISTRIA" userId="275354a2-f32e-48be-8a48-dab16b2af77b" providerId="ADAL" clId="{B2EB172F-CE41-4020-826F-B4B0BD3162FD}" dt="2025-07-10T21:27:15.159" v="627" actId="1036"/>
          <ac:cxnSpMkLst>
            <pc:docMk/>
            <pc:sldMk cId="1910115333" sldId="300"/>
            <ac:cxnSpMk id="26" creationId="{FBAF67F8-62A2-5A6F-C97D-708C1A11A24C}"/>
          </ac:cxnSpMkLst>
        </pc:cxnChg>
        <pc:cxnChg chg="mod">
          <ac:chgData name="Ombeline LECLERC ISTRIA" userId="275354a2-f32e-48be-8a48-dab16b2af77b" providerId="ADAL" clId="{B2EB172F-CE41-4020-826F-B4B0BD3162FD}" dt="2025-07-10T21:27:15.159" v="627" actId="1036"/>
          <ac:cxnSpMkLst>
            <pc:docMk/>
            <pc:sldMk cId="1910115333" sldId="300"/>
            <ac:cxnSpMk id="46" creationId="{C8CD4FBD-4429-5BE9-E912-CF7B862F106B}"/>
          </ac:cxnSpMkLst>
        </pc:cxnChg>
        <pc:cxnChg chg="mod">
          <ac:chgData name="Ombeline LECLERC ISTRIA" userId="275354a2-f32e-48be-8a48-dab16b2af77b" providerId="ADAL" clId="{B2EB172F-CE41-4020-826F-B4B0BD3162FD}" dt="2025-07-10T22:08:33.897" v="1042" actId="2711"/>
          <ac:cxnSpMkLst>
            <pc:docMk/>
            <pc:sldMk cId="1910115333" sldId="300"/>
            <ac:cxnSpMk id="92" creationId="{5FA994D7-329D-3768-C05B-12E46FCD8151}"/>
          </ac:cxnSpMkLst>
        </pc:cxnChg>
      </pc:sldChg>
      <pc:sldChg chg="modSp add mod">
        <pc:chgData name="Ombeline LECLERC ISTRIA" userId="275354a2-f32e-48be-8a48-dab16b2af77b" providerId="ADAL" clId="{B2EB172F-CE41-4020-826F-B4B0BD3162FD}" dt="2025-07-10T22:08:42.338" v="1046" actId="2711"/>
        <pc:sldMkLst>
          <pc:docMk/>
          <pc:sldMk cId="3907666099" sldId="302"/>
        </pc:sldMkLst>
        <pc:spChg chg="mod">
          <ac:chgData name="Ombeline LECLERC ISTRIA" userId="275354a2-f32e-48be-8a48-dab16b2af77b" providerId="ADAL" clId="{B2EB172F-CE41-4020-826F-B4B0BD3162FD}" dt="2025-07-10T22:08:42.338" v="1046" actId="2711"/>
          <ac:spMkLst>
            <pc:docMk/>
            <pc:sldMk cId="3907666099" sldId="302"/>
            <ac:spMk id="5" creationId="{73082CE7-78D0-B73F-5C70-8B609B8FC806}"/>
          </ac:spMkLst>
        </pc:spChg>
        <pc:spChg chg="mod">
          <ac:chgData name="Ombeline LECLERC ISTRIA" userId="275354a2-f32e-48be-8a48-dab16b2af77b" providerId="ADAL" clId="{B2EB172F-CE41-4020-826F-B4B0BD3162FD}" dt="2025-07-10T22:08:42.338" v="1046" actId="2711"/>
          <ac:spMkLst>
            <pc:docMk/>
            <pc:sldMk cId="3907666099" sldId="302"/>
            <ac:spMk id="6" creationId="{DC5E1868-24CE-DB57-47BD-A7183B10E4FA}"/>
          </ac:spMkLst>
        </pc:spChg>
        <pc:spChg chg="mod">
          <ac:chgData name="Ombeline LECLERC ISTRIA" userId="275354a2-f32e-48be-8a48-dab16b2af77b" providerId="ADAL" clId="{B2EB172F-CE41-4020-826F-B4B0BD3162FD}" dt="2025-07-10T22:08:42.338" v="1046" actId="2711"/>
          <ac:spMkLst>
            <pc:docMk/>
            <pc:sldMk cId="3907666099" sldId="302"/>
            <ac:spMk id="8" creationId="{559EA253-8E4C-9B00-47B4-EFD5CDBB14C4}"/>
          </ac:spMkLst>
        </pc:spChg>
        <pc:spChg chg="mod">
          <ac:chgData name="Ombeline LECLERC ISTRIA" userId="275354a2-f32e-48be-8a48-dab16b2af77b" providerId="ADAL" clId="{B2EB172F-CE41-4020-826F-B4B0BD3162FD}" dt="2025-07-10T21:26:24.526" v="607" actId="207"/>
          <ac:spMkLst>
            <pc:docMk/>
            <pc:sldMk cId="3907666099" sldId="302"/>
            <ac:spMk id="11" creationId="{6D08887C-1FE9-5E70-8F4A-BD80CBE7580D}"/>
          </ac:spMkLst>
        </pc:spChg>
        <pc:spChg chg="mod">
          <ac:chgData name="Ombeline LECLERC ISTRIA" userId="275354a2-f32e-48be-8a48-dab16b2af77b" providerId="ADAL" clId="{B2EB172F-CE41-4020-826F-B4B0BD3162FD}" dt="2025-07-10T22:08:42.338" v="1046" actId="2711"/>
          <ac:spMkLst>
            <pc:docMk/>
            <pc:sldMk cId="3907666099" sldId="302"/>
            <ac:spMk id="12" creationId="{E17D4DAD-940E-240A-B406-316E58A8E1A3}"/>
          </ac:spMkLst>
        </pc:spChg>
        <pc:spChg chg="mod">
          <ac:chgData name="Ombeline LECLERC ISTRIA" userId="275354a2-f32e-48be-8a48-dab16b2af77b" providerId="ADAL" clId="{B2EB172F-CE41-4020-826F-B4B0BD3162FD}" dt="2025-07-10T22:08:42.338" v="1046" actId="2711"/>
          <ac:spMkLst>
            <pc:docMk/>
            <pc:sldMk cId="3907666099" sldId="302"/>
            <ac:spMk id="17" creationId="{F4896BB1-DFE8-EE15-8522-40C3774F7FB3}"/>
          </ac:spMkLst>
        </pc:spChg>
        <pc:spChg chg="mod">
          <ac:chgData name="Ombeline LECLERC ISTRIA" userId="275354a2-f32e-48be-8a48-dab16b2af77b" providerId="ADAL" clId="{B2EB172F-CE41-4020-826F-B4B0BD3162FD}" dt="2025-07-10T21:26:10.464" v="603" actId="108"/>
          <ac:spMkLst>
            <pc:docMk/>
            <pc:sldMk cId="3907666099" sldId="302"/>
            <ac:spMk id="20" creationId="{9A6B4483-A3D9-2615-9658-E6A6F1DE23CB}"/>
          </ac:spMkLst>
        </pc:spChg>
        <pc:spChg chg="mod">
          <ac:chgData name="Ombeline LECLERC ISTRIA" userId="275354a2-f32e-48be-8a48-dab16b2af77b" providerId="ADAL" clId="{B2EB172F-CE41-4020-826F-B4B0BD3162FD}" dt="2025-07-10T22:08:42.338" v="1046" actId="2711"/>
          <ac:spMkLst>
            <pc:docMk/>
            <pc:sldMk cId="3907666099" sldId="302"/>
            <ac:spMk id="25" creationId="{B6CE1AA9-8FDA-07DC-47EE-D24CBE7769B5}"/>
          </ac:spMkLst>
        </pc:spChg>
        <pc:spChg chg="mod">
          <ac:chgData name="Ombeline LECLERC ISTRIA" userId="275354a2-f32e-48be-8a48-dab16b2af77b" providerId="ADAL" clId="{B2EB172F-CE41-4020-826F-B4B0BD3162FD}" dt="2025-07-10T22:08:42.338" v="1046" actId="2711"/>
          <ac:spMkLst>
            <pc:docMk/>
            <pc:sldMk cId="3907666099" sldId="302"/>
            <ac:spMk id="31" creationId="{DC485C91-6502-08C8-0F17-629FB3A3CE1E}"/>
          </ac:spMkLst>
        </pc:spChg>
        <pc:spChg chg="mod">
          <ac:chgData name="Ombeline LECLERC ISTRIA" userId="275354a2-f32e-48be-8a48-dab16b2af77b" providerId="ADAL" clId="{B2EB172F-CE41-4020-826F-B4B0BD3162FD}" dt="2025-07-10T22:08:42.338" v="1046" actId="2711"/>
          <ac:spMkLst>
            <pc:docMk/>
            <pc:sldMk cId="3907666099" sldId="302"/>
            <ac:spMk id="33" creationId="{7D6312C7-0965-776E-9788-242384E1ECFC}"/>
          </ac:spMkLst>
        </pc:spChg>
        <pc:spChg chg="mod">
          <ac:chgData name="Ombeline LECLERC ISTRIA" userId="275354a2-f32e-48be-8a48-dab16b2af77b" providerId="ADAL" clId="{B2EB172F-CE41-4020-826F-B4B0BD3162FD}" dt="2025-07-10T22:08:42.338" v="1046" actId="2711"/>
          <ac:spMkLst>
            <pc:docMk/>
            <pc:sldMk cId="3907666099" sldId="302"/>
            <ac:spMk id="34" creationId="{C043035B-7AAB-9486-A04F-88A84F2C535F}"/>
          </ac:spMkLst>
        </pc:spChg>
        <pc:spChg chg="mod">
          <ac:chgData name="Ombeline LECLERC ISTRIA" userId="275354a2-f32e-48be-8a48-dab16b2af77b" providerId="ADAL" clId="{B2EB172F-CE41-4020-826F-B4B0BD3162FD}" dt="2025-07-10T22:08:42.338" v="1046" actId="2711"/>
          <ac:spMkLst>
            <pc:docMk/>
            <pc:sldMk cId="3907666099" sldId="302"/>
            <ac:spMk id="72" creationId="{0B329AD0-7CEE-47AC-D928-CEA4868A6B6E}"/>
          </ac:spMkLst>
        </pc:spChg>
        <pc:cxnChg chg="mod">
          <ac:chgData name="Ombeline LECLERC ISTRIA" userId="275354a2-f32e-48be-8a48-dab16b2af77b" providerId="ADAL" clId="{B2EB172F-CE41-4020-826F-B4B0BD3162FD}" dt="2025-07-10T21:26:14.052" v="604" actId="1035"/>
          <ac:cxnSpMkLst>
            <pc:docMk/>
            <pc:sldMk cId="3907666099" sldId="302"/>
            <ac:cxnSpMk id="24" creationId="{B97EAAEA-2E44-3F1E-D18C-EB963A4F8639}"/>
          </ac:cxnSpMkLst>
        </pc:cxnChg>
        <pc:cxnChg chg="mod">
          <ac:chgData name="Ombeline LECLERC ISTRIA" userId="275354a2-f32e-48be-8a48-dab16b2af77b" providerId="ADAL" clId="{B2EB172F-CE41-4020-826F-B4B0BD3162FD}" dt="2025-07-10T21:26:14.052" v="604" actId="1035"/>
          <ac:cxnSpMkLst>
            <pc:docMk/>
            <pc:sldMk cId="3907666099" sldId="302"/>
            <ac:cxnSpMk id="45" creationId="{2738D0BC-F951-14F7-6355-563633F77156}"/>
          </ac:cxnSpMkLst>
        </pc:cxnChg>
      </pc:sldChg>
      <pc:sldChg chg="delSp modSp add mod">
        <pc:chgData name="Ombeline LECLERC ISTRIA" userId="275354a2-f32e-48be-8a48-dab16b2af77b" providerId="ADAL" clId="{B2EB172F-CE41-4020-826F-B4B0BD3162FD}" dt="2025-07-10T22:08:38.438" v="1045" actId="2711"/>
        <pc:sldMkLst>
          <pc:docMk/>
          <pc:sldMk cId="99848619" sldId="303"/>
        </pc:sldMkLst>
        <pc:spChg chg="mod">
          <ac:chgData name="Ombeline LECLERC ISTRIA" userId="275354a2-f32e-48be-8a48-dab16b2af77b" providerId="ADAL" clId="{B2EB172F-CE41-4020-826F-B4B0BD3162FD}" dt="2025-07-10T21:26:47.979" v="613" actId="165"/>
          <ac:spMkLst>
            <pc:docMk/>
            <pc:sldMk cId="99848619" sldId="303"/>
            <ac:spMk id="8" creationId="{9D7503A6-FFB3-DD8A-E036-295C25432BBA}"/>
          </ac:spMkLst>
        </pc:spChg>
        <pc:spChg chg="mod">
          <ac:chgData name="Ombeline LECLERC ISTRIA" userId="275354a2-f32e-48be-8a48-dab16b2af77b" providerId="ADAL" clId="{B2EB172F-CE41-4020-826F-B4B0BD3162FD}" dt="2025-07-10T21:26:47.979" v="613" actId="165"/>
          <ac:spMkLst>
            <pc:docMk/>
            <pc:sldMk cId="99848619" sldId="303"/>
            <ac:spMk id="9" creationId="{E50F8113-95CA-23A0-453F-D108E8AFEAFF}"/>
          </ac:spMkLst>
        </pc:spChg>
        <pc:spChg chg="mod">
          <ac:chgData name="Ombeline LECLERC ISTRIA" userId="275354a2-f32e-48be-8a48-dab16b2af77b" providerId="ADAL" clId="{B2EB172F-CE41-4020-826F-B4B0BD3162FD}" dt="2025-07-10T21:26:47.979" v="613" actId="165"/>
          <ac:spMkLst>
            <pc:docMk/>
            <pc:sldMk cId="99848619" sldId="303"/>
            <ac:spMk id="11" creationId="{D81BC1FB-A067-D4B5-C9D2-27F773321BFA}"/>
          </ac:spMkLst>
        </pc:spChg>
        <pc:spChg chg="mod">
          <ac:chgData name="Ombeline LECLERC ISTRIA" userId="275354a2-f32e-48be-8a48-dab16b2af77b" providerId="ADAL" clId="{B2EB172F-CE41-4020-826F-B4B0BD3162FD}" dt="2025-07-10T22:08:38.438" v="1045" actId="2711"/>
          <ac:spMkLst>
            <pc:docMk/>
            <pc:sldMk cId="99848619" sldId="303"/>
            <ac:spMk id="16" creationId="{4480CF9F-D0DF-767C-5F52-D2E6BA270273}"/>
          </ac:spMkLst>
        </pc:spChg>
        <pc:spChg chg="mod topLvl">
          <ac:chgData name="Ombeline LECLERC ISTRIA" userId="275354a2-f32e-48be-8a48-dab16b2af77b" providerId="ADAL" clId="{B2EB172F-CE41-4020-826F-B4B0BD3162FD}" dt="2025-07-10T22:08:38.438" v="1045" actId="2711"/>
          <ac:spMkLst>
            <pc:docMk/>
            <pc:sldMk cId="99848619" sldId="303"/>
            <ac:spMk id="18" creationId="{ABE3DABB-7001-D104-B2BC-90F845CB03DB}"/>
          </ac:spMkLst>
        </pc:spChg>
        <pc:spChg chg="mod topLvl">
          <ac:chgData name="Ombeline LECLERC ISTRIA" userId="275354a2-f32e-48be-8a48-dab16b2af77b" providerId="ADAL" clId="{B2EB172F-CE41-4020-826F-B4B0BD3162FD}" dt="2025-07-10T22:08:38.438" v="1045" actId="2711"/>
          <ac:spMkLst>
            <pc:docMk/>
            <pc:sldMk cId="99848619" sldId="303"/>
            <ac:spMk id="20" creationId="{151669B8-68DB-EC48-15FC-CAD6962C3AB6}"/>
          </ac:spMkLst>
        </pc:spChg>
        <pc:spChg chg="mod topLvl">
          <ac:chgData name="Ombeline LECLERC ISTRIA" userId="275354a2-f32e-48be-8a48-dab16b2af77b" providerId="ADAL" clId="{B2EB172F-CE41-4020-826F-B4B0BD3162FD}" dt="2025-07-10T22:08:38.438" v="1045" actId="2711"/>
          <ac:spMkLst>
            <pc:docMk/>
            <pc:sldMk cId="99848619" sldId="303"/>
            <ac:spMk id="21" creationId="{A4179583-5C78-7A5F-02F2-6A2527D78EDA}"/>
          </ac:spMkLst>
        </pc:spChg>
        <pc:spChg chg="mod">
          <ac:chgData name="Ombeline LECLERC ISTRIA" userId="275354a2-f32e-48be-8a48-dab16b2af77b" providerId="ADAL" clId="{B2EB172F-CE41-4020-826F-B4B0BD3162FD}" dt="2025-07-10T22:08:38.438" v="1045" actId="2711"/>
          <ac:spMkLst>
            <pc:docMk/>
            <pc:sldMk cId="99848619" sldId="303"/>
            <ac:spMk id="23" creationId="{2264C605-9E15-F38F-B462-5A9A7A399419}"/>
          </ac:spMkLst>
        </pc:spChg>
        <pc:spChg chg="mod topLvl">
          <ac:chgData name="Ombeline LECLERC ISTRIA" userId="275354a2-f32e-48be-8a48-dab16b2af77b" providerId="ADAL" clId="{B2EB172F-CE41-4020-826F-B4B0BD3162FD}" dt="2025-07-10T22:08:38.438" v="1045" actId="2711"/>
          <ac:spMkLst>
            <pc:docMk/>
            <pc:sldMk cId="99848619" sldId="303"/>
            <ac:spMk id="25" creationId="{247C6FA0-F3F5-F845-A8B1-14871107B131}"/>
          </ac:spMkLst>
        </pc:spChg>
        <pc:spChg chg="mod topLvl">
          <ac:chgData name="Ombeline LECLERC ISTRIA" userId="275354a2-f32e-48be-8a48-dab16b2af77b" providerId="ADAL" clId="{B2EB172F-CE41-4020-826F-B4B0BD3162FD}" dt="2025-07-10T22:08:38.438" v="1045" actId="2711"/>
          <ac:spMkLst>
            <pc:docMk/>
            <pc:sldMk cId="99848619" sldId="303"/>
            <ac:spMk id="27" creationId="{F3CD235B-808F-9917-7984-81D3688BB5DA}"/>
          </ac:spMkLst>
        </pc:spChg>
        <pc:spChg chg="mod topLvl">
          <ac:chgData name="Ombeline LECLERC ISTRIA" userId="275354a2-f32e-48be-8a48-dab16b2af77b" providerId="ADAL" clId="{B2EB172F-CE41-4020-826F-B4B0BD3162FD}" dt="2025-07-10T22:08:38.438" v="1045" actId="2711"/>
          <ac:spMkLst>
            <pc:docMk/>
            <pc:sldMk cId="99848619" sldId="303"/>
            <ac:spMk id="33" creationId="{913A9F6B-5BB4-F664-B632-91DC368E0D5A}"/>
          </ac:spMkLst>
        </pc:spChg>
        <pc:spChg chg="mod topLvl">
          <ac:chgData name="Ombeline LECLERC ISTRIA" userId="275354a2-f32e-48be-8a48-dab16b2af77b" providerId="ADAL" clId="{B2EB172F-CE41-4020-826F-B4B0BD3162FD}" dt="2025-07-10T22:08:38.438" v="1045" actId="2711"/>
          <ac:spMkLst>
            <pc:docMk/>
            <pc:sldMk cId="99848619" sldId="303"/>
            <ac:spMk id="91" creationId="{117E904E-CBE2-4C1A-E4B1-AA0EABC962AA}"/>
          </ac:spMkLst>
        </pc:spChg>
        <pc:picChg chg="mod">
          <ac:chgData name="Ombeline LECLERC ISTRIA" userId="275354a2-f32e-48be-8a48-dab16b2af77b" providerId="ADAL" clId="{B2EB172F-CE41-4020-826F-B4B0BD3162FD}" dt="2025-07-10T22:08:38.438" v="1045" actId="2711"/>
          <ac:picMkLst>
            <pc:docMk/>
            <pc:sldMk cId="99848619" sldId="303"/>
            <ac:picMk id="17" creationId="{C5ECF884-343C-975D-ECFC-09A9CD61587D}"/>
          </ac:picMkLst>
        </pc:picChg>
        <pc:cxnChg chg="mod">
          <ac:chgData name="Ombeline LECLERC ISTRIA" userId="275354a2-f32e-48be-8a48-dab16b2af77b" providerId="ADAL" clId="{B2EB172F-CE41-4020-826F-B4B0BD3162FD}" dt="2025-07-10T21:26:59.735" v="618" actId="14100"/>
          <ac:cxnSpMkLst>
            <pc:docMk/>
            <pc:sldMk cId="99848619" sldId="303"/>
            <ac:cxnSpMk id="29" creationId="{D4F0F6A3-49A2-1AE6-FBF2-F1B7D044B805}"/>
          </ac:cxnSpMkLst>
        </pc:cxnChg>
        <pc:cxnChg chg="mod">
          <ac:chgData name="Ombeline LECLERC ISTRIA" userId="275354a2-f32e-48be-8a48-dab16b2af77b" providerId="ADAL" clId="{B2EB172F-CE41-4020-826F-B4B0BD3162FD}" dt="2025-07-10T21:26:59.735" v="618" actId="14100"/>
          <ac:cxnSpMkLst>
            <pc:docMk/>
            <pc:sldMk cId="99848619" sldId="303"/>
            <ac:cxnSpMk id="92" creationId="{7238873A-0349-E678-5B34-83BCC67B6FE8}"/>
          </ac:cxnSpMkLst>
        </pc:cxnChg>
      </pc:sldChg>
      <pc:sldChg chg="addSp modSp add mod">
        <pc:chgData name="Ombeline LECLERC ISTRIA" userId="275354a2-f32e-48be-8a48-dab16b2af77b" providerId="ADAL" clId="{B2EB172F-CE41-4020-826F-B4B0BD3162FD}" dt="2025-07-10T22:05:15.287" v="997" actId="2711"/>
        <pc:sldMkLst>
          <pc:docMk/>
          <pc:sldMk cId="1710758500" sldId="305"/>
        </pc:sldMkLst>
        <pc:spChg chg="mod">
          <ac:chgData name="Ombeline LECLERC ISTRIA" userId="275354a2-f32e-48be-8a48-dab16b2af77b" providerId="ADAL" clId="{B2EB172F-CE41-4020-826F-B4B0BD3162FD}" dt="2025-07-10T22:05:10.977" v="996" actId="1076"/>
          <ac:spMkLst>
            <pc:docMk/>
            <pc:sldMk cId="1710758500" sldId="305"/>
            <ac:spMk id="2" creationId="{0983A797-42F1-B381-339A-BB2B65304D5B}"/>
          </ac:spMkLst>
        </pc:spChg>
        <pc:spChg chg="mod">
          <ac:chgData name="Ombeline LECLERC ISTRIA" userId="275354a2-f32e-48be-8a48-dab16b2af77b" providerId="ADAL" clId="{B2EB172F-CE41-4020-826F-B4B0BD3162FD}" dt="2025-07-10T21:41:06.129" v="858" actId="12788"/>
          <ac:spMkLst>
            <pc:docMk/>
            <pc:sldMk cId="1710758500" sldId="305"/>
            <ac:spMk id="8" creationId="{83D79F8D-2D91-DC6C-6EA6-8710CBF8EC82}"/>
          </ac:spMkLst>
        </pc:spChg>
        <pc:spChg chg="mod">
          <ac:chgData name="Ombeline LECLERC ISTRIA" userId="275354a2-f32e-48be-8a48-dab16b2af77b" providerId="ADAL" clId="{B2EB172F-CE41-4020-826F-B4B0BD3162FD}" dt="2025-07-10T21:41:06.129" v="858" actId="12788"/>
          <ac:spMkLst>
            <pc:docMk/>
            <pc:sldMk cId="1710758500" sldId="305"/>
            <ac:spMk id="11" creationId="{1ACD61ED-BDF0-70BE-CE29-5F97D0716F2F}"/>
          </ac:spMkLst>
        </pc:spChg>
        <pc:spChg chg="mod">
          <ac:chgData name="Ombeline LECLERC ISTRIA" userId="275354a2-f32e-48be-8a48-dab16b2af77b" providerId="ADAL" clId="{B2EB172F-CE41-4020-826F-B4B0BD3162FD}" dt="2025-07-10T21:41:06.129" v="858" actId="12788"/>
          <ac:spMkLst>
            <pc:docMk/>
            <pc:sldMk cId="1710758500" sldId="305"/>
            <ac:spMk id="12" creationId="{AA196D57-C618-A956-D179-3464A23E67FA}"/>
          </ac:spMkLst>
        </pc:spChg>
        <pc:spChg chg="mod">
          <ac:chgData name="Ombeline LECLERC ISTRIA" userId="275354a2-f32e-48be-8a48-dab16b2af77b" providerId="ADAL" clId="{B2EB172F-CE41-4020-826F-B4B0BD3162FD}" dt="2025-07-10T21:41:06.129" v="858" actId="12788"/>
          <ac:spMkLst>
            <pc:docMk/>
            <pc:sldMk cId="1710758500" sldId="305"/>
            <ac:spMk id="21" creationId="{717B5D72-3BE4-63DA-725D-8CEA21E3533E}"/>
          </ac:spMkLst>
        </pc:spChg>
        <pc:spChg chg="mod">
          <ac:chgData name="Ombeline LECLERC ISTRIA" userId="275354a2-f32e-48be-8a48-dab16b2af77b" providerId="ADAL" clId="{B2EB172F-CE41-4020-826F-B4B0BD3162FD}" dt="2025-07-10T21:41:04.356" v="857" actId="164"/>
          <ac:spMkLst>
            <pc:docMk/>
            <pc:sldMk cId="1710758500" sldId="305"/>
            <ac:spMk id="23" creationId="{B02B6AAC-8F57-93A6-AA05-27D851AF6355}"/>
          </ac:spMkLst>
        </pc:spChg>
        <pc:spChg chg="mod">
          <ac:chgData name="Ombeline LECLERC ISTRIA" userId="275354a2-f32e-48be-8a48-dab16b2af77b" providerId="ADAL" clId="{B2EB172F-CE41-4020-826F-B4B0BD3162FD}" dt="2025-07-10T21:41:06.129" v="858" actId="12788"/>
          <ac:spMkLst>
            <pc:docMk/>
            <pc:sldMk cId="1710758500" sldId="305"/>
            <ac:spMk id="37" creationId="{70869B5C-B7E7-5160-6214-021DC88DA762}"/>
          </ac:spMkLst>
        </pc:spChg>
        <pc:spChg chg="mod">
          <ac:chgData name="Ombeline LECLERC ISTRIA" userId="275354a2-f32e-48be-8a48-dab16b2af77b" providerId="ADAL" clId="{B2EB172F-CE41-4020-826F-B4B0BD3162FD}" dt="2025-07-10T21:41:04.356" v="857" actId="164"/>
          <ac:spMkLst>
            <pc:docMk/>
            <pc:sldMk cId="1710758500" sldId="305"/>
            <ac:spMk id="56" creationId="{044BDBFF-00D8-B7F3-6392-24E4205920F5}"/>
          </ac:spMkLst>
        </pc:spChg>
        <pc:spChg chg="mod">
          <ac:chgData name="Ombeline LECLERC ISTRIA" userId="275354a2-f32e-48be-8a48-dab16b2af77b" providerId="ADAL" clId="{B2EB172F-CE41-4020-826F-B4B0BD3162FD}" dt="2025-07-10T21:41:04.356" v="857" actId="164"/>
          <ac:spMkLst>
            <pc:docMk/>
            <pc:sldMk cId="1710758500" sldId="305"/>
            <ac:spMk id="59" creationId="{3B2445E9-6111-6CDC-FF49-7F3CA2AEC157}"/>
          </ac:spMkLst>
        </pc:spChg>
        <pc:spChg chg="mod">
          <ac:chgData name="Ombeline LECLERC ISTRIA" userId="275354a2-f32e-48be-8a48-dab16b2af77b" providerId="ADAL" clId="{B2EB172F-CE41-4020-826F-B4B0BD3162FD}" dt="2025-07-10T21:41:06.129" v="858" actId="12788"/>
          <ac:spMkLst>
            <pc:docMk/>
            <pc:sldMk cId="1710758500" sldId="305"/>
            <ac:spMk id="1024" creationId="{95A537A5-2076-A373-FA31-BCFF156165F3}"/>
          </ac:spMkLst>
        </pc:spChg>
        <pc:spChg chg="mod">
          <ac:chgData name="Ombeline LECLERC ISTRIA" userId="275354a2-f32e-48be-8a48-dab16b2af77b" providerId="ADAL" clId="{B2EB172F-CE41-4020-826F-B4B0BD3162FD}" dt="2025-07-10T21:41:06.129" v="858" actId="12788"/>
          <ac:spMkLst>
            <pc:docMk/>
            <pc:sldMk cId="1710758500" sldId="305"/>
            <ac:spMk id="1025" creationId="{33537044-915E-5144-D5A3-EAC89C197E19}"/>
          </ac:spMkLst>
        </pc:spChg>
        <pc:spChg chg="mod">
          <ac:chgData name="Ombeline LECLERC ISTRIA" userId="275354a2-f32e-48be-8a48-dab16b2af77b" providerId="ADAL" clId="{B2EB172F-CE41-4020-826F-B4B0BD3162FD}" dt="2025-07-10T21:40:55.791" v="854" actId="207"/>
          <ac:spMkLst>
            <pc:docMk/>
            <pc:sldMk cId="1710758500" sldId="305"/>
            <ac:spMk id="1054" creationId="{7C3BAF5C-E564-E92C-4402-21C36A2838AC}"/>
          </ac:spMkLst>
        </pc:spChg>
        <pc:spChg chg="mod">
          <ac:chgData name="Ombeline LECLERC ISTRIA" userId="275354a2-f32e-48be-8a48-dab16b2af77b" providerId="ADAL" clId="{B2EB172F-CE41-4020-826F-B4B0BD3162FD}" dt="2025-07-10T21:41:06.129" v="858" actId="12788"/>
          <ac:spMkLst>
            <pc:docMk/>
            <pc:sldMk cId="1710758500" sldId="305"/>
            <ac:spMk id="1064" creationId="{F38CDF40-9914-17CB-50AE-E0E4189946A0}"/>
          </ac:spMkLst>
        </pc:spChg>
        <pc:spChg chg="mod">
          <ac:chgData name="Ombeline LECLERC ISTRIA" userId="275354a2-f32e-48be-8a48-dab16b2af77b" providerId="ADAL" clId="{B2EB172F-CE41-4020-826F-B4B0BD3162FD}" dt="2025-07-10T21:41:06.129" v="858" actId="12788"/>
          <ac:spMkLst>
            <pc:docMk/>
            <pc:sldMk cId="1710758500" sldId="305"/>
            <ac:spMk id="1078" creationId="{64975894-7D94-26FA-6819-C40E79E9E747}"/>
          </ac:spMkLst>
        </pc:spChg>
        <pc:spChg chg="mod">
          <ac:chgData name="Ombeline LECLERC ISTRIA" userId="275354a2-f32e-48be-8a48-dab16b2af77b" providerId="ADAL" clId="{B2EB172F-CE41-4020-826F-B4B0BD3162FD}" dt="2025-07-10T21:41:06.129" v="858" actId="12788"/>
          <ac:spMkLst>
            <pc:docMk/>
            <pc:sldMk cId="1710758500" sldId="305"/>
            <ac:spMk id="1093" creationId="{96B85F7E-2D84-4F9E-01E6-AA99AD2ED3DE}"/>
          </ac:spMkLst>
        </pc:spChg>
        <pc:grpChg chg="mod">
          <ac:chgData name="Ombeline LECLERC ISTRIA" userId="275354a2-f32e-48be-8a48-dab16b2af77b" providerId="ADAL" clId="{B2EB172F-CE41-4020-826F-B4B0BD3162FD}" dt="2025-07-10T22:05:15.287" v="997" actId="2711"/>
          <ac:grpSpMkLst>
            <pc:docMk/>
            <pc:sldMk cId="1710758500" sldId="305"/>
            <ac:grpSpMk id="6" creationId="{7DB12D58-14CE-058B-DEC6-6F0901A96D82}"/>
          </ac:grpSpMkLst>
        </pc:grpChg>
        <pc:cxnChg chg="mod">
          <ac:chgData name="Ombeline LECLERC ISTRIA" userId="275354a2-f32e-48be-8a48-dab16b2af77b" providerId="ADAL" clId="{B2EB172F-CE41-4020-826F-B4B0BD3162FD}" dt="2025-07-10T21:40:46.308" v="852" actId="14100"/>
          <ac:cxnSpMkLst>
            <pc:docMk/>
            <pc:sldMk cId="1710758500" sldId="305"/>
            <ac:cxnSpMk id="22" creationId="{6828FDA7-8296-EFD2-B5CD-F361B25AB0CC}"/>
          </ac:cxnSpMkLst>
        </pc:cxnChg>
      </pc:sldChg>
      <pc:sldChg chg="addSp modSp add mod">
        <pc:chgData name="Ombeline LECLERC ISTRIA" userId="275354a2-f32e-48be-8a48-dab16b2af77b" providerId="ADAL" clId="{B2EB172F-CE41-4020-826F-B4B0BD3162FD}" dt="2025-07-10T22:05:23.217" v="1000" actId="2711"/>
        <pc:sldMkLst>
          <pc:docMk/>
          <pc:sldMk cId="4109209914" sldId="306"/>
        </pc:sldMkLst>
        <pc:spChg chg="mod">
          <ac:chgData name="Ombeline LECLERC ISTRIA" userId="275354a2-f32e-48be-8a48-dab16b2af77b" providerId="ADAL" clId="{B2EB172F-CE41-4020-826F-B4B0BD3162FD}" dt="2025-07-10T22:05:19.786" v="999" actId="1076"/>
          <ac:spMkLst>
            <pc:docMk/>
            <pc:sldMk cId="4109209914" sldId="306"/>
            <ac:spMk id="8" creationId="{3487D440-F513-86CD-E758-4412887C60B6}"/>
          </ac:spMkLst>
        </pc:spChg>
        <pc:spChg chg="mod">
          <ac:chgData name="Ombeline LECLERC ISTRIA" userId="275354a2-f32e-48be-8a48-dab16b2af77b" providerId="ADAL" clId="{B2EB172F-CE41-4020-826F-B4B0BD3162FD}" dt="2025-07-10T22:05:19.786" v="999" actId="1076"/>
          <ac:spMkLst>
            <pc:docMk/>
            <pc:sldMk cId="4109209914" sldId="306"/>
            <ac:spMk id="9" creationId="{D3FAB7D0-3B47-97E9-B0CA-C7D2BBD1C1F0}"/>
          </ac:spMkLst>
        </pc:spChg>
        <pc:spChg chg="mod">
          <ac:chgData name="Ombeline LECLERC ISTRIA" userId="275354a2-f32e-48be-8a48-dab16b2af77b" providerId="ADAL" clId="{B2EB172F-CE41-4020-826F-B4B0BD3162FD}" dt="2025-07-10T22:05:19.786" v="999" actId="1076"/>
          <ac:spMkLst>
            <pc:docMk/>
            <pc:sldMk cId="4109209914" sldId="306"/>
            <ac:spMk id="11" creationId="{3D91A007-6542-B334-09E7-CEC24A25D71B}"/>
          </ac:spMkLst>
        </pc:spChg>
        <pc:spChg chg="mod">
          <ac:chgData name="Ombeline LECLERC ISTRIA" userId="275354a2-f32e-48be-8a48-dab16b2af77b" providerId="ADAL" clId="{B2EB172F-CE41-4020-826F-B4B0BD3162FD}" dt="2025-07-10T22:05:19.786" v="999" actId="1076"/>
          <ac:spMkLst>
            <pc:docMk/>
            <pc:sldMk cId="4109209914" sldId="306"/>
            <ac:spMk id="12" creationId="{E70C014A-F735-4ED2-7A29-B8E9961286BB}"/>
          </ac:spMkLst>
        </pc:spChg>
        <pc:spChg chg="mod">
          <ac:chgData name="Ombeline LECLERC ISTRIA" userId="275354a2-f32e-48be-8a48-dab16b2af77b" providerId="ADAL" clId="{B2EB172F-CE41-4020-826F-B4B0BD3162FD}" dt="2025-07-10T22:05:19.786" v="999" actId="1076"/>
          <ac:spMkLst>
            <pc:docMk/>
            <pc:sldMk cId="4109209914" sldId="306"/>
            <ac:spMk id="13" creationId="{46B39597-8F0C-030A-C14E-D2605CBE1208}"/>
          </ac:spMkLst>
        </pc:spChg>
        <pc:spChg chg="mod">
          <ac:chgData name="Ombeline LECLERC ISTRIA" userId="275354a2-f32e-48be-8a48-dab16b2af77b" providerId="ADAL" clId="{B2EB172F-CE41-4020-826F-B4B0BD3162FD}" dt="2025-07-10T22:05:19.786" v="999" actId="1076"/>
          <ac:spMkLst>
            <pc:docMk/>
            <pc:sldMk cId="4109209914" sldId="306"/>
            <ac:spMk id="14" creationId="{564A77F3-9C48-134B-D326-99B6726F2841}"/>
          </ac:spMkLst>
        </pc:spChg>
        <pc:spChg chg="mod">
          <ac:chgData name="Ombeline LECLERC ISTRIA" userId="275354a2-f32e-48be-8a48-dab16b2af77b" providerId="ADAL" clId="{B2EB172F-CE41-4020-826F-B4B0BD3162FD}" dt="2025-07-10T22:05:19.786" v="999" actId="1076"/>
          <ac:spMkLst>
            <pc:docMk/>
            <pc:sldMk cId="4109209914" sldId="306"/>
            <ac:spMk id="15" creationId="{79468E95-96A5-00EC-84BC-2B7AFBFCF268}"/>
          </ac:spMkLst>
        </pc:spChg>
        <pc:spChg chg="mod">
          <ac:chgData name="Ombeline LECLERC ISTRIA" userId="275354a2-f32e-48be-8a48-dab16b2af77b" providerId="ADAL" clId="{B2EB172F-CE41-4020-826F-B4B0BD3162FD}" dt="2025-07-10T22:05:19.786" v="999" actId="1076"/>
          <ac:spMkLst>
            <pc:docMk/>
            <pc:sldMk cId="4109209914" sldId="306"/>
            <ac:spMk id="18" creationId="{8D645174-0C05-458E-AEE7-D7707F1E908A}"/>
          </ac:spMkLst>
        </pc:spChg>
        <pc:spChg chg="mod">
          <ac:chgData name="Ombeline LECLERC ISTRIA" userId="275354a2-f32e-48be-8a48-dab16b2af77b" providerId="ADAL" clId="{B2EB172F-CE41-4020-826F-B4B0BD3162FD}" dt="2025-07-10T21:41:16.845" v="861" actId="164"/>
          <ac:spMkLst>
            <pc:docMk/>
            <pc:sldMk cId="4109209914" sldId="306"/>
            <ac:spMk id="21" creationId="{43F55702-5F54-6F12-3FE6-B6F621829413}"/>
          </ac:spMkLst>
        </pc:spChg>
        <pc:spChg chg="mod">
          <ac:chgData name="Ombeline LECLERC ISTRIA" userId="275354a2-f32e-48be-8a48-dab16b2af77b" providerId="ADAL" clId="{B2EB172F-CE41-4020-826F-B4B0BD3162FD}" dt="2025-07-10T22:05:19.786" v="999" actId="1076"/>
          <ac:spMkLst>
            <pc:docMk/>
            <pc:sldMk cId="4109209914" sldId="306"/>
            <ac:spMk id="23" creationId="{0BC7D940-1D13-2F48-FA5A-56A482951843}"/>
          </ac:spMkLst>
        </pc:spChg>
        <pc:spChg chg="mod">
          <ac:chgData name="Ombeline LECLERC ISTRIA" userId="275354a2-f32e-48be-8a48-dab16b2af77b" providerId="ADAL" clId="{B2EB172F-CE41-4020-826F-B4B0BD3162FD}" dt="2025-07-10T22:05:19.786" v="999" actId="1076"/>
          <ac:spMkLst>
            <pc:docMk/>
            <pc:sldMk cId="4109209914" sldId="306"/>
            <ac:spMk id="1025" creationId="{85507FE2-E8C1-F430-C869-DFEB75AF7D96}"/>
          </ac:spMkLst>
        </pc:spChg>
        <pc:grpChg chg="add mod">
          <ac:chgData name="Ombeline LECLERC ISTRIA" userId="275354a2-f32e-48be-8a48-dab16b2af77b" providerId="ADAL" clId="{B2EB172F-CE41-4020-826F-B4B0BD3162FD}" dt="2025-07-10T22:05:23.217" v="1000" actId="2711"/>
          <ac:grpSpMkLst>
            <pc:docMk/>
            <pc:sldMk cId="4109209914" sldId="306"/>
            <ac:grpSpMk id="6" creationId="{9DD9109F-CA44-731E-65B3-25AB288C62AE}"/>
          </ac:grpSpMkLst>
        </pc:grpChg>
        <pc:grpChg chg="mod">
          <ac:chgData name="Ombeline LECLERC ISTRIA" userId="275354a2-f32e-48be-8a48-dab16b2af77b" providerId="ADAL" clId="{B2EB172F-CE41-4020-826F-B4B0BD3162FD}" dt="2025-07-10T21:41:16.845" v="861" actId="164"/>
          <ac:grpSpMkLst>
            <pc:docMk/>
            <pc:sldMk cId="4109209914" sldId="306"/>
            <ac:grpSpMk id="7" creationId="{33CC9E8C-01A9-C295-0CE1-A775CA0B06CF}"/>
          </ac:grpSpMkLst>
        </pc:grpChg>
        <pc:picChg chg="mod">
          <ac:chgData name="Ombeline LECLERC ISTRIA" userId="275354a2-f32e-48be-8a48-dab16b2af77b" providerId="ADAL" clId="{B2EB172F-CE41-4020-826F-B4B0BD3162FD}" dt="2025-07-10T21:41:16.845" v="861" actId="164"/>
          <ac:picMkLst>
            <pc:docMk/>
            <pc:sldMk cId="4109209914" sldId="306"/>
            <ac:picMk id="30" creationId="{D18A17B0-F302-FDC0-F87F-D9B2DC62993F}"/>
          </ac:picMkLst>
        </pc:picChg>
        <pc:cxnChg chg="mod">
          <ac:chgData name="Ombeline LECLERC ISTRIA" userId="275354a2-f32e-48be-8a48-dab16b2af77b" providerId="ADAL" clId="{B2EB172F-CE41-4020-826F-B4B0BD3162FD}" dt="2025-07-10T21:40:37.376" v="849" actId="1076"/>
          <ac:cxnSpMkLst>
            <pc:docMk/>
            <pc:sldMk cId="4109209914" sldId="306"/>
            <ac:cxnSpMk id="22" creationId="{A375C438-5301-1F2D-A6B9-8950DB54E72A}"/>
          </ac:cxnSpMkLst>
        </pc:cxnChg>
      </pc:sldChg>
      <pc:sldChg chg="addSp modSp add mod setBg">
        <pc:chgData name="Ombeline LECLERC ISTRIA" userId="275354a2-f32e-48be-8a48-dab16b2af77b" providerId="ADAL" clId="{B2EB172F-CE41-4020-826F-B4B0BD3162FD}" dt="2025-07-10T22:05:30.737" v="1003" actId="2711"/>
        <pc:sldMkLst>
          <pc:docMk/>
          <pc:sldMk cId="3178164439" sldId="307"/>
        </pc:sldMkLst>
        <pc:spChg chg="mod">
          <ac:chgData name="Ombeline LECLERC ISTRIA" userId="275354a2-f32e-48be-8a48-dab16b2af77b" providerId="ADAL" clId="{B2EB172F-CE41-4020-826F-B4B0BD3162FD}" dt="2025-07-10T22:05:26.630" v="1002" actId="1076"/>
          <ac:spMkLst>
            <pc:docMk/>
            <pc:sldMk cId="3178164439" sldId="307"/>
            <ac:spMk id="2" creationId="{BB973278-38E5-5A85-7649-4C9A301DABD0}"/>
          </ac:spMkLst>
        </pc:spChg>
        <pc:spChg chg="mod">
          <ac:chgData name="Ombeline LECLERC ISTRIA" userId="275354a2-f32e-48be-8a48-dab16b2af77b" providerId="ADAL" clId="{B2EB172F-CE41-4020-826F-B4B0BD3162FD}" dt="2025-07-10T21:40:11.654" v="841"/>
          <ac:spMkLst>
            <pc:docMk/>
            <pc:sldMk cId="3178164439" sldId="307"/>
            <ac:spMk id="3" creationId="{DDED15EF-3D0A-A157-2171-8A290346C003}"/>
          </ac:spMkLst>
        </pc:spChg>
        <pc:spChg chg="mod">
          <ac:chgData name="Ombeline LECLERC ISTRIA" userId="275354a2-f32e-48be-8a48-dab16b2af77b" providerId="ADAL" clId="{B2EB172F-CE41-4020-826F-B4B0BD3162FD}" dt="2025-07-10T21:41:21.894" v="863" actId="207"/>
          <ac:spMkLst>
            <pc:docMk/>
            <pc:sldMk cId="3178164439" sldId="307"/>
            <ac:spMk id="8" creationId="{A4C215D1-0471-F621-8F6A-A2B400D38D3B}"/>
          </ac:spMkLst>
        </pc:spChg>
        <pc:spChg chg="mod">
          <ac:chgData name="Ombeline LECLERC ISTRIA" userId="275354a2-f32e-48be-8a48-dab16b2af77b" providerId="ADAL" clId="{B2EB172F-CE41-4020-826F-B4B0BD3162FD}" dt="2025-07-10T21:41:30.928" v="866" actId="12788"/>
          <ac:spMkLst>
            <pc:docMk/>
            <pc:sldMk cId="3178164439" sldId="307"/>
            <ac:spMk id="9" creationId="{B12810DD-20FD-6093-3D2F-03BE2DE9985E}"/>
          </ac:spMkLst>
        </pc:spChg>
        <pc:spChg chg="mod">
          <ac:chgData name="Ombeline LECLERC ISTRIA" userId="275354a2-f32e-48be-8a48-dab16b2af77b" providerId="ADAL" clId="{B2EB172F-CE41-4020-826F-B4B0BD3162FD}" dt="2025-07-10T21:41:30.928" v="866" actId="12788"/>
          <ac:spMkLst>
            <pc:docMk/>
            <pc:sldMk cId="3178164439" sldId="307"/>
            <ac:spMk id="11" creationId="{758026BD-3A9A-30F8-798B-0B7D5C841F2F}"/>
          </ac:spMkLst>
        </pc:spChg>
        <pc:spChg chg="mod">
          <ac:chgData name="Ombeline LECLERC ISTRIA" userId="275354a2-f32e-48be-8a48-dab16b2af77b" providerId="ADAL" clId="{B2EB172F-CE41-4020-826F-B4B0BD3162FD}" dt="2025-07-10T21:41:30.928" v="866" actId="12788"/>
          <ac:spMkLst>
            <pc:docMk/>
            <pc:sldMk cId="3178164439" sldId="307"/>
            <ac:spMk id="12" creationId="{6DF68980-F759-1161-B081-06B64ECAF415}"/>
          </ac:spMkLst>
        </pc:spChg>
        <pc:spChg chg="mod">
          <ac:chgData name="Ombeline LECLERC ISTRIA" userId="275354a2-f32e-48be-8a48-dab16b2af77b" providerId="ADAL" clId="{B2EB172F-CE41-4020-826F-B4B0BD3162FD}" dt="2025-07-10T21:41:28.134" v="865" actId="164"/>
          <ac:spMkLst>
            <pc:docMk/>
            <pc:sldMk cId="3178164439" sldId="307"/>
            <ac:spMk id="13" creationId="{B7736FF1-BA45-23DA-54A1-1CB7062C7407}"/>
          </ac:spMkLst>
        </pc:spChg>
        <pc:spChg chg="mod">
          <ac:chgData name="Ombeline LECLERC ISTRIA" userId="275354a2-f32e-48be-8a48-dab16b2af77b" providerId="ADAL" clId="{B2EB172F-CE41-4020-826F-B4B0BD3162FD}" dt="2025-07-10T21:41:30.928" v="866" actId="12788"/>
          <ac:spMkLst>
            <pc:docMk/>
            <pc:sldMk cId="3178164439" sldId="307"/>
            <ac:spMk id="15" creationId="{5F0EEDF6-FD02-4748-7BA6-09333633F881}"/>
          </ac:spMkLst>
        </pc:spChg>
        <pc:spChg chg="mod">
          <ac:chgData name="Ombeline LECLERC ISTRIA" userId="275354a2-f32e-48be-8a48-dab16b2af77b" providerId="ADAL" clId="{B2EB172F-CE41-4020-826F-B4B0BD3162FD}" dt="2025-07-10T21:41:30.928" v="866" actId="12788"/>
          <ac:spMkLst>
            <pc:docMk/>
            <pc:sldMk cId="3178164439" sldId="307"/>
            <ac:spMk id="21" creationId="{00938B21-DCCA-6EDB-F78E-308DC84D8EDB}"/>
          </ac:spMkLst>
        </pc:spChg>
        <pc:spChg chg="mod">
          <ac:chgData name="Ombeline LECLERC ISTRIA" userId="275354a2-f32e-48be-8a48-dab16b2af77b" providerId="ADAL" clId="{B2EB172F-CE41-4020-826F-B4B0BD3162FD}" dt="2025-07-10T21:41:30.928" v="866" actId="12788"/>
          <ac:spMkLst>
            <pc:docMk/>
            <pc:sldMk cId="3178164439" sldId="307"/>
            <ac:spMk id="23" creationId="{AFC888B1-E6D6-38B8-1E97-0362267843D2}"/>
          </ac:spMkLst>
        </pc:spChg>
        <pc:spChg chg="mod">
          <ac:chgData name="Ombeline LECLERC ISTRIA" userId="275354a2-f32e-48be-8a48-dab16b2af77b" providerId="ADAL" clId="{B2EB172F-CE41-4020-826F-B4B0BD3162FD}" dt="2025-07-10T21:41:30.928" v="866" actId="12788"/>
          <ac:spMkLst>
            <pc:docMk/>
            <pc:sldMk cId="3178164439" sldId="307"/>
            <ac:spMk id="36" creationId="{FF6D0E9E-CF41-06BE-87B2-BE0BD0B682F3}"/>
          </ac:spMkLst>
        </pc:spChg>
        <pc:spChg chg="mod">
          <ac:chgData name="Ombeline LECLERC ISTRIA" userId="275354a2-f32e-48be-8a48-dab16b2af77b" providerId="ADAL" clId="{B2EB172F-CE41-4020-826F-B4B0BD3162FD}" dt="2025-07-10T21:41:30.928" v="866" actId="12788"/>
          <ac:spMkLst>
            <pc:docMk/>
            <pc:sldMk cId="3178164439" sldId="307"/>
            <ac:spMk id="48" creationId="{6C853902-3BD4-A2EC-698C-1019FD05ACC8}"/>
          </ac:spMkLst>
        </pc:spChg>
        <pc:spChg chg="mod">
          <ac:chgData name="Ombeline LECLERC ISTRIA" userId="275354a2-f32e-48be-8a48-dab16b2af77b" providerId="ADAL" clId="{B2EB172F-CE41-4020-826F-B4B0BD3162FD}" dt="2025-07-10T21:41:30.928" v="866" actId="12788"/>
          <ac:spMkLst>
            <pc:docMk/>
            <pc:sldMk cId="3178164439" sldId="307"/>
            <ac:spMk id="49" creationId="{3E431AA9-3FC6-0C66-DA02-758FC8155B0D}"/>
          </ac:spMkLst>
        </pc:spChg>
        <pc:spChg chg="mod">
          <ac:chgData name="Ombeline LECLERC ISTRIA" userId="275354a2-f32e-48be-8a48-dab16b2af77b" providerId="ADAL" clId="{B2EB172F-CE41-4020-826F-B4B0BD3162FD}" dt="2025-07-10T21:41:30.928" v="866" actId="12788"/>
          <ac:spMkLst>
            <pc:docMk/>
            <pc:sldMk cId="3178164439" sldId="307"/>
            <ac:spMk id="1025" creationId="{59756F91-B0E7-1953-C758-27529E7A1B93}"/>
          </ac:spMkLst>
        </pc:spChg>
        <pc:grpChg chg="mod">
          <ac:chgData name="Ombeline LECLERC ISTRIA" userId="275354a2-f32e-48be-8a48-dab16b2af77b" providerId="ADAL" clId="{B2EB172F-CE41-4020-826F-B4B0BD3162FD}" dt="2025-07-10T22:05:30.737" v="1003" actId="2711"/>
          <ac:grpSpMkLst>
            <pc:docMk/>
            <pc:sldMk cId="3178164439" sldId="307"/>
            <ac:grpSpMk id="14" creationId="{7941AF0A-7BD8-F3A1-3676-79797F801D98}"/>
          </ac:grpSpMkLst>
        </pc:grpChg>
        <pc:picChg chg="mod">
          <ac:chgData name="Ombeline LECLERC ISTRIA" userId="275354a2-f32e-48be-8a48-dab16b2af77b" providerId="ADAL" clId="{B2EB172F-CE41-4020-826F-B4B0BD3162FD}" dt="2025-07-10T21:41:28.134" v="865" actId="164"/>
          <ac:picMkLst>
            <pc:docMk/>
            <pc:sldMk cId="3178164439" sldId="307"/>
            <ac:picMk id="30" creationId="{79FD084B-4DB6-56B8-4D40-3DA0E64B3930}"/>
          </ac:picMkLst>
        </pc:picChg>
        <pc:picChg chg="mod">
          <ac:chgData name="Ombeline LECLERC ISTRIA" userId="275354a2-f32e-48be-8a48-dab16b2af77b" providerId="ADAL" clId="{B2EB172F-CE41-4020-826F-B4B0BD3162FD}" dt="2025-07-10T21:41:28.134" v="865" actId="164"/>
          <ac:picMkLst>
            <pc:docMk/>
            <pc:sldMk cId="3178164439" sldId="307"/>
            <ac:picMk id="35" creationId="{D919F5F2-5511-44FA-2A16-07FB7970478F}"/>
          </ac:picMkLst>
        </pc:picChg>
        <pc:cxnChg chg="mod">
          <ac:chgData name="Ombeline LECLERC ISTRIA" userId="275354a2-f32e-48be-8a48-dab16b2af77b" providerId="ADAL" clId="{B2EB172F-CE41-4020-826F-B4B0BD3162FD}" dt="2025-07-10T21:40:30.528" v="846" actId="12788"/>
          <ac:cxnSpMkLst>
            <pc:docMk/>
            <pc:sldMk cId="3178164439" sldId="307"/>
            <ac:cxnSpMk id="22" creationId="{6764CC0A-9A60-4604-FEFF-6CE245EEFA5F}"/>
          </ac:cxnSpMkLst>
        </pc:cxnChg>
        <pc:cxnChg chg="mod">
          <ac:chgData name="Ombeline LECLERC ISTRIA" userId="275354a2-f32e-48be-8a48-dab16b2af77b" providerId="ADAL" clId="{B2EB172F-CE41-4020-826F-B4B0BD3162FD}" dt="2025-07-10T21:40:30.528" v="846" actId="12788"/>
          <ac:cxnSpMkLst>
            <pc:docMk/>
            <pc:sldMk cId="3178164439" sldId="307"/>
            <ac:cxnSpMk id="29" creationId="{7DD4A127-9344-60F4-6644-ACDF7F0D587E}"/>
          </ac:cxnSpMkLst>
        </pc:cxnChg>
        <pc:cxnChg chg="mod">
          <ac:chgData name="Ombeline LECLERC ISTRIA" userId="275354a2-f32e-48be-8a48-dab16b2af77b" providerId="ADAL" clId="{B2EB172F-CE41-4020-826F-B4B0BD3162FD}" dt="2025-07-10T21:40:30.528" v="846" actId="12788"/>
          <ac:cxnSpMkLst>
            <pc:docMk/>
            <pc:sldMk cId="3178164439" sldId="307"/>
            <ac:cxnSpMk id="42" creationId="{3299AEB5-0120-0BD3-CF65-59A01FD27DAF}"/>
          </ac:cxnSpMkLst>
        </pc:cxnChg>
        <pc:cxnChg chg="mod">
          <ac:chgData name="Ombeline LECLERC ISTRIA" userId="275354a2-f32e-48be-8a48-dab16b2af77b" providerId="ADAL" clId="{B2EB172F-CE41-4020-826F-B4B0BD3162FD}" dt="2025-07-10T21:40:30.528" v="846" actId="12788"/>
          <ac:cxnSpMkLst>
            <pc:docMk/>
            <pc:sldMk cId="3178164439" sldId="307"/>
            <ac:cxnSpMk id="51" creationId="{BBFE78B8-0151-5817-467A-D802E428B79A}"/>
          </ac:cxnSpMkLst>
        </pc:cxnChg>
        <pc:cxnChg chg="mod">
          <ac:chgData name="Ombeline LECLERC ISTRIA" userId="275354a2-f32e-48be-8a48-dab16b2af77b" providerId="ADAL" clId="{B2EB172F-CE41-4020-826F-B4B0BD3162FD}" dt="2025-07-10T21:40:30.528" v="846" actId="12788"/>
          <ac:cxnSpMkLst>
            <pc:docMk/>
            <pc:sldMk cId="3178164439" sldId="307"/>
            <ac:cxnSpMk id="53" creationId="{8E9C7E03-1190-B4C8-8EF8-A430AD545C38}"/>
          </ac:cxnSpMkLst>
        </pc:cxnChg>
      </pc:sldChg>
      <pc:sldChg chg="addSp modSp add mod setBg">
        <pc:chgData name="Ombeline LECLERC ISTRIA" userId="275354a2-f32e-48be-8a48-dab16b2af77b" providerId="ADAL" clId="{B2EB172F-CE41-4020-826F-B4B0BD3162FD}" dt="2025-07-10T22:05:36.956" v="1004" actId="2711"/>
        <pc:sldMkLst>
          <pc:docMk/>
          <pc:sldMk cId="2464916833" sldId="308"/>
        </pc:sldMkLst>
        <pc:spChg chg="mod">
          <ac:chgData name="Ombeline LECLERC ISTRIA" userId="275354a2-f32e-48be-8a48-dab16b2af77b" providerId="ADAL" clId="{B2EB172F-CE41-4020-826F-B4B0BD3162FD}" dt="2025-07-10T21:40:04.154" v="839"/>
          <ac:spMkLst>
            <pc:docMk/>
            <pc:sldMk cId="2464916833" sldId="308"/>
            <ac:spMk id="2" creationId="{57477978-4238-154C-8995-4953FF0D24B4}"/>
          </ac:spMkLst>
        </pc:spChg>
        <pc:spChg chg="mod">
          <ac:chgData name="Ombeline LECLERC ISTRIA" userId="275354a2-f32e-48be-8a48-dab16b2af77b" providerId="ADAL" clId="{B2EB172F-CE41-4020-826F-B4B0BD3162FD}" dt="2025-07-10T21:40:04.154" v="839"/>
          <ac:spMkLst>
            <pc:docMk/>
            <pc:sldMk cId="2464916833" sldId="308"/>
            <ac:spMk id="3" creationId="{3BCAD282-8E20-4179-19FC-4372ABA41D69}"/>
          </ac:spMkLst>
        </pc:spChg>
        <pc:spChg chg="mod">
          <ac:chgData name="Ombeline LECLERC ISTRIA" userId="275354a2-f32e-48be-8a48-dab16b2af77b" providerId="ADAL" clId="{B2EB172F-CE41-4020-826F-B4B0BD3162FD}" dt="2025-07-10T21:41:43.284" v="870" actId="12788"/>
          <ac:spMkLst>
            <pc:docMk/>
            <pc:sldMk cId="2464916833" sldId="308"/>
            <ac:spMk id="8" creationId="{6D7CE730-0D44-EF8D-047F-2F67742431E4}"/>
          </ac:spMkLst>
        </pc:spChg>
        <pc:spChg chg="mod">
          <ac:chgData name="Ombeline LECLERC ISTRIA" userId="275354a2-f32e-48be-8a48-dab16b2af77b" providerId="ADAL" clId="{B2EB172F-CE41-4020-826F-B4B0BD3162FD}" dt="2025-07-10T21:41:43.284" v="870" actId="12788"/>
          <ac:spMkLst>
            <pc:docMk/>
            <pc:sldMk cId="2464916833" sldId="308"/>
            <ac:spMk id="11" creationId="{88D80F1D-1714-1956-2088-0B397580EDFC}"/>
          </ac:spMkLst>
        </pc:spChg>
        <pc:spChg chg="mod">
          <ac:chgData name="Ombeline LECLERC ISTRIA" userId="275354a2-f32e-48be-8a48-dab16b2af77b" providerId="ADAL" clId="{B2EB172F-CE41-4020-826F-B4B0BD3162FD}" dt="2025-07-10T21:41:43.284" v="870" actId="12788"/>
          <ac:spMkLst>
            <pc:docMk/>
            <pc:sldMk cId="2464916833" sldId="308"/>
            <ac:spMk id="13" creationId="{874A9A19-387B-86DE-491B-93C6593BBCA3}"/>
          </ac:spMkLst>
        </pc:spChg>
        <pc:spChg chg="mod">
          <ac:chgData name="Ombeline LECLERC ISTRIA" userId="275354a2-f32e-48be-8a48-dab16b2af77b" providerId="ADAL" clId="{B2EB172F-CE41-4020-826F-B4B0BD3162FD}" dt="2025-07-10T21:41:43.284" v="870" actId="12788"/>
          <ac:spMkLst>
            <pc:docMk/>
            <pc:sldMk cId="2464916833" sldId="308"/>
            <ac:spMk id="15" creationId="{DCEF1F7E-497B-6CEF-32A3-FE5B8FF89CEC}"/>
          </ac:spMkLst>
        </pc:spChg>
        <pc:spChg chg="mod">
          <ac:chgData name="Ombeline LECLERC ISTRIA" userId="275354a2-f32e-48be-8a48-dab16b2af77b" providerId="ADAL" clId="{B2EB172F-CE41-4020-826F-B4B0BD3162FD}" dt="2025-07-10T21:41:43.284" v="870" actId="12788"/>
          <ac:spMkLst>
            <pc:docMk/>
            <pc:sldMk cId="2464916833" sldId="308"/>
            <ac:spMk id="21" creationId="{7973A8B3-84C0-F8F4-56EB-77FF7E0B1CD7}"/>
          </ac:spMkLst>
        </pc:spChg>
        <pc:spChg chg="mod">
          <ac:chgData name="Ombeline LECLERC ISTRIA" userId="275354a2-f32e-48be-8a48-dab16b2af77b" providerId="ADAL" clId="{B2EB172F-CE41-4020-826F-B4B0BD3162FD}" dt="2025-07-10T21:41:43.284" v="870" actId="12788"/>
          <ac:spMkLst>
            <pc:docMk/>
            <pc:sldMk cId="2464916833" sldId="308"/>
            <ac:spMk id="23" creationId="{71DB4530-06EF-4FA9-114F-444424EE48D1}"/>
          </ac:spMkLst>
        </pc:spChg>
        <pc:spChg chg="mod">
          <ac:chgData name="Ombeline LECLERC ISTRIA" userId="275354a2-f32e-48be-8a48-dab16b2af77b" providerId="ADAL" clId="{B2EB172F-CE41-4020-826F-B4B0BD3162FD}" dt="2025-07-10T21:41:43.284" v="870" actId="12788"/>
          <ac:spMkLst>
            <pc:docMk/>
            <pc:sldMk cId="2464916833" sldId="308"/>
            <ac:spMk id="36" creationId="{E3176F4F-321F-D913-CE8B-A612A230BED6}"/>
          </ac:spMkLst>
        </pc:spChg>
        <pc:spChg chg="mod">
          <ac:chgData name="Ombeline LECLERC ISTRIA" userId="275354a2-f32e-48be-8a48-dab16b2af77b" providerId="ADAL" clId="{B2EB172F-CE41-4020-826F-B4B0BD3162FD}" dt="2025-07-10T21:41:43.284" v="870" actId="12788"/>
          <ac:spMkLst>
            <pc:docMk/>
            <pc:sldMk cId="2464916833" sldId="308"/>
            <ac:spMk id="49" creationId="{8B926BE8-DAC0-8564-F096-3800F6298C96}"/>
          </ac:spMkLst>
        </pc:spChg>
        <pc:spChg chg="mod">
          <ac:chgData name="Ombeline LECLERC ISTRIA" userId="275354a2-f32e-48be-8a48-dab16b2af77b" providerId="ADAL" clId="{B2EB172F-CE41-4020-826F-B4B0BD3162FD}" dt="2025-07-10T21:41:43.284" v="870" actId="12788"/>
          <ac:spMkLst>
            <pc:docMk/>
            <pc:sldMk cId="2464916833" sldId="308"/>
            <ac:spMk id="54" creationId="{D4DB47EF-C4B7-A889-DCC3-2740CC372E33}"/>
          </ac:spMkLst>
        </pc:spChg>
        <pc:spChg chg="mod">
          <ac:chgData name="Ombeline LECLERC ISTRIA" userId="275354a2-f32e-48be-8a48-dab16b2af77b" providerId="ADAL" clId="{B2EB172F-CE41-4020-826F-B4B0BD3162FD}" dt="2025-07-10T21:41:43.284" v="870" actId="12788"/>
          <ac:spMkLst>
            <pc:docMk/>
            <pc:sldMk cId="2464916833" sldId="308"/>
            <ac:spMk id="1025" creationId="{2D353C5E-A2B7-F3A3-6165-2A32FBFDEE9B}"/>
          </ac:spMkLst>
        </pc:spChg>
        <pc:grpChg chg="mod">
          <ac:chgData name="Ombeline LECLERC ISTRIA" userId="275354a2-f32e-48be-8a48-dab16b2af77b" providerId="ADAL" clId="{B2EB172F-CE41-4020-826F-B4B0BD3162FD}" dt="2025-07-10T22:05:36.956" v="1004" actId="2711"/>
          <ac:grpSpMkLst>
            <pc:docMk/>
            <pc:sldMk cId="2464916833" sldId="308"/>
            <ac:grpSpMk id="4" creationId="{FDBB6343-65CF-7388-6CBC-F66490D31724}"/>
          </ac:grpSpMkLst>
        </pc:grpChg>
        <pc:picChg chg="mod">
          <ac:chgData name="Ombeline LECLERC ISTRIA" userId="275354a2-f32e-48be-8a48-dab16b2af77b" providerId="ADAL" clId="{B2EB172F-CE41-4020-826F-B4B0BD3162FD}" dt="2025-07-10T21:41:41.538" v="869" actId="164"/>
          <ac:picMkLst>
            <pc:docMk/>
            <pc:sldMk cId="2464916833" sldId="308"/>
            <ac:picMk id="26" creationId="{FBAEC79C-4B02-1736-62AC-618910A0DD4B}"/>
          </ac:picMkLst>
        </pc:picChg>
        <pc:picChg chg="mod">
          <ac:chgData name="Ombeline LECLERC ISTRIA" userId="275354a2-f32e-48be-8a48-dab16b2af77b" providerId="ADAL" clId="{B2EB172F-CE41-4020-826F-B4B0BD3162FD}" dt="2025-07-10T21:41:41.538" v="869" actId="164"/>
          <ac:picMkLst>
            <pc:docMk/>
            <pc:sldMk cId="2464916833" sldId="308"/>
            <ac:picMk id="27" creationId="{E1FBD741-2527-D3F1-8982-DB0DE1324A23}"/>
          </ac:picMkLst>
        </pc:picChg>
      </pc:sldChg>
      <pc:sldChg chg="addSp modSp add mod">
        <pc:chgData name="Ombeline LECLERC ISTRIA" userId="275354a2-f32e-48be-8a48-dab16b2af77b" providerId="ADAL" clId="{B2EB172F-CE41-4020-826F-B4B0BD3162FD}" dt="2025-07-10T22:05:55.307" v="1007" actId="2711"/>
        <pc:sldMkLst>
          <pc:docMk/>
          <pc:sldMk cId="317267397" sldId="310"/>
        </pc:sldMkLst>
        <pc:spChg chg="mod">
          <ac:chgData name="Ombeline LECLERC ISTRIA" userId="275354a2-f32e-48be-8a48-dab16b2af77b" providerId="ADAL" clId="{B2EB172F-CE41-4020-826F-B4B0BD3162FD}" dt="2025-07-10T21:42:16.572" v="881" actId="12788"/>
          <ac:spMkLst>
            <pc:docMk/>
            <pc:sldMk cId="317267397" sldId="310"/>
            <ac:spMk id="8" creationId="{0B9B6900-A58E-E930-30E4-C1B14F0D6DEF}"/>
          </ac:spMkLst>
        </pc:spChg>
        <pc:spChg chg="mod">
          <ac:chgData name="Ombeline LECLERC ISTRIA" userId="275354a2-f32e-48be-8a48-dab16b2af77b" providerId="ADAL" clId="{B2EB172F-CE41-4020-826F-B4B0BD3162FD}" dt="2025-07-10T21:42:16.572" v="881" actId="12788"/>
          <ac:spMkLst>
            <pc:docMk/>
            <pc:sldMk cId="317267397" sldId="310"/>
            <ac:spMk id="9" creationId="{C57A45EA-1A31-D1F3-E299-3076F103CF0E}"/>
          </ac:spMkLst>
        </pc:spChg>
        <pc:spChg chg="mod">
          <ac:chgData name="Ombeline LECLERC ISTRIA" userId="275354a2-f32e-48be-8a48-dab16b2af77b" providerId="ADAL" clId="{B2EB172F-CE41-4020-826F-B4B0BD3162FD}" dt="2025-07-10T21:42:16.572" v="881" actId="12788"/>
          <ac:spMkLst>
            <pc:docMk/>
            <pc:sldMk cId="317267397" sldId="310"/>
            <ac:spMk id="11" creationId="{A0F7EA69-559E-5348-DAE5-B0517155D20A}"/>
          </ac:spMkLst>
        </pc:spChg>
        <pc:spChg chg="mod">
          <ac:chgData name="Ombeline LECLERC ISTRIA" userId="275354a2-f32e-48be-8a48-dab16b2af77b" providerId="ADAL" clId="{B2EB172F-CE41-4020-826F-B4B0BD3162FD}" dt="2025-07-10T21:42:16.572" v="881" actId="12788"/>
          <ac:spMkLst>
            <pc:docMk/>
            <pc:sldMk cId="317267397" sldId="310"/>
            <ac:spMk id="12" creationId="{1DC3CB32-A572-3E27-7E61-28E26DE98E75}"/>
          </ac:spMkLst>
        </pc:spChg>
        <pc:spChg chg="mod">
          <ac:chgData name="Ombeline LECLERC ISTRIA" userId="275354a2-f32e-48be-8a48-dab16b2af77b" providerId="ADAL" clId="{B2EB172F-CE41-4020-826F-B4B0BD3162FD}" dt="2025-07-10T21:42:14.666" v="880" actId="164"/>
          <ac:spMkLst>
            <pc:docMk/>
            <pc:sldMk cId="317267397" sldId="310"/>
            <ac:spMk id="21" creationId="{2109A5CB-8F40-0D4C-09AA-A5EA3C124688}"/>
          </ac:spMkLst>
        </pc:spChg>
        <pc:spChg chg="mod">
          <ac:chgData name="Ombeline LECLERC ISTRIA" userId="275354a2-f32e-48be-8a48-dab16b2af77b" providerId="ADAL" clId="{B2EB172F-CE41-4020-826F-B4B0BD3162FD}" dt="2025-07-10T21:42:16.572" v="881" actId="12788"/>
          <ac:spMkLst>
            <pc:docMk/>
            <pc:sldMk cId="317267397" sldId="310"/>
            <ac:spMk id="23" creationId="{4AE80D82-159B-B8F8-CAC1-50047D325D9B}"/>
          </ac:spMkLst>
        </pc:spChg>
        <pc:spChg chg="mod">
          <ac:chgData name="Ombeline LECLERC ISTRIA" userId="275354a2-f32e-48be-8a48-dab16b2af77b" providerId="ADAL" clId="{B2EB172F-CE41-4020-826F-B4B0BD3162FD}" dt="2025-07-10T21:42:16.572" v="881" actId="12788"/>
          <ac:spMkLst>
            <pc:docMk/>
            <pc:sldMk cId="317267397" sldId="310"/>
            <ac:spMk id="27" creationId="{223E6A64-DCA2-DC14-9619-84898F25DF5B}"/>
          </ac:spMkLst>
        </pc:spChg>
        <pc:spChg chg="mod">
          <ac:chgData name="Ombeline LECLERC ISTRIA" userId="275354a2-f32e-48be-8a48-dab16b2af77b" providerId="ADAL" clId="{B2EB172F-CE41-4020-826F-B4B0BD3162FD}" dt="2025-07-10T21:42:16.572" v="881" actId="12788"/>
          <ac:spMkLst>
            <pc:docMk/>
            <pc:sldMk cId="317267397" sldId="310"/>
            <ac:spMk id="36" creationId="{C8003AD2-D757-0E8E-5A9D-F2E3BBFEFFC0}"/>
          </ac:spMkLst>
        </pc:spChg>
        <pc:spChg chg="mod">
          <ac:chgData name="Ombeline LECLERC ISTRIA" userId="275354a2-f32e-48be-8a48-dab16b2af77b" providerId="ADAL" clId="{B2EB172F-CE41-4020-826F-B4B0BD3162FD}" dt="2025-07-10T21:42:16.572" v="881" actId="12788"/>
          <ac:spMkLst>
            <pc:docMk/>
            <pc:sldMk cId="317267397" sldId="310"/>
            <ac:spMk id="44" creationId="{546857B9-8FC3-7E80-4B63-1BF22967A063}"/>
          </ac:spMkLst>
        </pc:spChg>
        <pc:spChg chg="mod">
          <ac:chgData name="Ombeline LECLERC ISTRIA" userId="275354a2-f32e-48be-8a48-dab16b2af77b" providerId="ADAL" clId="{B2EB172F-CE41-4020-826F-B4B0BD3162FD}" dt="2025-07-10T21:42:16.572" v="881" actId="12788"/>
          <ac:spMkLst>
            <pc:docMk/>
            <pc:sldMk cId="317267397" sldId="310"/>
            <ac:spMk id="48" creationId="{5EE171BD-14E0-76C5-07CC-1C0A75B33BF6}"/>
          </ac:spMkLst>
        </pc:spChg>
        <pc:spChg chg="mod">
          <ac:chgData name="Ombeline LECLERC ISTRIA" userId="275354a2-f32e-48be-8a48-dab16b2af77b" providerId="ADAL" clId="{B2EB172F-CE41-4020-826F-B4B0BD3162FD}" dt="2025-07-10T21:42:16.572" v="881" actId="12788"/>
          <ac:spMkLst>
            <pc:docMk/>
            <pc:sldMk cId="317267397" sldId="310"/>
            <ac:spMk id="49" creationId="{846700A6-307A-3349-7738-5362D8AA2988}"/>
          </ac:spMkLst>
        </pc:spChg>
        <pc:spChg chg="mod">
          <ac:chgData name="Ombeline LECLERC ISTRIA" userId="275354a2-f32e-48be-8a48-dab16b2af77b" providerId="ADAL" clId="{B2EB172F-CE41-4020-826F-B4B0BD3162FD}" dt="2025-07-10T21:42:14.666" v="880" actId="164"/>
          <ac:spMkLst>
            <pc:docMk/>
            <pc:sldMk cId="317267397" sldId="310"/>
            <ac:spMk id="1025" creationId="{F0AF0C92-D2B8-CCAF-4CE0-C26CE4DBBE71}"/>
          </ac:spMkLst>
        </pc:spChg>
        <pc:grpChg chg="mod">
          <ac:chgData name="Ombeline LECLERC ISTRIA" userId="275354a2-f32e-48be-8a48-dab16b2af77b" providerId="ADAL" clId="{B2EB172F-CE41-4020-826F-B4B0BD3162FD}" dt="2025-07-10T22:05:55.307" v="1007" actId="2711"/>
          <ac:grpSpMkLst>
            <pc:docMk/>
            <pc:sldMk cId="317267397" sldId="310"/>
            <ac:grpSpMk id="4" creationId="{E4C43E6B-509A-FFD8-3F69-D5B947C770E0}"/>
          </ac:grpSpMkLst>
        </pc:grpChg>
        <pc:picChg chg="mod">
          <ac:chgData name="Ombeline LECLERC ISTRIA" userId="275354a2-f32e-48be-8a48-dab16b2af77b" providerId="ADAL" clId="{B2EB172F-CE41-4020-826F-B4B0BD3162FD}" dt="2025-07-10T21:42:14.666" v="880" actId="164"/>
          <ac:picMkLst>
            <pc:docMk/>
            <pc:sldMk cId="317267397" sldId="310"/>
            <ac:picMk id="28" creationId="{B33BD7BE-F8D9-9014-FE86-092F47527AAA}"/>
          </ac:picMkLst>
        </pc:picChg>
        <pc:picChg chg="mod">
          <ac:chgData name="Ombeline LECLERC ISTRIA" userId="275354a2-f32e-48be-8a48-dab16b2af77b" providerId="ADAL" clId="{B2EB172F-CE41-4020-826F-B4B0BD3162FD}" dt="2025-07-10T21:42:14.666" v="880" actId="164"/>
          <ac:picMkLst>
            <pc:docMk/>
            <pc:sldMk cId="317267397" sldId="310"/>
            <ac:picMk id="31" creationId="{FBB0D9F8-E04A-22A9-65FF-A56B8803F2D0}"/>
          </ac:picMkLst>
        </pc:picChg>
      </pc:sldChg>
      <pc:sldChg chg="addSp modSp add mod">
        <pc:chgData name="Ombeline LECLERC ISTRIA" userId="275354a2-f32e-48be-8a48-dab16b2af77b" providerId="ADAL" clId="{B2EB172F-CE41-4020-826F-B4B0BD3162FD}" dt="2025-07-10T22:06:11.441" v="1008" actId="2711"/>
        <pc:sldMkLst>
          <pc:docMk/>
          <pc:sldMk cId="115297608" sldId="312"/>
        </pc:sldMkLst>
        <pc:spChg chg="mod">
          <ac:chgData name="Ombeline LECLERC ISTRIA" userId="275354a2-f32e-48be-8a48-dab16b2af77b" providerId="ADAL" clId="{B2EB172F-CE41-4020-826F-B4B0BD3162FD}" dt="2025-07-10T21:39:47.034" v="835" actId="12788"/>
          <ac:spMkLst>
            <pc:docMk/>
            <pc:sldMk cId="115297608" sldId="312"/>
            <ac:spMk id="8" creationId="{9D4864A6-FB74-A188-1012-49C7574841BD}"/>
          </ac:spMkLst>
        </pc:spChg>
        <pc:spChg chg="mod">
          <ac:chgData name="Ombeline LECLERC ISTRIA" userId="275354a2-f32e-48be-8a48-dab16b2af77b" providerId="ADAL" clId="{B2EB172F-CE41-4020-826F-B4B0BD3162FD}" dt="2025-07-10T21:39:47.034" v="835" actId="12788"/>
          <ac:spMkLst>
            <pc:docMk/>
            <pc:sldMk cId="115297608" sldId="312"/>
            <ac:spMk id="9" creationId="{87AFA669-B852-B439-AA7E-D887B54D0C8C}"/>
          </ac:spMkLst>
        </pc:spChg>
        <pc:spChg chg="mod">
          <ac:chgData name="Ombeline LECLERC ISTRIA" userId="275354a2-f32e-48be-8a48-dab16b2af77b" providerId="ADAL" clId="{B2EB172F-CE41-4020-826F-B4B0BD3162FD}" dt="2025-07-10T21:39:47.034" v="835" actId="12788"/>
          <ac:spMkLst>
            <pc:docMk/>
            <pc:sldMk cId="115297608" sldId="312"/>
            <ac:spMk id="11" creationId="{7D089C59-BE5D-EF7B-8F39-3A8AE42E5DDE}"/>
          </ac:spMkLst>
        </pc:spChg>
        <pc:spChg chg="mod">
          <ac:chgData name="Ombeline LECLERC ISTRIA" userId="275354a2-f32e-48be-8a48-dab16b2af77b" providerId="ADAL" clId="{B2EB172F-CE41-4020-826F-B4B0BD3162FD}" dt="2025-07-10T21:39:47.034" v="835" actId="12788"/>
          <ac:spMkLst>
            <pc:docMk/>
            <pc:sldMk cId="115297608" sldId="312"/>
            <ac:spMk id="21" creationId="{C918C6D0-328A-EACA-C0B9-107A6C6BDECD}"/>
          </ac:spMkLst>
        </pc:spChg>
        <pc:spChg chg="mod">
          <ac:chgData name="Ombeline LECLERC ISTRIA" userId="275354a2-f32e-48be-8a48-dab16b2af77b" providerId="ADAL" clId="{B2EB172F-CE41-4020-826F-B4B0BD3162FD}" dt="2025-07-10T21:39:47.034" v="835" actId="12788"/>
          <ac:spMkLst>
            <pc:docMk/>
            <pc:sldMk cId="115297608" sldId="312"/>
            <ac:spMk id="23" creationId="{F46DE43F-1886-76F7-764D-B87B2483E090}"/>
          </ac:spMkLst>
        </pc:spChg>
        <pc:spChg chg="mod">
          <ac:chgData name="Ombeline LECLERC ISTRIA" userId="275354a2-f32e-48be-8a48-dab16b2af77b" providerId="ADAL" clId="{B2EB172F-CE41-4020-826F-B4B0BD3162FD}" dt="2025-07-10T21:39:47.034" v="835" actId="12788"/>
          <ac:spMkLst>
            <pc:docMk/>
            <pc:sldMk cId="115297608" sldId="312"/>
            <ac:spMk id="27" creationId="{31F73F80-211E-AC43-364F-5816CCB37A23}"/>
          </ac:spMkLst>
        </pc:spChg>
        <pc:spChg chg="mod">
          <ac:chgData name="Ombeline LECLERC ISTRIA" userId="275354a2-f32e-48be-8a48-dab16b2af77b" providerId="ADAL" clId="{B2EB172F-CE41-4020-826F-B4B0BD3162FD}" dt="2025-07-10T21:39:47.034" v="835" actId="12788"/>
          <ac:spMkLst>
            <pc:docMk/>
            <pc:sldMk cId="115297608" sldId="312"/>
            <ac:spMk id="36" creationId="{2B51EB26-3185-F8DC-37A6-6EAF75BF5AA1}"/>
          </ac:spMkLst>
        </pc:spChg>
        <pc:spChg chg="mod">
          <ac:chgData name="Ombeline LECLERC ISTRIA" userId="275354a2-f32e-48be-8a48-dab16b2af77b" providerId="ADAL" clId="{B2EB172F-CE41-4020-826F-B4B0BD3162FD}" dt="2025-07-10T21:39:47.034" v="835" actId="12788"/>
          <ac:spMkLst>
            <pc:docMk/>
            <pc:sldMk cId="115297608" sldId="312"/>
            <ac:spMk id="44" creationId="{8B7CCC34-A1D4-12F5-DBEE-FE0975FF7717}"/>
          </ac:spMkLst>
        </pc:spChg>
        <pc:spChg chg="mod">
          <ac:chgData name="Ombeline LECLERC ISTRIA" userId="275354a2-f32e-48be-8a48-dab16b2af77b" providerId="ADAL" clId="{B2EB172F-CE41-4020-826F-B4B0BD3162FD}" dt="2025-07-10T21:39:47.034" v="835" actId="12788"/>
          <ac:spMkLst>
            <pc:docMk/>
            <pc:sldMk cId="115297608" sldId="312"/>
            <ac:spMk id="48" creationId="{463DED51-23AA-CFB6-DE9D-BC9DC2E9B110}"/>
          </ac:spMkLst>
        </pc:spChg>
        <pc:spChg chg="mod">
          <ac:chgData name="Ombeline LECLERC ISTRIA" userId="275354a2-f32e-48be-8a48-dab16b2af77b" providerId="ADAL" clId="{B2EB172F-CE41-4020-826F-B4B0BD3162FD}" dt="2025-07-10T21:39:44.727" v="834" actId="164"/>
          <ac:spMkLst>
            <pc:docMk/>
            <pc:sldMk cId="115297608" sldId="312"/>
            <ac:spMk id="49" creationId="{C6160ECF-405A-1B66-5762-B9247F9E328A}"/>
          </ac:spMkLst>
        </pc:spChg>
        <pc:spChg chg="mod">
          <ac:chgData name="Ombeline LECLERC ISTRIA" userId="275354a2-f32e-48be-8a48-dab16b2af77b" providerId="ADAL" clId="{B2EB172F-CE41-4020-826F-B4B0BD3162FD}" dt="2025-07-10T21:39:47.034" v="835" actId="12788"/>
          <ac:spMkLst>
            <pc:docMk/>
            <pc:sldMk cId="115297608" sldId="312"/>
            <ac:spMk id="1025" creationId="{97BC615F-D395-E099-3AB2-3929BA1354C3}"/>
          </ac:spMkLst>
        </pc:spChg>
        <pc:grpChg chg="mod">
          <ac:chgData name="Ombeline LECLERC ISTRIA" userId="275354a2-f32e-48be-8a48-dab16b2af77b" providerId="ADAL" clId="{B2EB172F-CE41-4020-826F-B4B0BD3162FD}" dt="2025-07-10T22:06:11.441" v="1008" actId="2711"/>
          <ac:grpSpMkLst>
            <pc:docMk/>
            <pc:sldMk cId="115297608" sldId="312"/>
            <ac:grpSpMk id="4" creationId="{2015E313-C333-977E-AFC3-D306DC78B21F}"/>
          </ac:grpSpMkLst>
        </pc:grpChg>
        <pc:picChg chg="mod">
          <ac:chgData name="Ombeline LECLERC ISTRIA" userId="275354a2-f32e-48be-8a48-dab16b2af77b" providerId="ADAL" clId="{B2EB172F-CE41-4020-826F-B4B0BD3162FD}" dt="2025-07-10T21:39:44.727" v="834" actId="164"/>
          <ac:picMkLst>
            <pc:docMk/>
            <pc:sldMk cId="115297608" sldId="312"/>
            <ac:picMk id="30" creationId="{C1014231-F983-AD69-820C-B6A961C6D265}"/>
          </ac:picMkLst>
        </pc:picChg>
        <pc:picChg chg="mod">
          <ac:chgData name="Ombeline LECLERC ISTRIA" userId="275354a2-f32e-48be-8a48-dab16b2af77b" providerId="ADAL" clId="{B2EB172F-CE41-4020-826F-B4B0BD3162FD}" dt="2025-07-10T21:39:44.727" v="834" actId="164"/>
          <ac:picMkLst>
            <pc:docMk/>
            <pc:sldMk cId="115297608" sldId="312"/>
            <ac:picMk id="32" creationId="{54D0BD13-D816-7623-9A6C-210C571E65E3}"/>
          </ac:picMkLst>
        </pc:picChg>
      </pc:sldChg>
      <pc:sldChg chg="modSp add mod">
        <pc:chgData name="Ombeline LECLERC ISTRIA" userId="275354a2-f32e-48be-8a48-dab16b2af77b" providerId="ADAL" clId="{B2EB172F-CE41-4020-826F-B4B0BD3162FD}" dt="2025-07-10T22:05:49.885" v="1006" actId="2711"/>
        <pc:sldMkLst>
          <pc:docMk/>
          <pc:sldMk cId="3743829919" sldId="313"/>
        </pc:sldMkLst>
        <pc:spChg chg="mod">
          <ac:chgData name="Ombeline LECLERC ISTRIA" userId="275354a2-f32e-48be-8a48-dab16b2af77b" providerId="ADAL" clId="{B2EB172F-CE41-4020-826F-B4B0BD3162FD}" dt="2025-07-10T21:42:02.804" v="877" actId="207"/>
          <ac:spMkLst>
            <pc:docMk/>
            <pc:sldMk cId="3743829919" sldId="313"/>
            <ac:spMk id="5" creationId="{0F2CE555-74D9-2903-6A3A-C22F4C7B8C8F}"/>
          </ac:spMkLst>
        </pc:spChg>
        <pc:spChg chg="mod">
          <ac:chgData name="Ombeline LECLERC ISTRIA" userId="275354a2-f32e-48be-8a48-dab16b2af77b" providerId="ADAL" clId="{B2EB172F-CE41-4020-826F-B4B0BD3162FD}" dt="2025-07-10T21:41:59.464" v="875" actId="207"/>
          <ac:spMkLst>
            <pc:docMk/>
            <pc:sldMk cId="3743829919" sldId="313"/>
            <ac:spMk id="8" creationId="{A387D7C9-E743-0FAB-C1E9-0EE81DAC30FB}"/>
          </ac:spMkLst>
        </pc:spChg>
        <pc:spChg chg="mod">
          <ac:chgData name="Ombeline LECLERC ISTRIA" userId="275354a2-f32e-48be-8a48-dab16b2af77b" providerId="ADAL" clId="{B2EB172F-CE41-4020-826F-B4B0BD3162FD}" dt="2025-07-10T21:42:01.132" v="876" actId="207"/>
          <ac:spMkLst>
            <pc:docMk/>
            <pc:sldMk cId="3743829919" sldId="313"/>
            <ac:spMk id="11" creationId="{0E9B94DE-6455-E2B3-53AA-361DCC3F2C44}"/>
          </ac:spMkLst>
        </pc:spChg>
        <pc:spChg chg="mod">
          <ac:chgData name="Ombeline LECLERC ISTRIA" userId="275354a2-f32e-48be-8a48-dab16b2af77b" providerId="ADAL" clId="{B2EB172F-CE41-4020-826F-B4B0BD3162FD}" dt="2025-07-10T22:05:49.885" v="1006" actId="2711"/>
          <ac:spMkLst>
            <pc:docMk/>
            <pc:sldMk cId="3743829919" sldId="313"/>
            <ac:spMk id="13" creationId="{5886B3E2-14FF-B70A-5108-0F5F0D0508A5}"/>
          </ac:spMkLst>
        </pc:spChg>
        <pc:spChg chg="mod">
          <ac:chgData name="Ombeline LECLERC ISTRIA" userId="275354a2-f32e-48be-8a48-dab16b2af77b" providerId="ADAL" clId="{B2EB172F-CE41-4020-826F-B4B0BD3162FD}" dt="2025-07-10T22:05:49.885" v="1006" actId="2711"/>
          <ac:spMkLst>
            <pc:docMk/>
            <pc:sldMk cId="3743829919" sldId="313"/>
            <ac:spMk id="14" creationId="{797DD83A-1C34-4187-FE60-429F0EC0F99A}"/>
          </ac:spMkLst>
        </pc:spChg>
        <pc:spChg chg="mod">
          <ac:chgData name="Ombeline LECLERC ISTRIA" userId="275354a2-f32e-48be-8a48-dab16b2af77b" providerId="ADAL" clId="{B2EB172F-CE41-4020-826F-B4B0BD3162FD}" dt="2025-07-10T22:05:49.885" v="1006" actId="2711"/>
          <ac:spMkLst>
            <pc:docMk/>
            <pc:sldMk cId="3743829919" sldId="313"/>
            <ac:spMk id="17" creationId="{CA32F384-4F22-FDC9-9709-B611CDC7750A}"/>
          </ac:spMkLst>
        </pc:spChg>
        <pc:spChg chg="mod">
          <ac:chgData name="Ombeline LECLERC ISTRIA" userId="275354a2-f32e-48be-8a48-dab16b2af77b" providerId="ADAL" clId="{B2EB172F-CE41-4020-826F-B4B0BD3162FD}" dt="2025-07-10T22:05:49.885" v="1006" actId="2711"/>
          <ac:spMkLst>
            <pc:docMk/>
            <pc:sldMk cId="3743829919" sldId="313"/>
            <ac:spMk id="18" creationId="{A54AB2EF-0258-AEE3-43F4-131625D54B05}"/>
          </ac:spMkLst>
        </pc:spChg>
        <pc:spChg chg="mod">
          <ac:chgData name="Ombeline LECLERC ISTRIA" userId="275354a2-f32e-48be-8a48-dab16b2af77b" providerId="ADAL" clId="{B2EB172F-CE41-4020-826F-B4B0BD3162FD}" dt="2025-07-10T22:05:49.885" v="1006" actId="2711"/>
          <ac:spMkLst>
            <pc:docMk/>
            <pc:sldMk cId="3743829919" sldId="313"/>
            <ac:spMk id="19" creationId="{D5CA343C-AAE9-CD1B-9F6D-D051A4FB23BB}"/>
          </ac:spMkLst>
        </pc:spChg>
        <pc:spChg chg="mod">
          <ac:chgData name="Ombeline LECLERC ISTRIA" userId="275354a2-f32e-48be-8a48-dab16b2af77b" providerId="ADAL" clId="{B2EB172F-CE41-4020-826F-B4B0BD3162FD}" dt="2025-07-10T22:05:49.885" v="1006" actId="2711"/>
          <ac:spMkLst>
            <pc:docMk/>
            <pc:sldMk cId="3743829919" sldId="313"/>
            <ac:spMk id="21" creationId="{19B37304-5C7B-B8CB-96C9-8DC8A6EF7703}"/>
          </ac:spMkLst>
        </pc:spChg>
        <pc:spChg chg="mod">
          <ac:chgData name="Ombeline LECLERC ISTRIA" userId="275354a2-f32e-48be-8a48-dab16b2af77b" providerId="ADAL" clId="{B2EB172F-CE41-4020-826F-B4B0BD3162FD}" dt="2025-07-10T22:05:49.885" v="1006" actId="2711"/>
          <ac:spMkLst>
            <pc:docMk/>
            <pc:sldMk cId="3743829919" sldId="313"/>
            <ac:spMk id="25" creationId="{39B14E69-FFE7-C5D9-B467-05FB0C7B7DA5}"/>
          </ac:spMkLst>
        </pc:spChg>
        <pc:spChg chg="mod">
          <ac:chgData name="Ombeline LECLERC ISTRIA" userId="275354a2-f32e-48be-8a48-dab16b2af77b" providerId="ADAL" clId="{B2EB172F-CE41-4020-826F-B4B0BD3162FD}" dt="2025-07-10T22:05:49.885" v="1006" actId="2711"/>
          <ac:spMkLst>
            <pc:docMk/>
            <pc:sldMk cId="3743829919" sldId="313"/>
            <ac:spMk id="43" creationId="{3ADA42F9-52E1-7389-7AFA-8D025BF7352E}"/>
          </ac:spMkLst>
        </pc:spChg>
        <pc:spChg chg="mod">
          <ac:chgData name="Ombeline LECLERC ISTRIA" userId="275354a2-f32e-48be-8a48-dab16b2af77b" providerId="ADAL" clId="{B2EB172F-CE41-4020-826F-B4B0BD3162FD}" dt="2025-07-10T22:05:49.885" v="1006" actId="2711"/>
          <ac:spMkLst>
            <pc:docMk/>
            <pc:sldMk cId="3743829919" sldId="313"/>
            <ac:spMk id="52" creationId="{731D3B0F-C03F-0697-EF22-46E20EEA07B3}"/>
          </ac:spMkLst>
        </pc:spChg>
        <pc:spChg chg="mod">
          <ac:chgData name="Ombeline LECLERC ISTRIA" userId="275354a2-f32e-48be-8a48-dab16b2af77b" providerId="ADAL" clId="{B2EB172F-CE41-4020-826F-B4B0BD3162FD}" dt="2025-07-10T22:05:49.885" v="1006" actId="2711"/>
          <ac:spMkLst>
            <pc:docMk/>
            <pc:sldMk cId="3743829919" sldId="313"/>
            <ac:spMk id="1025" creationId="{697F2054-B989-1394-BCF3-064043021D07}"/>
          </ac:spMkLst>
        </pc:spChg>
      </pc:sldChg>
      <pc:sldChg chg="modSp add mod">
        <pc:chgData name="Ombeline LECLERC ISTRIA" userId="275354a2-f32e-48be-8a48-dab16b2af77b" providerId="ADAL" clId="{B2EB172F-CE41-4020-826F-B4B0BD3162FD}" dt="2025-07-10T22:05:41.850" v="1005" actId="2711"/>
        <pc:sldMkLst>
          <pc:docMk/>
          <pc:sldMk cId="1698329411" sldId="314"/>
        </pc:sldMkLst>
        <pc:spChg chg="mod">
          <ac:chgData name="Ombeline LECLERC ISTRIA" userId="275354a2-f32e-48be-8a48-dab16b2af77b" providerId="ADAL" clId="{B2EB172F-CE41-4020-826F-B4B0BD3162FD}" dt="2025-07-10T21:41:49.034" v="872" actId="207"/>
          <ac:spMkLst>
            <pc:docMk/>
            <pc:sldMk cId="1698329411" sldId="314"/>
            <ac:spMk id="5" creationId="{B13DCE17-AB50-B4C1-4B23-E6D6ADA85DCC}"/>
          </ac:spMkLst>
        </pc:spChg>
        <pc:spChg chg="mod">
          <ac:chgData name="Ombeline LECLERC ISTRIA" userId="275354a2-f32e-48be-8a48-dab16b2af77b" providerId="ADAL" clId="{B2EB172F-CE41-4020-826F-B4B0BD3162FD}" dt="2025-07-10T21:41:47.674" v="871" actId="207"/>
          <ac:spMkLst>
            <pc:docMk/>
            <pc:sldMk cId="1698329411" sldId="314"/>
            <ac:spMk id="11" creationId="{A4926B55-B528-3F59-DE76-AC8DC8A18BF3}"/>
          </ac:spMkLst>
        </pc:spChg>
        <pc:spChg chg="mod">
          <ac:chgData name="Ombeline LECLERC ISTRIA" userId="275354a2-f32e-48be-8a48-dab16b2af77b" providerId="ADAL" clId="{B2EB172F-CE41-4020-826F-B4B0BD3162FD}" dt="2025-07-10T22:05:41.850" v="1005" actId="2711"/>
          <ac:spMkLst>
            <pc:docMk/>
            <pc:sldMk cId="1698329411" sldId="314"/>
            <ac:spMk id="13" creationId="{489D768A-3A4E-06A4-F084-2B73E5FD7C99}"/>
          </ac:spMkLst>
        </pc:spChg>
        <pc:spChg chg="mod">
          <ac:chgData name="Ombeline LECLERC ISTRIA" userId="275354a2-f32e-48be-8a48-dab16b2af77b" providerId="ADAL" clId="{B2EB172F-CE41-4020-826F-B4B0BD3162FD}" dt="2025-07-10T22:05:41.850" v="1005" actId="2711"/>
          <ac:spMkLst>
            <pc:docMk/>
            <pc:sldMk cId="1698329411" sldId="314"/>
            <ac:spMk id="21" creationId="{3A8223EE-8F54-FA16-29E7-F47F1E1928F8}"/>
          </ac:spMkLst>
        </pc:spChg>
        <pc:spChg chg="mod">
          <ac:chgData name="Ombeline LECLERC ISTRIA" userId="275354a2-f32e-48be-8a48-dab16b2af77b" providerId="ADAL" clId="{B2EB172F-CE41-4020-826F-B4B0BD3162FD}" dt="2025-07-10T22:05:41.850" v="1005" actId="2711"/>
          <ac:spMkLst>
            <pc:docMk/>
            <pc:sldMk cId="1698329411" sldId="314"/>
            <ac:spMk id="23" creationId="{AC6D85D6-B87A-2214-D467-8BAC7445BA32}"/>
          </ac:spMkLst>
        </pc:spChg>
        <pc:spChg chg="mod">
          <ac:chgData name="Ombeline LECLERC ISTRIA" userId="275354a2-f32e-48be-8a48-dab16b2af77b" providerId="ADAL" clId="{B2EB172F-CE41-4020-826F-B4B0BD3162FD}" dt="2025-07-10T22:05:41.850" v="1005" actId="2711"/>
          <ac:spMkLst>
            <pc:docMk/>
            <pc:sldMk cId="1698329411" sldId="314"/>
            <ac:spMk id="36" creationId="{F0AF99F0-8F94-2C5A-D591-37BBB75B95EC}"/>
          </ac:spMkLst>
        </pc:spChg>
        <pc:spChg chg="mod">
          <ac:chgData name="Ombeline LECLERC ISTRIA" userId="275354a2-f32e-48be-8a48-dab16b2af77b" providerId="ADAL" clId="{B2EB172F-CE41-4020-826F-B4B0BD3162FD}" dt="2025-07-10T22:05:41.850" v="1005" actId="2711"/>
          <ac:spMkLst>
            <pc:docMk/>
            <pc:sldMk cId="1698329411" sldId="314"/>
            <ac:spMk id="43" creationId="{6FCECA82-82D7-C8D4-AC40-E3F2609C9CC8}"/>
          </ac:spMkLst>
        </pc:spChg>
        <pc:spChg chg="mod">
          <ac:chgData name="Ombeline LECLERC ISTRIA" userId="275354a2-f32e-48be-8a48-dab16b2af77b" providerId="ADAL" clId="{B2EB172F-CE41-4020-826F-B4B0BD3162FD}" dt="2025-07-10T22:05:41.850" v="1005" actId="2711"/>
          <ac:spMkLst>
            <pc:docMk/>
            <pc:sldMk cId="1698329411" sldId="314"/>
            <ac:spMk id="52" creationId="{2A42465A-5D8F-2B60-2866-1FA9DF0474A1}"/>
          </ac:spMkLst>
        </pc:spChg>
        <pc:spChg chg="mod">
          <ac:chgData name="Ombeline LECLERC ISTRIA" userId="275354a2-f32e-48be-8a48-dab16b2af77b" providerId="ADAL" clId="{B2EB172F-CE41-4020-826F-B4B0BD3162FD}" dt="2025-07-10T22:05:41.850" v="1005" actId="2711"/>
          <ac:spMkLst>
            <pc:docMk/>
            <pc:sldMk cId="1698329411" sldId="314"/>
            <ac:spMk id="54" creationId="{2D8DC269-0197-8892-CA7B-FAC73180C775}"/>
          </ac:spMkLst>
        </pc:spChg>
        <pc:spChg chg="mod">
          <ac:chgData name="Ombeline LECLERC ISTRIA" userId="275354a2-f32e-48be-8a48-dab16b2af77b" providerId="ADAL" clId="{B2EB172F-CE41-4020-826F-B4B0BD3162FD}" dt="2025-07-10T22:05:41.850" v="1005" actId="2711"/>
          <ac:spMkLst>
            <pc:docMk/>
            <pc:sldMk cId="1698329411" sldId="314"/>
            <ac:spMk id="1035" creationId="{00672564-DD79-A138-0883-E5B2E600F330}"/>
          </ac:spMkLst>
        </pc:spChg>
        <pc:spChg chg="mod">
          <ac:chgData name="Ombeline LECLERC ISTRIA" userId="275354a2-f32e-48be-8a48-dab16b2af77b" providerId="ADAL" clId="{B2EB172F-CE41-4020-826F-B4B0BD3162FD}" dt="2025-07-10T22:05:41.850" v="1005" actId="2711"/>
          <ac:spMkLst>
            <pc:docMk/>
            <pc:sldMk cId="1698329411" sldId="314"/>
            <ac:spMk id="1042" creationId="{E0950662-45CD-8AD9-F275-72960336D07C}"/>
          </ac:spMkLst>
        </pc:spChg>
        <pc:spChg chg="mod">
          <ac:chgData name="Ombeline LECLERC ISTRIA" userId="275354a2-f32e-48be-8a48-dab16b2af77b" providerId="ADAL" clId="{B2EB172F-CE41-4020-826F-B4B0BD3162FD}" dt="2025-07-10T22:05:41.850" v="1005" actId="2711"/>
          <ac:spMkLst>
            <pc:docMk/>
            <pc:sldMk cId="1698329411" sldId="314"/>
            <ac:spMk id="1043" creationId="{A449F228-AE04-BC4F-06E0-3BD5AB7815D1}"/>
          </ac:spMkLst>
        </pc:spChg>
        <pc:spChg chg="mod">
          <ac:chgData name="Ombeline LECLERC ISTRIA" userId="275354a2-f32e-48be-8a48-dab16b2af77b" providerId="ADAL" clId="{B2EB172F-CE41-4020-826F-B4B0BD3162FD}" dt="2025-07-10T21:41:50.374" v="873" actId="207"/>
          <ac:spMkLst>
            <pc:docMk/>
            <pc:sldMk cId="1698329411" sldId="314"/>
            <ac:spMk id="1045" creationId="{78B8FB2B-4B00-FCC8-DE35-3F2263D0CB8D}"/>
          </ac:spMkLst>
        </pc:spChg>
      </pc:sldChg>
      <pc:sldChg chg="modSp add mod setBg">
        <pc:chgData name="Ombeline LECLERC ISTRIA" userId="275354a2-f32e-48be-8a48-dab16b2af77b" providerId="ADAL" clId="{B2EB172F-CE41-4020-826F-B4B0BD3162FD}" dt="2025-07-10T22:07:27.375" v="1025" actId="2711"/>
        <pc:sldMkLst>
          <pc:docMk/>
          <pc:sldMk cId="3327408006" sldId="315"/>
        </pc:sldMkLst>
        <pc:spChg chg="mod">
          <ac:chgData name="Ombeline LECLERC ISTRIA" userId="275354a2-f32e-48be-8a48-dab16b2af77b" providerId="ADAL" clId="{B2EB172F-CE41-4020-826F-B4B0BD3162FD}" dt="2025-07-10T21:33:24.521" v="733"/>
          <ac:spMkLst>
            <pc:docMk/>
            <pc:sldMk cId="3327408006" sldId="315"/>
            <ac:spMk id="2" creationId="{B305D881-8F46-B0BD-BDC2-C075079BAE82}"/>
          </ac:spMkLst>
        </pc:spChg>
        <pc:spChg chg="mod">
          <ac:chgData name="Ombeline LECLERC ISTRIA" userId="275354a2-f32e-48be-8a48-dab16b2af77b" providerId="ADAL" clId="{B2EB172F-CE41-4020-826F-B4B0BD3162FD}" dt="2025-07-10T22:07:27.375" v="1025" actId="2711"/>
          <ac:spMkLst>
            <pc:docMk/>
            <pc:sldMk cId="3327408006" sldId="315"/>
            <ac:spMk id="5" creationId="{AB041803-E4D1-4C75-94B2-42E85D6A80B9}"/>
          </ac:spMkLst>
        </pc:spChg>
        <pc:spChg chg="mod">
          <ac:chgData name="Ombeline LECLERC ISTRIA" userId="275354a2-f32e-48be-8a48-dab16b2af77b" providerId="ADAL" clId="{B2EB172F-CE41-4020-826F-B4B0BD3162FD}" dt="2025-07-10T22:07:27.375" v="1025" actId="2711"/>
          <ac:spMkLst>
            <pc:docMk/>
            <pc:sldMk cId="3327408006" sldId="315"/>
            <ac:spMk id="6" creationId="{3F0ACE31-31B9-955C-CF34-8D8CC4EB8FAA}"/>
          </ac:spMkLst>
        </pc:spChg>
        <pc:spChg chg="mod">
          <ac:chgData name="Ombeline LECLERC ISTRIA" userId="275354a2-f32e-48be-8a48-dab16b2af77b" providerId="ADAL" clId="{B2EB172F-CE41-4020-826F-B4B0BD3162FD}" dt="2025-07-10T22:07:27.375" v="1025" actId="2711"/>
          <ac:spMkLst>
            <pc:docMk/>
            <pc:sldMk cId="3327408006" sldId="315"/>
            <ac:spMk id="8" creationId="{DB7513C8-C07D-B9D2-10B0-B611FDF64EE1}"/>
          </ac:spMkLst>
        </pc:spChg>
        <pc:spChg chg="mod">
          <ac:chgData name="Ombeline LECLERC ISTRIA" userId="275354a2-f32e-48be-8a48-dab16b2af77b" providerId="ADAL" clId="{B2EB172F-CE41-4020-826F-B4B0BD3162FD}" dt="2025-07-10T22:07:27.375" v="1025" actId="2711"/>
          <ac:spMkLst>
            <pc:docMk/>
            <pc:sldMk cId="3327408006" sldId="315"/>
            <ac:spMk id="9" creationId="{6FFF4FDC-47EF-B2AB-E1F0-8FCD04A6FDDE}"/>
          </ac:spMkLst>
        </pc:spChg>
        <pc:spChg chg="mod">
          <ac:chgData name="Ombeline LECLERC ISTRIA" userId="275354a2-f32e-48be-8a48-dab16b2af77b" providerId="ADAL" clId="{B2EB172F-CE41-4020-826F-B4B0BD3162FD}" dt="2025-07-10T22:07:27.375" v="1025" actId="2711"/>
          <ac:spMkLst>
            <pc:docMk/>
            <pc:sldMk cId="3327408006" sldId="315"/>
            <ac:spMk id="11" creationId="{4DDABE78-8C28-4580-48D3-2A67C189645C}"/>
          </ac:spMkLst>
        </pc:spChg>
        <pc:spChg chg="mod">
          <ac:chgData name="Ombeline LECLERC ISTRIA" userId="275354a2-f32e-48be-8a48-dab16b2af77b" providerId="ADAL" clId="{B2EB172F-CE41-4020-826F-B4B0BD3162FD}" dt="2025-07-10T22:07:27.375" v="1025" actId="2711"/>
          <ac:spMkLst>
            <pc:docMk/>
            <pc:sldMk cId="3327408006" sldId="315"/>
            <ac:spMk id="12" creationId="{C99B0530-8094-9538-2658-29FD51AB6F12}"/>
          </ac:spMkLst>
        </pc:spChg>
        <pc:spChg chg="mod">
          <ac:chgData name="Ombeline LECLERC ISTRIA" userId="275354a2-f32e-48be-8a48-dab16b2af77b" providerId="ADAL" clId="{B2EB172F-CE41-4020-826F-B4B0BD3162FD}" dt="2025-07-10T22:07:27.375" v="1025" actId="2711"/>
          <ac:spMkLst>
            <pc:docMk/>
            <pc:sldMk cId="3327408006" sldId="315"/>
            <ac:spMk id="20" creationId="{704B7099-04F1-F2E7-FE4F-4A41E5942016}"/>
          </ac:spMkLst>
        </pc:spChg>
        <pc:spChg chg="mod">
          <ac:chgData name="Ombeline LECLERC ISTRIA" userId="275354a2-f32e-48be-8a48-dab16b2af77b" providerId="ADAL" clId="{B2EB172F-CE41-4020-826F-B4B0BD3162FD}" dt="2025-07-10T22:07:27.375" v="1025" actId="2711"/>
          <ac:spMkLst>
            <pc:docMk/>
            <pc:sldMk cId="3327408006" sldId="315"/>
            <ac:spMk id="25" creationId="{8D01AC66-9AD2-469B-78A5-077B6D890B10}"/>
          </ac:spMkLst>
        </pc:spChg>
        <pc:spChg chg="mod">
          <ac:chgData name="Ombeline LECLERC ISTRIA" userId="275354a2-f32e-48be-8a48-dab16b2af77b" providerId="ADAL" clId="{B2EB172F-CE41-4020-826F-B4B0BD3162FD}" dt="2025-07-10T21:33:24.521" v="733"/>
          <ac:spMkLst>
            <pc:docMk/>
            <pc:sldMk cId="3327408006" sldId="315"/>
            <ac:spMk id="40" creationId="{11DFB649-BEFC-C2D6-0007-6CA013CEAA48}"/>
          </ac:spMkLst>
        </pc:spChg>
        <pc:spChg chg="mod">
          <ac:chgData name="Ombeline LECLERC ISTRIA" userId="275354a2-f32e-48be-8a48-dab16b2af77b" providerId="ADAL" clId="{B2EB172F-CE41-4020-826F-B4B0BD3162FD}" dt="2025-07-10T22:07:27.375" v="1025" actId="2711"/>
          <ac:spMkLst>
            <pc:docMk/>
            <pc:sldMk cId="3327408006" sldId="315"/>
            <ac:spMk id="60" creationId="{B3374A9D-6631-F8F0-15C9-9A69A0B49D80}"/>
          </ac:spMkLst>
        </pc:spChg>
        <pc:spChg chg="mod">
          <ac:chgData name="Ombeline LECLERC ISTRIA" userId="275354a2-f32e-48be-8a48-dab16b2af77b" providerId="ADAL" clId="{B2EB172F-CE41-4020-826F-B4B0BD3162FD}" dt="2025-07-10T22:07:27.375" v="1025" actId="2711"/>
          <ac:spMkLst>
            <pc:docMk/>
            <pc:sldMk cId="3327408006" sldId="315"/>
            <ac:spMk id="91" creationId="{EE79AB8C-7AB9-91E8-CF54-8E14616F0F32}"/>
          </ac:spMkLst>
        </pc:spChg>
        <pc:picChg chg="mod">
          <ac:chgData name="Ombeline LECLERC ISTRIA" userId="275354a2-f32e-48be-8a48-dab16b2af77b" providerId="ADAL" clId="{B2EB172F-CE41-4020-826F-B4B0BD3162FD}" dt="2025-07-10T21:33:41.042" v="741" actId="1036"/>
          <ac:picMkLst>
            <pc:docMk/>
            <pc:sldMk cId="3327408006" sldId="315"/>
            <ac:picMk id="18" creationId="{F02C2B05-31DD-44FF-B1A8-BEEDD3CC6EDB}"/>
          </ac:picMkLst>
        </pc:picChg>
        <pc:cxnChg chg="mod">
          <ac:chgData name="Ombeline LECLERC ISTRIA" userId="275354a2-f32e-48be-8a48-dab16b2af77b" providerId="ADAL" clId="{B2EB172F-CE41-4020-826F-B4B0BD3162FD}" dt="2025-07-10T21:33:41.042" v="741" actId="1036"/>
          <ac:cxnSpMkLst>
            <pc:docMk/>
            <pc:sldMk cId="3327408006" sldId="315"/>
            <ac:cxnSpMk id="23" creationId="{7D34110C-8EB5-BEA0-5D1F-97D82DBE7DBC}"/>
          </ac:cxnSpMkLst>
        </pc:cxnChg>
        <pc:cxnChg chg="mod">
          <ac:chgData name="Ombeline LECLERC ISTRIA" userId="275354a2-f32e-48be-8a48-dab16b2af77b" providerId="ADAL" clId="{B2EB172F-CE41-4020-826F-B4B0BD3162FD}" dt="2025-07-10T21:33:41.042" v="741" actId="1036"/>
          <ac:cxnSpMkLst>
            <pc:docMk/>
            <pc:sldMk cId="3327408006" sldId="315"/>
            <ac:cxnSpMk id="29" creationId="{E43A0D2D-B30B-6A5A-F2F6-9F13766AF18E}"/>
          </ac:cxnSpMkLst>
        </pc:cxnChg>
        <pc:cxnChg chg="mod">
          <ac:chgData name="Ombeline LECLERC ISTRIA" userId="275354a2-f32e-48be-8a48-dab16b2af77b" providerId="ADAL" clId="{B2EB172F-CE41-4020-826F-B4B0BD3162FD}" dt="2025-07-10T21:33:41.042" v="741" actId="1036"/>
          <ac:cxnSpMkLst>
            <pc:docMk/>
            <pc:sldMk cId="3327408006" sldId="315"/>
            <ac:cxnSpMk id="38" creationId="{0040F62D-5799-5DE2-5DCD-7CCF9562C73A}"/>
          </ac:cxnSpMkLst>
        </pc:cxnChg>
      </pc:sldChg>
      <pc:sldChg chg="modSp add mod">
        <pc:chgData name="Ombeline LECLERC ISTRIA" userId="275354a2-f32e-48be-8a48-dab16b2af77b" providerId="ADAL" clId="{B2EB172F-CE41-4020-826F-B4B0BD3162FD}" dt="2025-07-10T22:07:36.875" v="1029" actId="1035"/>
        <pc:sldMkLst>
          <pc:docMk/>
          <pc:sldMk cId="2443206210" sldId="316"/>
        </pc:sldMkLst>
        <pc:spChg chg="mod">
          <ac:chgData name="Ombeline LECLERC ISTRIA" userId="275354a2-f32e-48be-8a48-dab16b2af77b" providerId="ADAL" clId="{B2EB172F-CE41-4020-826F-B4B0BD3162FD}" dt="2025-07-10T22:07:36.875" v="1029" actId="1035"/>
          <ac:spMkLst>
            <pc:docMk/>
            <pc:sldMk cId="2443206210" sldId="316"/>
            <ac:spMk id="3" creationId="{8AA6C708-01D4-E0A0-1307-6D47576395DB}"/>
          </ac:spMkLst>
        </pc:spChg>
        <pc:spChg chg="mod">
          <ac:chgData name="Ombeline LECLERC ISTRIA" userId="275354a2-f32e-48be-8a48-dab16b2af77b" providerId="ADAL" clId="{B2EB172F-CE41-4020-826F-B4B0BD3162FD}" dt="2025-07-10T22:07:35.675" v="1027" actId="2711"/>
          <ac:spMkLst>
            <pc:docMk/>
            <pc:sldMk cId="2443206210" sldId="316"/>
            <ac:spMk id="5" creationId="{2C602A20-1011-62BE-5351-48C4C259DC01}"/>
          </ac:spMkLst>
        </pc:spChg>
        <pc:spChg chg="mod">
          <ac:chgData name="Ombeline LECLERC ISTRIA" userId="275354a2-f32e-48be-8a48-dab16b2af77b" providerId="ADAL" clId="{B2EB172F-CE41-4020-826F-B4B0BD3162FD}" dt="2025-07-10T22:07:35.675" v="1027" actId="2711"/>
          <ac:spMkLst>
            <pc:docMk/>
            <pc:sldMk cId="2443206210" sldId="316"/>
            <ac:spMk id="6" creationId="{C21591E4-886F-964D-FABC-A92ABC21EED1}"/>
          </ac:spMkLst>
        </pc:spChg>
        <pc:spChg chg="mod">
          <ac:chgData name="Ombeline LECLERC ISTRIA" userId="275354a2-f32e-48be-8a48-dab16b2af77b" providerId="ADAL" clId="{B2EB172F-CE41-4020-826F-B4B0BD3162FD}" dt="2025-07-10T22:07:35.675" v="1027" actId="2711"/>
          <ac:spMkLst>
            <pc:docMk/>
            <pc:sldMk cId="2443206210" sldId="316"/>
            <ac:spMk id="8" creationId="{90CE8F94-B829-ADC6-6CC7-F965207FBC5E}"/>
          </ac:spMkLst>
        </pc:spChg>
        <pc:spChg chg="mod">
          <ac:chgData name="Ombeline LECLERC ISTRIA" userId="275354a2-f32e-48be-8a48-dab16b2af77b" providerId="ADAL" clId="{B2EB172F-CE41-4020-826F-B4B0BD3162FD}" dt="2025-07-10T22:07:35.675" v="1027" actId="2711"/>
          <ac:spMkLst>
            <pc:docMk/>
            <pc:sldMk cId="2443206210" sldId="316"/>
            <ac:spMk id="11" creationId="{E59B349B-882B-7EB6-329A-04591F53D1FB}"/>
          </ac:spMkLst>
        </pc:spChg>
        <pc:spChg chg="mod">
          <ac:chgData name="Ombeline LECLERC ISTRIA" userId="275354a2-f32e-48be-8a48-dab16b2af77b" providerId="ADAL" clId="{B2EB172F-CE41-4020-826F-B4B0BD3162FD}" dt="2025-07-10T22:07:36.875" v="1029" actId="1035"/>
          <ac:spMkLst>
            <pc:docMk/>
            <pc:sldMk cId="2443206210" sldId="316"/>
            <ac:spMk id="15" creationId="{572DE24F-2417-B35A-C6C8-BA1AEDEC81C7}"/>
          </ac:spMkLst>
        </pc:spChg>
        <pc:spChg chg="mod">
          <ac:chgData name="Ombeline LECLERC ISTRIA" userId="275354a2-f32e-48be-8a48-dab16b2af77b" providerId="ADAL" clId="{B2EB172F-CE41-4020-826F-B4B0BD3162FD}" dt="2025-07-10T22:07:36.875" v="1029" actId="1035"/>
          <ac:spMkLst>
            <pc:docMk/>
            <pc:sldMk cId="2443206210" sldId="316"/>
            <ac:spMk id="16" creationId="{F50B8921-731C-29D0-465A-411BEDBDA6EB}"/>
          </ac:spMkLst>
        </pc:spChg>
        <pc:spChg chg="mod">
          <ac:chgData name="Ombeline LECLERC ISTRIA" userId="275354a2-f32e-48be-8a48-dab16b2af77b" providerId="ADAL" clId="{B2EB172F-CE41-4020-826F-B4B0BD3162FD}" dt="2025-07-10T21:33:00.917" v="723" actId="108"/>
          <ac:spMkLst>
            <pc:docMk/>
            <pc:sldMk cId="2443206210" sldId="316"/>
            <ac:spMk id="20" creationId="{2EDAA758-5EAB-F5D7-30CE-99FACC4A48EE}"/>
          </ac:spMkLst>
        </pc:spChg>
        <pc:spChg chg="mod">
          <ac:chgData name="Ombeline LECLERC ISTRIA" userId="275354a2-f32e-48be-8a48-dab16b2af77b" providerId="ADAL" clId="{B2EB172F-CE41-4020-826F-B4B0BD3162FD}" dt="2025-07-10T22:07:36.875" v="1029" actId="1035"/>
          <ac:spMkLst>
            <pc:docMk/>
            <pc:sldMk cId="2443206210" sldId="316"/>
            <ac:spMk id="24" creationId="{E22D967C-5F30-F6D1-9BCF-356C5EB85B55}"/>
          </ac:spMkLst>
        </pc:spChg>
        <pc:spChg chg="mod">
          <ac:chgData name="Ombeline LECLERC ISTRIA" userId="275354a2-f32e-48be-8a48-dab16b2af77b" providerId="ADAL" clId="{B2EB172F-CE41-4020-826F-B4B0BD3162FD}" dt="2025-07-10T22:07:36.875" v="1029" actId="1035"/>
          <ac:spMkLst>
            <pc:docMk/>
            <pc:sldMk cId="2443206210" sldId="316"/>
            <ac:spMk id="25" creationId="{859C0CE7-F6E5-322B-5278-12063DC806D4}"/>
          </ac:spMkLst>
        </pc:spChg>
        <pc:spChg chg="mod">
          <ac:chgData name="Ombeline LECLERC ISTRIA" userId="275354a2-f32e-48be-8a48-dab16b2af77b" providerId="ADAL" clId="{B2EB172F-CE41-4020-826F-B4B0BD3162FD}" dt="2025-07-10T22:07:36.875" v="1029" actId="1035"/>
          <ac:spMkLst>
            <pc:docMk/>
            <pc:sldMk cId="2443206210" sldId="316"/>
            <ac:spMk id="28" creationId="{7710B6F7-B056-0DCD-5F3A-77D8161282D7}"/>
          </ac:spMkLst>
        </pc:spChg>
        <pc:spChg chg="mod">
          <ac:chgData name="Ombeline LECLERC ISTRIA" userId="275354a2-f32e-48be-8a48-dab16b2af77b" providerId="ADAL" clId="{B2EB172F-CE41-4020-826F-B4B0BD3162FD}" dt="2025-07-10T22:07:36.875" v="1029" actId="1035"/>
          <ac:spMkLst>
            <pc:docMk/>
            <pc:sldMk cId="2443206210" sldId="316"/>
            <ac:spMk id="33" creationId="{E6E93B63-5C13-C13A-20B5-3866392031E8}"/>
          </ac:spMkLst>
        </pc:spChg>
        <pc:spChg chg="mod">
          <ac:chgData name="Ombeline LECLERC ISTRIA" userId="275354a2-f32e-48be-8a48-dab16b2af77b" providerId="ADAL" clId="{B2EB172F-CE41-4020-826F-B4B0BD3162FD}" dt="2025-07-10T22:07:36.875" v="1029" actId="1035"/>
          <ac:spMkLst>
            <pc:docMk/>
            <pc:sldMk cId="2443206210" sldId="316"/>
            <ac:spMk id="34" creationId="{D269E884-55A6-29E2-E44F-6E8AA26B0A42}"/>
          </ac:spMkLst>
        </pc:spChg>
        <pc:spChg chg="mod">
          <ac:chgData name="Ombeline LECLERC ISTRIA" userId="275354a2-f32e-48be-8a48-dab16b2af77b" providerId="ADAL" clId="{B2EB172F-CE41-4020-826F-B4B0BD3162FD}" dt="2025-07-10T22:07:36.875" v="1029" actId="1035"/>
          <ac:spMkLst>
            <pc:docMk/>
            <pc:sldMk cId="2443206210" sldId="316"/>
            <ac:spMk id="43" creationId="{F2B8F510-98BC-AC7D-278C-AC7C4A7335FC}"/>
          </ac:spMkLst>
        </pc:spChg>
        <pc:spChg chg="mod">
          <ac:chgData name="Ombeline LECLERC ISTRIA" userId="275354a2-f32e-48be-8a48-dab16b2af77b" providerId="ADAL" clId="{B2EB172F-CE41-4020-826F-B4B0BD3162FD}" dt="2025-07-10T22:07:35.675" v="1027" actId="2711"/>
          <ac:spMkLst>
            <pc:docMk/>
            <pc:sldMk cId="2443206210" sldId="316"/>
            <ac:spMk id="60" creationId="{C924E31A-E8B9-BB16-AFC8-7B01CDB0A26F}"/>
          </ac:spMkLst>
        </pc:spChg>
        <pc:spChg chg="mod">
          <ac:chgData name="Ombeline LECLERC ISTRIA" userId="275354a2-f32e-48be-8a48-dab16b2af77b" providerId="ADAL" clId="{B2EB172F-CE41-4020-826F-B4B0BD3162FD}" dt="2025-07-10T22:07:36.875" v="1029" actId="1035"/>
          <ac:spMkLst>
            <pc:docMk/>
            <pc:sldMk cId="2443206210" sldId="316"/>
            <ac:spMk id="91" creationId="{43C0A321-28E7-EE21-73AF-A818DA933220}"/>
          </ac:spMkLst>
        </pc:spChg>
      </pc:sldChg>
      <pc:sldChg chg="modSp add mod">
        <pc:chgData name="Ombeline LECLERC ISTRIA" userId="275354a2-f32e-48be-8a48-dab16b2af77b" providerId="ADAL" clId="{B2EB172F-CE41-4020-826F-B4B0BD3162FD}" dt="2025-07-10T22:08:12.594" v="1037" actId="2711"/>
        <pc:sldMkLst>
          <pc:docMk/>
          <pc:sldMk cId="2994637655" sldId="317"/>
        </pc:sldMkLst>
        <pc:spChg chg="mod">
          <ac:chgData name="Ombeline LECLERC ISTRIA" userId="275354a2-f32e-48be-8a48-dab16b2af77b" providerId="ADAL" clId="{B2EB172F-CE41-4020-826F-B4B0BD3162FD}" dt="2025-07-10T22:08:12.594" v="1037" actId="2711"/>
          <ac:spMkLst>
            <pc:docMk/>
            <pc:sldMk cId="2994637655" sldId="317"/>
            <ac:spMk id="5" creationId="{24379FF2-949A-7122-7B9D-66A81B6EFF8B}"/>
          </ac:spMkLst>
        </pc:spChg>
        <pc:spChg chg="mod">
          <ac:chgData name="Ombeline LECLERC ISTRIA" userId="275354a2-f32e-48be-8a48-dab16b2af77b" providerId="ADAL" clId="{B2EB172F-CE41-4020-826F-B4B0BD3162FD}" dt="2025-07-10T22:08:12.594" v="1037" actId="2711"/>
          <ac:spMkLst>
            <pc:docMk/>
            <pc:sldMk cId="2994637655" sldId="317"/>
            <ac:spMk id="6" creationId="{CAAAA4AE-A88E-A775-91E5-316C07A427A2}"/>
          </ac:spMkLst>
        </pc:spChg>
        <pc:spChg chg="mod">
          <ac:chgData name="Ombeline LECLERC ISTRIA" userId="275354a2-f32e-48be-8a48-dab16b2af77b" providerId="ADAL" clId="{B2EB172F-CE41-4020-826F-B4B0BD3162FD}" dt="2025-07-10T22:08:12.594" v="1037" actId="2711"/>
          <ac:spMkLst>
            <pc:docMk/>
            <pc:sldMk cId="2994637655" sldId="317"/>
            <ac:spMk id="8" creationId="{CA2B8E22-76D7-6A66-BA7C-E2248651855C}"/>
          </ac:spMkLst>
        </pc:spChg>
        <pc:spChg chg="mod">
          <ac:chgData name="Ombeline LECLERC ISTRIA" userId="275354a2-f32e-48be-8a48-dab16b2af77b" providerId="ADAL" clId="{B2EB172F-CE41-4020-826F-B4B0BD3162FD}" dt="2025-07-10T22:08:12.594" v="1037" actId="2711"/>
          <ac:spMkLst>
            <pc:docMk/>
            <pc:sldMk cId="2994637655" sldId="317"/>
            <ac:spMk id="9" creationId="{EF9155C5-915F-BAAE-928D-5B67093401CF}"/>
          </ac:spMkLst>
        </pc:spChg>
        <pc:spChg chg="mod">
          <ac:chgData name="Ombeline LECLERC ISTRIA" userId="275354a2-f32e-48be-8a48-dab16b2af77b" providerId="ADAL" clId="{B2EB172F-CE41-4020-826F-B4B0BD3162FD}" dt="2025-07-10T22:08:12.594" v="1037" actId="2711"/>
          <ac:spMkLst>
            <pc:docMk/>
            <pc:sldMk cId="2994637655" sldId="317"/>
            <ac:spMk id="11" creationId="{2C085F39-0464-9824-348E-57F468BABBFA}"/>
          </ac:spMkLst>
        </pc:spChg>
        <pc:spChg chg="mod">
          <ac:chgData name="Ombeline LECLERC ISTRIA" userId="275354a2-f32e-48be-8a48-dab16b2af77b" providerId="ADAL" clId="{B2EB172F-CE41-4020-826F-B4B0BD3162FD}" dt="2025-07-10T22:08:12.594" v="1037" actId="2711"/>
          <ac:spMkLst>
            <pc:docMk/>
            <pc:sldMk cId="2994637655" sldId="317"/>
            <ac:spMk id="12" creationId="{9B8A138B-DF01-FC73-F383-00FD61EC586B}"/>
          </ac:spMkLst>
        </pc:spChg>
        <pc:spChg chg="mod">
          <ac:chgData name="Ombeline LECLERC ISTRIA" userId="275354a2-f32e-48be-8a48-dab16b2af77b" providerId="ADAL" clId="{B2EB172F-CE41-4020-826F-B4B0BD3162FD}" dt="2025-07-10T22:08:12.594" v="1037" actId="2711"/>
          <ac:spMkLst>
            <pc:docMk/>
            <pc:sldMk cId="2994637655" sldId="317"/>
            <ac:spMk id="13" creationId="{C34AB5CA-1283-4A01-39F8-BCB013249C77}"/>
          </ac:spMkLst>
        </pc:spChg>
        <pc:spChg chg="mod">
          <ac:chgData name="Ombeline LECLERC ISTRIA" userId="275354a2-f32e-48be-8a48-dab16b2af77b" providerId="ADAL" clId="{B2EB172F-CE41-4020-826F-B4B0BD3162FD}" dt="2025-07-10T22:08:12.594" v="1037" actId="2711"/>
          <ac:spMkLst>
            <pc:docMk/>
            <pc:sldMk cId="2994637655" sldId="317"/>
            <ac:spMk id="20" creationId="{501218B7-4A5F-CB49-A2B6-2820507F2810}"/>
          </ac:spMkLst>
        </pc:spChg>
        <pc:spChg chg="mod">
          <ac:chgData name="Ombeline LECLERC ISTRIA" userId="275354a2-f32e-48be-8a48-dab16b2af77b" providerId="ADAL" clId="{B2EB172F-CE41-4020-826F-B4B0BD3162FD}" dt="2025-07-10T22:08:12.594" v="1037" actId="2711"/>
          <ac:spMkLst>
            <pc:docMk/>
            <pc:sldMk cId="2994637655" sldId="317"/>
            <ac:spMk id="60" creationId="{F60DF468-9DED-C8F7-330B-72BC30B8F20E}"/>
          </ac:spMkLst>
        </pc:spChg>
        <pc:spChg chg="mod">
          <ac:chgData name="Ombeline LECLERC ISTRIA" userId="275354a2-f32e-48be-8a48-dab16b2af77b" providerId="ADAL" clId="{B2EB172F-CE41-4020-826F-B4B0BD3162FD}" dt="2025-07-10T22:08:12.594" v="1037" actId="2711"/>
          <ac:spMkLst>
            <pc:docMk/>
            <pc:sldMk cId="2994637655" sldId="317"/>
            <ac:spMk id="91" creationId="{B1AAE2AB-827D-5E56-384D-7DFC8460A03A}"/>
          </ac:spMkLst>
        </pc:spChg>
      </pc:sldChg>
      <pc:sldChg chg="modSp add mod">
        <pc:chgData name="Ombeline LECLERC ISTRIA" userId="275354a2-f32e-48be-8a48-dab16b2af77b" providerId="ADAL" clId="{B2EB172F-CE41-4020-826F-B4B0BD3162FD}" dt="2025-07-10T22:07:31.575" v="1026" actId="2711"/>
        <pc:sldMkLst>
          <pc:docMk/>
          <pc:sldMk cId="2409361312" sldId="318"/>
        </pc:sldMkLst>
        <pc:spChg chg="mod">
          <ac:chgData name="Ombeline LECLERC ISTRIA" userId="275354a2-f32e-48be-8a48-dab16b2af77b" providerId="ADAL" clId="{B2EB172F-CE41-4020-826F-B4B0BD3162FD}" dt="2025-07-10T21:33:12.869" v="729" actId="207"/>
          <ac:spMkLst>
            <pc:docMk/>
            <pc:sldMk cId="2409361312" sldId="318"/>
            <ac:spMk id="5" creationId="{A60CBC97-68AF-6EFF-E5C4-34CA4C4AECE1}"/>
          </ac:spMkLst>
        </pc:spChg>
        <pc:spChg chg="mod">
          <ac:chgData name="Ombeline LECLERC ISTRIA" userId="275354a2-f32e-48be-8a48-dab16b2af77b" providerId="ADAL" clId="{B2EB172F-CE41-4020-826F-B4B0BD3162FD}" dt="2025-07-10T22:07:31.575" v="1026" actId="2711"/>
          <ac:spMkLst>
            <pc:docMk/>
            <pc:sldMk cId="2409361312" sldId="318"/>
            <ac:spMk id="6" creationId="{BD373DAF-C08A-6B70-CE44-D13DBE91E064}"/>
          </ac:spMkLst>
        </pc:spChg>
        <pc:spChg chg="mod">
          <ac:chgData name="Ombeline LECLERC ISTRIA" userId="275354a2-f32e-48be-8a48-dab16b2af77b" providerId="ADAL" clId="{B2EB172F-CE41-4020-826F-B4B0BD3162FD}" dt="2025-07-10T22:07:31.575" v="1026" actId="2711"/>
          <ac:spMkLst>
            <pc:docMk/>
            <pc:sldMk cId="2409361312" sldId="318"/>
            <ac:spMk id="8" creationId="{8D18CB71-10D0-62D3-400A-C042D250F662}"/>
          </ac:spMkLst>
        </pc:spChg>
        <pc:spChg chg="mod">
          <ac:chgData name="Ombeline LECLERC ISTRIA" userId="275354a2-f32e-48be-8a48-dab16b2af77b" providerId="ADAL" clId="{B2EB172F-CE41-4020-826F-B4B0BD3162FD}" dt="2025-07-10T22:07:31.575" v="1026" actId="2711"/>
          <ac:spMkLst>
            <pc:docMk/>
            <pc:sldMk cId="2409361312" sldId="318"/>
            <ac:spMk id="9" creationId="{1FF107F1-BAFC-FFC4-6796-9E995B7E826B}"/>
          </ac:spMkLst>
        </pc:spChg>
        <pc:spChg chg="mod">
          <ac:chgData name="Ombeline LECLERC ISTRIA" userId="275354a2-f32e-48be-8a48-dab16b2af77b" providerId="ADAL" clId="{B2EB172F-CE41-4020-826F-B4B0BD3162FD}" dt="2025-07-10T21:33:10.317" v="728" actId="207"/>
          <ac:spMkLst>
            <pc:docMk/>
            <pc:sldMk cId="2409361312" sldId="318"/>
            <ac:spMk id="11" creationId="{15AE8CF1-5803-F448-1EB5-FBF04B5F1613}"/>
          </ac:spMkLst>
        </pc:spChg>
        <pc:spChg chg="mod">
          <ac:chgData name="Ombeline LECLERC ISTRIA" userId="275354a2-f32e-48be-8a48-dab16b2af77b" providerId="ADAL" clId="{B2EB172F-CE41-4020-826F-B4B0BD3162FD}" dt="2025-07-10T22:07:31.575" v="1026" actId="2711"/>
          <ac:spMkLst>
            <pc:docMk/>
            <pc:sldMk cId="2409361312" sldId="318"/>
            <ac:spMk id="13" creationId="{6DA670FD-8A12-EA23-BE6C-03C34A38EC54}"/>
          </ac:spMkLst>
        </pc:spChg>
        <pc:spChg chg="mod">
          <ac:chgData name="Ombeline LECLERC ISTRIA" userId="275354a2-f32e-48be-8a48-dab16b2af77b" providerId="ADAL" clId="{B2EB172F-CE41-4020-826F-B4B0BD3162FD}" dt="2025-07-10T22:07:31.575" v="1026" actId="2711"/>
          <ac:spMkLst>
            <pc:docMk/>
            <pc:sldMk cId="2409361312" sldId="318"/>
            <ac:spMk id="15" creationId="{F2712129-27C1-4EA4-7657-C9659CA705F5}"/>
          </ac:spMkLst>
        </pc:spChg>
        <pc:spChg chg="mod">
          <ac:chgData name="Ombeline LECLERC ISTRIA" userId="275354a2-f32e-48be-8a48-dab16b2af77b" providerId="ADAL" clId="{B2EB172F-CE41-4020-826F-B4B0BD3162FD}" dt="2025-07-10T22:07:31.575" v="1026" actId="2711"/>
          <ac:spMkLst>
            <pc:docMk/>
            <pc:sldMk cId="2409361312" sldId="318"/>
            <ac:spMk id="17" creationId="{3E936F27-8B4F-92CB-4716-680919CF8B01}"/>
          </ac:spMkLst>
        </pc:spChg>
        <pc:spChg chg="mod">
          <ac:chgData name="Ombeline LECLERC ISTRIA" userId="275354a2-f32e-48be-8a48-dab16b2af77b" providerId="ADAL" clId="{B2EB172F-CE41-4020-826F-B4B0BD3162FD}" dt="2025-07-10T22:07:31.575" v="1026" actId="2711"/>
          <ac:spMkLst>
            <pc:docMk/>
            <pc:sldMk cId="2409361312" sldId="318"/>
            <ac:spMk id="20" creationId="{854C7273-6AAC-EE3A-0191-6EF8A782EE26}"/>
          </ac:spMkLst>
        </pc:spChg>
        <pc:spChg chg="mod">
          <ac:chgData name="Ombeline LECLERC ISTRIA" userId="275354a2-f32e-48be-8a48-dab16b2af77b" providerId="ADAL" clId="{B2EB172F-CE41-4020-826F-B4B0BD3162FD}" dt="2025-07-10T22:07:31.575" v="1026" actId="2711"/>
          <ac:spMkLst>
            <pc:docMk/>
            <pc:sldMk cId="2409361312" sldId="318"/>
            <ac:spMk id="29" creationId="{3933DE00-BB8E-8040-D96E-4782C2214F8E}"/>
          </ac:spMkLst>
        </pc:spChg>
        <pc:spChg chg="mod">
          <ac:chgData name="Ombeline LECLERC ISTRIA" userId="275354a2-f32e-48be-8a48-dab16b2af77b" providerId="ADAL" clId="{B2EB172F-CE41-4020-826F-B4B0BD3162FD}" dt="2025-07-10T22:07:31.575" v="1026" actId="2711"/>
          <ac:spMkLst>
            <pc:docMk/>
            <pc:sldMk cId="2409361312" sldId="318"/>
            <ac:spMk id="36" creationId="{247A2966-F7CD-0171-EDCC-25A243F53FCF}"/>
          </ac:spMkLst>
        </pc:spChg>
        <pc:spChg chg="mod">
          <ac:chgData name="Ombeline LECLERC ISTRIA" userId="275354a2-f32e-48be-8a48-dab16b2af77b" providerId="ADAL" clId="{B2EB172F-CE41-4020-826F-B4B0BD3162FD}" dt="2025-07-10T22:07:31.575" v="1026" actId="2711"/>
          <ac:spMkLst>
            <pc:docMk/>
            <pc:sldMk cId="2409361312" sldId="318"/>
            <ac:spMk id="40" creationId="{08FBFF15-5685-2902-5D1B-1EE210D0011A}"/>
          </ac:spMkLst>
        </pc:spChg>
      </pc:sldChg>
      <pc:sldChg chg="modSp add mod">
        <pc:chgData name="Ombeline LECLERC ISTRIA" userId="275354a2-f32e-48be-8a48-dab16b2af77b" providerId="ADAL" clId="{B2EB172F-CE41-4020-826F-B4B0BD3162FD}" dt="2025-07-10T22:09:17.460" v="1059" actId="2711"/>
        <pc:sldMkLst>
          <pc:docMk/>
          <pc:sldMk cId="4283799438" sldId="326"/>
        </pc:sldMkLst>
        <pc:spChg chg="mod">
          <ac:chgData name="Ombeline LECLERC ISTRIA" userId="275354a2-f32e-48be-8a48-dab16b2af77b" providerId="ADAL" clId="{B2EB172F-CE41-4020-826F-B4B0BD3162FD}" dt="2025-07-10T22:09:17.460" v="1059" actId="2711"/>
          <ac:spMkLst>
            <pc:docMk/>
            <pc:sldMk cId="4283799438" sldId="326"/>
            <ac:spMk id="5" creationId="{FE63FB3D-899E-AD96-C3F5-F12D7A7375AE}"/>
          </ac:spMkLst>
        </pc:spChg>
        <pc:spChg chg="mod">
          <ac:chgData name="Ombeline LECLERC ISTRIA" userId="275354a2-f32e-48be-8a48-dab16b2af77b" providerId="ADAL" clId="{B2EB172F-CE41-4020-826F-B4B0BD3162FD}" dt="2025-07-10T22:09:17.460" v="1059" actId="2711"/>
          <ac:spMkLst>
            <pc:docMk/>
            <pc:sldMk cId="4283799438" sldId="326"/>
            <ac:spMk id="8" creationId="{90507B7A-35C0-0CCB-48BC-DC4E6D6AF4DD}"/>
          </ac:spMkLst>
        </pc:spChg>
        <pc:spChg chg="mod">
          <ac:chgData name="Ombeline LECLERC ISTRIA" userId="275354a2-f32e-48be-8a48-dab16b2af77b" providerId="ADAL" clId="{B2EB172F-CE41-4020-826F-B4B0BD3162FD}" dt="2025-07-10T22:09:17.460" v="1059" actId="2711"/>
          <ac:spMkLst>
            <pc:docMk/>
            <pc:sldMk cId="4283799438" sldId="326"/>
            <ac:spMk id="11" creationId="{EBCA9272-B42C-AE19-906C-5AC882A893BA}"/>
          </ac:spMkLst>
        </pc:spChg>
        <pc:spChg chg="mod">
          <ac:chgData name="Ombeline LECLERC ISTRIA" userId="275354a2-f32e-48be-8a48-dab16b2af77b" providerId="ADAL" clId="{B2EB172F-CE41-4020-826F-B4B0BD3162FD}" dt="2025-07-10T22:09:17.460" v="1059" actId="2711"/>
          <ac:spMkLst>
            <pc:docMk/>
            <pc:sldMk cId="4283799438" sldId="326"/>
            <ac:spMk id="12" creationId="{9D143EDA-2B90-46B2-655A-C84925512695}"/>
          </ac:spMkLst>
        </pc:spChg>
        <pc:spChg chg="mod">
          <ac:chgData name="Ombeline LECLERC ISTRIA" userId="275354a2-f32e-48be-8a48-dab16b2af77b" providerId="ADAL" clId="{B2EB172F-CE41-4020-826F-B4B0BD3162FD}" dt="2025-07-10T22:09:17.460" v="1059" actId="2711"/>
          <ac:spMkLst>
            <pc:docMk/>
            <pc:sldMk cId="4283799438" sldId="326"/>
            <ac:spMk id="14" creationId="{01A2DA78-36B4-8ECD-ED05-16383BE8C678}"/>
          </ac:spMkLst>
        </pc:spChg>
        <pc:spChg chg="mod">
          <ac:chgData name="Ombeline LECLERC ISTRIA" userId="275354a2-f32e-48be-8a48-dab16b2af77b" providerId="ADAL" clId="{B2EB172F-CE41-4020-826F-B4B0BD3162FD}" dt="2025-07-10T22:09:17.460" v="1059" actId="2711"/>
          <ac:spMkLst>
            <pc:docMk/>
            <pc:sldMk cId="4283799438" sldId="326"/>
            <ac:spMk id="20" creationId="{BDDB3CBE-514D-2E58-1097-E204469E43AA}"/>
          </ac:spMkLst>
        </pc:spChg>
        <pc:spChg chg="mod">
          <ac:chgData name="Ombeline LECLERC ISTRIA" userId="275354a2-f32e-48be-8a48-dab16b2af77b" providerId="ADAL" clId="{B2EB172F-CE41-4020-826F-B4B0BD3162FD}" dt="2025-07-10T22:09:17.460" v="1059" actId="2711"/>
          <ac:spMkLst>
            <pc:docMk/>
            <pc:sldMk cId="4283799438" sldId="326"/>
            <ac:spMk id="22" creationId="{50CDFC48-7CB6-9A90-8D55-77769D06C718}"/>
          </ac:spMkLst>
        </pc:spChg>
        <pc:spChg chg="mod">
          <ac:chgData name="Ombeline LECLERC ISTRIA" userId="275354a2-f32e-48be-8a48-dab16b2af77b" providerId="ADAL" clId="{B2EB172F-CE41-4020-826F-B4B0BD3162FD}" dt="2025-07-10T22:09:17.460" v="1059" actId="2711"/>
          <ac:spMkLst>
            <pc:docMk/>
            <pc:sldMk cId="4283799438" sldId="326"/>
            <ac:spMk id="23" creationId="{E12C6DA7-FEFC-C275-2BE4-B2795629EFDF}"/>
          </ac:spMkLst>
        </pc:spChg>
        <pc:spChg chg="mod">
          <ac:chgData name="Ombeline LECLERC ISTRIA" userId="275354a2-f32e-48be-8a48-dab16b2af77b" providerId="ADAL" clId="{B2EB172F-CE41-4020-826F-B4B0BD3162FD}" dt="2025-07-10T21:50:31.853" v="925" actId="12789"/>
          <ac:spMkLst>
            <pc:docMk/>
            <pc:sldMk cId="4283799438" sldId="326"/>
            <ac:spMk id="24" creationId="{B582EB9E-F65A-01D2-37F3-6F0D4B3D26A6}"/>
          </ac:spMkLst>
        </pc:spChg>
        <pc:spChg chg="mod">
          <ac:chgData name="Ombeline LECLERC ISTRIA" userId="275354a2-f32e-48be-8a48-dab16b2af77b" providerId="ADAL" clId="{B2EB172F-CE41-4020-826F-B4B0BD3162FD}" dt="2025-07-10T22:09:17.460" v="1059" actId="2711"/>
          <ac:spMkLst>
            <pc:docMk/>
            <pc:sldMk cId="4283799438" sldId="326"/>
            <ac:spMk id="25" creationId="{22984BC7-8A79-41BE-4C6C-AAAE2445B032}"/>
          </ac:spMkLst>
        </pc:spChg>
        <pc:spChg chg="mod">
          <ac:chgData name="Ombeline LECLERC ISTRIA" userId="275354a2-f32e-48be-8a48-dab16b2af77b" providerId="ADAL" clId="{B2EB172F-CE41-4020-826F-B4B0BD3162FD}" dt="2025-07-10T22:09:17.460" v="1059" actId="2711"/>
          <ac:spMkLst>
            <pc:docMk/>
            <pc:sldMk cId="4283799438" sldId="326"/>
            <ac:spMk id="27" creationId="{6195EA97-39CC-E6C5-53E7-76BED757641D}"/>
          </ac:spMkLst>
        </pc:spChg>
        <pc:cxnChg chg="mod">
          <ac:chgData name="Ombeline LECLERC ISTRIA" userId="275354a2-f32e-48be-8a48-dab16b2af77b" providerId="ADAL" clId="{B2EB172F-CE41-4020-826F-B4B0BD3162FD}" dt="2025-07-10T21:50:31.853" v="925" actId="12789"/>
          <ac:cxnSpMkLst>
            <pc:docMk/>
            <pc:sldMk cId="4283799438" sldId="326"/>
            <ac:cxnSpMk id="17" creationId="{D9F345B2-11AB-396F-AE63-1E60EA00AE90}"/>
          </ac:cxnSpMkLst>
        </pc:cxnChg>
        <pc:cxnChg chg="mod">
          <ac:chgData name="Ombeline LECLERC ISTRIA" userId="275354a2-f32e-48be-8a48-dab16b2af77b" providerId="ADAL" clId="{B2EB172F-CE41-4020-826F-B4B0BD3162FD}" dt="2025-07-10T21:50:31.853" v="925" actId="12789"/>
          <ac:cxnSpMkLst>
            <pc:docMk/>
            <pc:sldMk cId="4283799438" sldId="326"/>
            <ac:cxnSpMk id="19" creationId="{1313B848-5BC4-0DB7-99E9-CB6DD0088F2D}"/>
          </ac:cxnSpMkLst>
        </pc:cxnChg>
        <pc:cxnChg chg="mod">
          <ac:chgData name="Ombeline LECLERC ISTRIA" userId="275354a2-f32e-48be-8a48-dab16b2af77b" providerId="ADAL" clId="{B2EB172F-CE41-4020-826F-B4B0BD3162FD}" dt="2025-07-10T21:50:31.853" v="925" actId="12789"/>
          <ac:cxnSpMkLst>
            <pc:docMk/>
            <pc:sldMk cId="4283799438" sldId="326"/>
            <ac:cxnSpMk id="32" creationId="{58AD2290-CFCA-F19E-48D0-439F351DF776}"/>
          </ac:cxnSpMkLst>
        </pc:cxnChg>
      </pc:sldChg>
      <pc:sldChg chg="modSp add mod">
        <pc:chgData name="Ombeline LECLERC ISTRIA" userId="275354a2-f32e-48be-8a48-dab16b2af77b" providerId="ADAL" clId="{B2EB172F-CE41-4020-826F-B4B0BD3162FD}" dt="2025-07-10T22:09:13.545" v="1058" actId="2711"/>
        <pc:sldMkLst>
          <pc:docMk/>
          <pc:sldMk cId="556326267" sldId="327"/>
        </pc:sldMkLst>
        <pc:spChg chg="mod">
          <ac:chgData name="Ombeline LECLERC ISTRIA" userId="275354a2-f32e-48be-8a48-dab16b2af77b" providerId="ADAL" clId="{B2EB172F-CE41-4020-826F-B4B0BD3162FD}" dt="2025-07-10T22:09:13.545" v="1058" actId="2711"/>
          <ac:spMkLst>
            <pc:docMk/>
            <pc:sldMk cId="556326267" sldId="327"/>
            <ac:spMk id="5" creationId="{2146D955-6760-783A-2511-C85D0D20E306}"/>
          </ac:spMkLst>
        </pc:spChg>
        <pc:spChg chg="mod">
          <ac:chgData name="Ombeline LECLERC ISTRIA" userId="275354a2-f32e-48be-8a48-dab16b2af77b" providerId="ADAL" clId="{B2EB172F-CE41-4020-826F-B4B0BD3162FD}" dt="2025-07-10T22:09:13.545" v="1058" actId="2711"/>
          <ac:spMkLst>
            <pc:docMk/>
            <pc:sldMk cId="556326267" sldId="327"/>
            <ac:spMk id="6" creationId="{75C3B40E-D430-54E8-ACEA-C0D05CFA0923}"/>
          </ac:spMkLst>
        </pc:spChg>
        <pc:spChg chg="mod">
          <ac:chgData name="Ombeline LECLERC ISTRIA" userId="275354a2-f32e-48be-8a48-dab16b2af77b" providerId="ADAL" clId="{B2EB172F-CE41-4020-826F-B4B0BD3162FD}" dt="2025-07-10T21:24:01.433" v="563" actId="207"/>
          <ac:spMkLst>
            <pc:docMk/>
            <pc:sldMk cId="556326267" sldId="327"/>
            <ac:spMk id="8" creationId="{3AB6BF9E-D7CB-194A-A3BC-37EBE5A387D9}"/>
          </ac:spMkLst>
        </pc:spChg>
        <pc:spChg chg="mod">
          <ac:chgData name="Ombeline LECLERC ISTRIA" userId="275354a2-f32e-48be-8a48-dab16b2af77b" providerId="ADAL" clId="{B2EB172F-CE41-4020-826F-B4B0BD3162FD}" dt="2025-07-10T22:09:13.545" v="1058" actId="2711"/>
          <ac:spMkLst>
            <pc:docMk/>
            <pc:sldMk cId="556326267" sldId="327"/>
            <ac:spMk id="9" creationId="{65843C3A-3E3A-11E0-C08A-840E632DC267}"/>
          </ac:spMkLst>
        </pc:spChg>
        <pc:spChg chg="mod">
          <ac:chgData name="Ombeline LECLERC ISTRIA" userId="275354a2-f32e-48be-8a48-dab16b2af77b" providerId="ADAL" clId="{B2EB172F-CE41-4020-826F-B4B0BD3162FD}" dt="2025-07-10T22:09:13.545" v="1058" actId="2711"/>
          <ac:spMkLst>
            <pc:docMk/>
            <pc:sldMk cId="556326267" sldId="327"/>
            <ac:spMk id="20" creationId="{CB013538-3095-21C1-3A2E-2F1B0DE88013}"/>
          </ac:spMkLst>
        </pc:spChg>
        <pc:spChg chg="mod">
          <ac:chgData name="Ombeline LECLERC ISTRIA" userId="275354a2-f32e-48be-8a48-dab16b2af77b" providerId="ADAL" clId="{B2EB172F-CE41-4020-826F-B4B0BD3162FD}" dt="2025-07-10T22:09:13.545" v="1058" actId="2711"/>
          <ac:spMkLst>
            <pc:docMk/>
            <pc:sldMk cId="556326267" sldId="327"/>
            <ac:spMk id="40" creationId="{718F0FAB-7BE8-EBF9-B3E8-117C9D83EC88}"/>
          </ac:spMkLst>
        </pc:spChg>
        <pc:spChg chg="mod">
          <ac:chgData name="Ombeline LECLERC ISTRIA" userId="275354a2-f32e-48be-8a48-dab16b2af77b" providerId="ADAL" clId="{B2EB172F-CE41-4020-826F-B4B0BD3162FD}" dt="2025-07-10T21:24:04.348" v="565" actId="207"/>
          <ac:spMkLst>
            <pc:docMk/>
            <pc:sldMk cId="556326267" sldId="327"/>
            <ac:spMk id="41" creationId="{8742EDF9-25F1-0BF8-CF31-AB723090CF2C}"/>
          </ac:spMkLst>
        </pc:spChg>
        <pc:spChg chg="mod">
          <ac:chgData name="Ombeline LECLERC ISTRIA" userId="275354a2-f32e-48be-8a48-dab16b2af77b" providerId="ADAL" clId="{B2EB172F-CE41-4020-826F-B4B0BD3162FD}" dt="2025-07-10T22:09:13.545" v="1058" actId="2711"/>
          <ac:spMkLst>
            <pc:docMk/>
            <pc:sldMk cId="556326267" sldId="327"/>
            <ac:spMk id="45" creationId="{3225A76F-097F-CC0A-7E29-C5F890D996A3}"/>
          </ac:spMkLst>
        </pc:spChg>
        <pc:spChg chg="mod">
          <ac:chgData name="Ombeline LECLERC ISTRIA" userId="275354a2-f32e-48be-8a48-dab16b2af77b" providerId="ADAL" clId="{B2EB172F-CE41-4020-826F-B4B0BD3162FD}" dt="2025-07-10T22:09:13.545" v="1058" actId="2711"/>
          <ac:spMkLst>
            <pc:docMk/>
            <pc:sldMk cId="556326267" sldId="327"/>
            <ac:spMk id="48" creationId="{ECE373E8-DCAF-901D-82D1-05B67097EFF9}"/>
          </ac:spMkLst>
        </pc:spChg>
        <pc:spChg chg="mod">
          <ac:chgData name="Ombeline LECLERC ISTRIA" userId="275354a2-f32e-48be-8a48-dab16b2af77b" providerId="ADAL" clId="{B2EB172F-CE41-4020-826F-B4B0BD3162FD}" dt="2025-07-10T22:09:13.545" v="1058" actId="2711"/>
          <ac:spMkLst>
            <pc:docMk/>
            <pc:sldMk cId="556326267" sldId="327"/>
            <ac:spMk id="63" creationId="{531B205F-7113-FFCC-EACF-0124C37D2A27}"/>
          </ac:spMkLst>
        </pc:spChg>
        <pc:spChg chg="mod">
          <ac:chgData name="Ombeline LECLERC ISTRIA" userId="275354a2-f32e-48be-8a48-dab16b2af77b" providerId="ADAL" clId="{B2EB172F-CE41-4020-826F-B4B0BD3162FD}" dt="2025-07-10T22:09:13.545" v="1058" actId="2711"/>
          <ac:spMkLst>
            <pc:docMk/>
            <pc:sldMk cId="556326267" sldId="327"/>
            <ac:spMk id="64" creationId="{FBFDF2B8-8682-1FF9-9F0E-0207A5DACD90}"/>
          </ac:spMkLst>
        </pc:spChg>
        <pc:spChg chg="mod">
          <ac:chgData name="Ombeline LECLERC ISTRIA" userId="275354a2-f32e-48be-8a48-dab16b2af77b" providerId="ADAL" clId="{B2EB172F-CE41-4020-826F-B4B0BD3162FD}" dt="2025-07-10T22:09:13.545" v="1058" actId="2711"/>
          <ac:spMkLst>
            <pc:docMk/>
            <pc:sldMk cId="556326267" sldId="327"/>
            <ac:spMk id="91" creationId="{6209713D-86A2-BA58-A3A6-D4CA4DC3D17F}"/>
          </ac:spMkLst>
        </pc:spChg>
      </pc:sldChg>
      <pc:sldChg chg="modSp add mod">
        <pc:chgData name="Ombeline LECLERC ISTRIA" userId="275354a2-f32e-48be-8a48-dab16b2af77b" providerId="ADAL" clId="{B2EB172F-CE41-4020-826F-B4B0BD3162FD}" dt="2025-07-10T22:09:22.408" v="1060" actId="2711"/>
        <pc:sldMkLst>
          <pc:docMk/>
          <pc:sldMk cId="3924441370" sldId="328"/>
        </pc:sldMkLst>
        <pc:spChg chg="mod">
          <ac:chgData name="Ombeline LECLERC ISTRIA" userId="275354a2-f32e-48be-8a48-dab16b2af77b" providerId="ADAL" clId="{B2EB172F-CE41-4020-826F-B4B0BD3162FD}" dt="2025-07-10T22:09:22.408" v="1060" actId="2711"/>
          <ac:spMkLst>
            <pc:docMk/>
            <pc:sldMk cId="3924441370" sldId="328"/>
            <ac:spMk id="8" creationId="{2CBE95EE-AF19-DAB0-BAD6-E5926A92786E}"/>
          </ac:spMkLst>
        </pc:spChg>
        <pc:spChg chg="mod">
          <ac:chgData name="Ombeline LECLERC ISTRIA" userId="275354a2-f32e-48be-8a48-dab16b2af77b" providerId="ADAL" clId="{B2EB172F-CE41-4020-826F-B4B0BD3162FD}" dt="2025-07-10T22:09:22.408" v="1060" actId="2711"/>
          <ac:spMkLst>
            <pc:docMk/>
            <pc:sldMk cId="3924441370" sldId="328"/>
            <ac:spMk id="9" creationId="{202C1452-9CD1-03D7-0A1E-635B22DAA7D1}"/>
          </ac:spMkLst>
        </pc:spChg>
        <pc:spChg chg="mod">
          <ac:chgData name="Ombeline LECLERC ISTRIA" userId="275354a2-f32e-48be-8a48-dab16b2af77b" providerId="ADAL" clId="{B2EB172F-CE41-4020-826F-B4B0BD3162FD}" dt="2025-07-10T22:09:22.408" v="1060" actId="2711"/>
          <ac:spMkLst>
            <pc:docMk/>
            <pc:sldMk cId="3924441370" sldId="328"/>
            <ac:spMk id="11" creationId="{FF78AE9A-18FF-914F-227A-529395934E78}"/>
          </ac:spMkLst>
        </pc:spChg>
        <pc:spChg chg="mod">
          <ac:chgData name="Ombeline LECLERC ISTRIA" userId="275354a2-f32e-48be-8a48-dab16b2af77b" providerId="ADAL" clId="{B2EB172F-CE41-4020-826F-B4B0BD3162FD}" dt="2025-07-10T22:09:22.408" v="1060" actId="2711"/>
          <ac:spMkLst>
            <pc:docMk/>
            <pc:sldMk cId="3924441370" sldId="328"/>
            <ac:spMk id="12" creationId="{A982E780-906E-68BC-F199-F86A6BD2506E}"/>
          </ac:spMkLst>
        </pc:spChg>
        <pc:spChg chg="mod">
          <ac:chgData name="Ombeline LECLERC ISTRIA" userId="275354a2-f32e-48be-8a48-dab16b2af77b" providerId="ADAL" clId="{B2EB172F-CE41-4020-826F-B4B0BD3162FD}" dt="2025-07-10T22:09:22.408" v="1060" actId="2711"/>
          <ac:spMkLst>
            <pc:docMk/>
            <pc:sldMk cId="3924441370" sldId="328"/>
            <ac:spMk id="20" creationId="{A8623297-2A88-9CB5-BB6C-90485FAF4C6A}"/>
          </ac:spMkLst>
        </pc:spChg>
        <pc:spChg chg="mod">
          <ac:chgData name="Ombeline LECLERC ISTRIA" userId="275354a2-f32e-48be-8a48-dab16b2af77b" providerId="ADAL" clId="{B2EB172F-CE41-4020-826F-B4B0BD3162FD}" dt="2025-07-10T22:09:22.408" v="1060" actId="2711"/>
          <ac:spMkLst>
            <pc:docMk/>
            <pc:sldMk cId="3924441370" sldId="328"/>
            <ac:spMk id="60" creationId="{B2CF0B81-53DF-517C-A466-887EBA292E7C}"/>
          </ac:spMkLst>
        </pc:spChg>
        <pc:spChg chg="mod">
          <ac:chgData name="Ombeline LECLERC ISTRIA" userId="275354a2-f32e-48be-8a48-dab16b2af77b" providerId="ADAL" clId="{B2EB172F-CE41-4020-826F-B4B0BD3162FD}" dt="2025-07-10T22:09:22.408" v="1060" actId="2711"/>
          <ac:spMkLst>
            <pc:docMk/>
            <pc:sldMk cId="3924441370" sldId="328"/>
            <ac:spMk id="97" creationId="{6D3CE632-5E2A-1044-27C3-8F41824B2361}"/>
          </ac:spMkLst>
        </pc:spChg>
        <pc:spChg chg="mod">
          <ac:chgData name="Ombeline LECLERC ISTRIA" userId="275354a2-f32e-48be-8a48-dab16b2af77b" providerId="ADAL" clId="{B2EB172F-CE41-4020-826F-B4B0BD3162FD}" dt="2025-07-10T22:09:22.408" v="1060" actId="2711"/>
          <ac:spMkLst>
            <pc:docMk/>
            <pc:sldMk cId="3924441370" sldId="328"/>
            <ac:spMk id="102" creationId="{1FBEE791-33F9-F5B2-AD2C-4200F9C1ECC8}"/>
          </ac:spMkLst>
        </pc:spChg>
        <pc:spChg chg="mod">
          <ac:chgData name="Ombeline LECLERC ISTRIA" userId="275354a2-f32e-48be-8a48-dab16b2af77b" providerId="ADAL" clId="{B2EB172F-CE41-4020-826F-B4B0BD3162FD}" dt="2025-07-10T22:09:22.408" v="1060" actId="2711"/>
          <ac:spMkLst>
            <pc:docMk/>
            <pc:sldMk cId="3924441370" sldId="328"/>
            <ac:spMk id="103" creationId="{650A85DA-527B-1619-746F-BBB054DE2C1A}"/>
          </ac:spMkLst>
        </pc:spChg>
        <pc:spChg chg="mod">
          <ac:chgData name="Ombeline LECLERC ISTRIA" userId="275354a2-f32e-48be-8a48-dab16b2af77b" providerId="ADAL" clId="{B2EB172F-CE41-4020-826F-B4B0BD3162FD}" dt="2025-07-10T22:09:22.408" v="1060" actId="2711"/>
          <ac:spMkLst>
            <pc:docMk/>
            <pc:sldMk cId="3924441370" sldId="328"/>
            <ac:spMk id="105" creationId="{266524FF-EF12-61EA-17C9-B648399A107C}"/>
          </ac:spMkLst>
        </pc:spChg>
      </pc:sldChg>
      <pc:sldChg chg="modSp add mod">
        <pc:chgData name="Ombeline LECLERC ISTRIA" userId="275354a2-f32e-48be-8a48-dab16b2af77b" providerId="ADAL" clId="{B2EB172F-CE41-4020-826F-B4B0BD3162FD}" dt="2025-07-10T22:09:39.007" v="1063" actId="2711"/>
        <pc:sldMkLst>
          <pc:docMk/>
          <pc:sldMk cId="2250267194" sldId="329"/>
        </pc:sldMkLst>
        <pc:spChg chg="mod">
          <ac:chgData name="Ombeline LECLERC ISTRIA" userId="275354a2-f32e-48be-8a48-dab16b2af77b" providerId="ADAL" clId="{B2EB172F-CE41-4020-826F-B4B0BD3162FD}" dt="2025-07-10T21:22:40.077" v="529" actId="207"/>
          <ac:spMkLst>
            <pc:docMk/>
            <pc:sldMk cId="2250267194" sldId="329"/>
            <ac:spMk id="5" creationId="{89BBE75D-AF37-F18D-151F-162ED0D46F3A}"/>
          </ac:spMkLst>
        </pc:spChg>
        <pc:spChg chg="mod">
          <ac:chgData name="Ombeline LECLERC ISTRIA" userId="275354a2-f32e-48be-8a48-dab16b2af77b" providerId="ADAL" clId="{B2EB172F-CE41-4020-826F-B4B0BD3162FD}" dt="2025-07-10T22:09:39.007" v="1063" actId="2711"/>
          <ac:spMkLst>
            <pc:docMk/>
            <pc:sldMk cId="2250267194" sldId="329"/>
            <ac:spMk id="6" creationId="{DF80044C-F03E-340C-DCEA-791F8CE8D7A6}"/>
          </ac:spMkLst>
        </pc:spChg>
        <pc:spChg chg="mod">
          <ac:chgData name="Ombeline LECLERC ISTRIA" userId="275354a2-f32e-48be-8a48-dab16b2af77b" providerId="ADAL" clId="{B2EB172F-CE41-4020-826F-B4B0BD3162FD}" dt="2025-07-10T21:22:37.076" v="527" actId="207"/>
          <ac:spMkLst>
            <pc:docMk/>
            <pc:sldMk cId="2250267194" sldId="329"/>
            <ac:spMk id="8" creationId="{C05ECD10-75A5-8DB6-38A1-26E6C468D35E}"/>
          </ac:spMkLst>
        </pc:spChg>
        <pc:spChg chg="mod">
          <ac:chgData name="Ombeline LECLERC ISTRIA" userId="275354a2-f32e-48be-8a48-dab16b2af77b" providerId="ADAL" clId="{B2EB172F-CE41-4020-826F-B4B0BD3162FD}" dt="2025-07-10T22:09:39.007" v="1063" actId="2711"/>
          <ac:spMkLst>
            <pc:docMk/>
            <pc:sldMk cId="2250267194" sldId="329"/>
            <ac:spMk id="11" creationId="{FB8C0735-DDF2-3533-4622-5F43F8E876CD}"/>
          </ac:spMkLst>
        </pc:spChg>
        <pc:spChg chg="mod">
          <ac:chgData name="Ombeline LECLERC ISTRIA" userId="275354a2-f32e-48be-8a48-dab16b2af77b" providerId="ADAL" clId="{B2EB172F-CE41-4020-826F-B4B0BD3162FD}" dt="2025-07-10T22:09:39.007" v="1063" actId="2711"/>
          <ac:spMkLst>
            <pc:docMk/>
            <pc:sldMk cId="2250267194" sldId="329"/>
            <ac:spMk id="12" creationId="{91FDC5E7-EAEE-404D-4C74-DBA39A104F57}"/>
          </ac:spMkLst>
        </pc:spChg>
        <pc:spChg chg="mod">
          <ac:chgData name="Ombeline LECLERC ISTRIA" userId="275354a2-f32e-48be-8a48-dab16b2af77b" providerId="ADAL" clId="{B2EB172F-CE41-4020-826F-B4B0BD3162FD}" dt="2025-07-10T22:09:39.007" v="1063" actId="2711"/>
          <ac:spMkLst>
            <pc:docMk/>
            <pc:sldMk cId="2250267194" sldId="329"/>
            <ac:spMk id="20" creationId="{A9BF64B6-271D-14BA-AB94-3DAB0CF61BC5}"/>
          </ac:spMkLst>
        </pc:spChg>
        <pc:spChg chg="mod">
          <ac:chgData name="Ombeline LECLERC ISTRIA" userId="275354a2-f32e-48be-8a48-dab16b2af77b" providerId="ADAL" clId="{B2EB172F-CE41-4020-826F-B4B0BD3162FD}" dt="2025-07-10T22:09:39.007" v="1063" actId="2711"/>
          <ac:spMkLst>
            <pc:docMk/>
            <pc:sldMk cId="2250267194" sldId="329"/>
            <ac:spMk id="25" creationId="{FA02F36C-3A19-1658-E043-51C41BF3141A}"/>
          </ac:spMkLst>
        </pc:spChg>
        <pc:spChg chg="mod">
          <ac:chgData name="Ombeline LECLERC ISTRIA" userId="275354a2-f32e-48be-8a48-dab16b2af77b" providerId="ADAL" clId="{B2EB172F-CE41-4020-826F-B4B0BD3162FD}" dt="2025-07-10T22:09:39.007" v="1063" actId="2711"/>
          <ac:spMkLst>
            <pc:docMk/>
            <pc:sldMk cId="2250267194" sldId="329"/>
            <ac:spMk id="26" creationId="{F5CFBA90-F624-0EAE-0C57-6112ABFF7F86}"/>
          </ac:spMkLst>
        </pc:spChg>
        <pc:spChg chg="mod">
          <ac:chgData name="Ombeline LECLERC ISTRIA" userId="275354a2-f32e-48be-8a48-dab16b2af77b" providerId="ADAL" clId="{B2EB172F-CE41-4020-826F-B4B0BD3162FD}" dt="2025-07-10T22:09:39.007" v="1063" actId="2711"/>
          <ac:spMkLst>
            <pc:docMk/>
            <pc:sldMk cId="2250267194" sldId="329"/>
            <ac:spMk id="31" creationId="{7C739F85-C5C1-0E0A-7870-88DA40AD6505}"/>
          </ac:spMkLst>
        </pc:spChg>
        <pc:spChg chg="mod">
          <ac:chgData name="Ombeline LECLERC ISTRIA" userId="275354a2-f32e-48be-8a48-dab16b2af77b" providerId="ADAL" clId="{B2EB172F-CE41-4020-826F-B4B0BD3162FD}" dt="2025-07-10T22:09:39.007" v="1063" actId="2711"/>
          <ac:spMkLst>
            <pc:docMk/>
            <pc:sldMk cId="2250267194" sldId="329"/>
            <ac:spMk id="32" creationId="{F5AA895B-CCC9-7C80-6DE7-C9AB97DD6EB9}"/>
          </ac:spMkLst>
        </pc:spChg>
        <pc:spChg chg="mod">
          <ac:chgData name="Ombeline LECLERC ISTRIA" userId="275354a2-f32e-48be-8a48-dab16b2af77b" providerId="ADAL" clId="{B2EB172F-CE41-4020-826F-B4B0BD3162FD}" dt="2025-07-10T22:09:39.007" v="1063" actId="2711"/>
          <ac:spMkLst>
            <pc:docMk/>
            <pc:sldMk cId="2250267194" sldId="329"/>
            <ac:spMk id="33" creationId="{D5D72402-C154-3322-644B-1DD0EAF2CB23}"/>
          </ac:spMkLst>
        </pc:spChg>
        <pc:spChg chg="mod">
          <ac:chgData name="Ombeline LECLERC ISTRIA" userId="275354a2-f32e-48be-8a48-dab16b2af77b" providerId="ADAL" clId="{B2EB172F-CE41-4020-826F-B4B0BD3162FD}" dt="2025-07-10T21:22:55.031" v="535" actId="404"/>
          <ac:spMkLst>
            <pc:docMk/>
            <pc:sldMk cId="2250267194" sldId="329"/>
            <ac:spMk id="46" creationId="{DEA476AE-5915-99AA-5FA6-DCA4E2EE4368}"/>
          </ac:spMkLst>
        </pc:spChg>
        <pc:spChg chg="mod">
          <ac:chgData name="Ombeline LECLERC ISTRIA" userId="275354a2-f32e-48be-8a48-dab16b2af77b" providerId="ADAL" clId="{B2EB172F-CE41-4020-826F-B4B0BD3162FD}" dt="2025-07-10T22:09:39.007" v="1063" actId="2711"/>
          <ac:spMkLst>
            <pc:docMk/>
            <pc:sldMk cId="2250267194" sldId="329"/>
            <ac:spMk id="60" creationId="{EF1F5F7D-E14E-A66E-8CD5-F8FBF5C5B179}"/>
          </ac:spMkLst>
        </pc:spChg>
        <pc:cxnChg chg="mod">
          <ac:chgData name="Ombeline LECLERC ISTRIA" userId="275354a2-f32e-48be-8a48-dab16b2af77b" providerId="ADAL" clId="{B2EB172F-CE41-4020-826F-B4B0BD3162FD}" dt="2025-07-10T21:22:35.027" v="526" actId="108"/>
          <ac:cxnSpMkLst>
            <pc:docMk/>
            <pc:sldMk cId="2250267194" sldId="329"/>
            <ac:cxnSpMk id="35" creationId="{BA3D40C8-AE0C-C2EF-AABA-4E254C72F9AD}"/>
          </ac:cxnSpMkLst>
        </pc:cxnChg>
        <pc:cxnChg chg="mod">
          <ac:chgData name="Ombeline LECLERC ISTRIA" userId="275354a2-f32e-48be-8a48-dab16b2af77b" providerId="ADAL" clId="{B2EB172F-CE41-4020-826F-B4B0BD3162FD}" dt="2025-07-10T21:51:27.643" v="930" actId="108"/>
          <ac:cxnSpMkLst>
            <pc:docMk/>
            <pc:sldMk cId="2250267194" sldId="329"/>
            <ac:cxnSpMk id="36" creationId="{61A0397C-F8B0-35C8-6D08-4932FC096891}"/>
          </ac:cxnSpMkLst>
        </pc:cxnChg>
      </pc:sldChg>
      <pc:sldChg chg="modSp add mod">
        <pc:chgData name="Ombeline LECLERC ISTRIA" userId="275354a2-f32e-48be-8a48-dab16b2af77b" providerId="ADAL" clId="{B2EB172F-CE41-4020-826F-B4B0BD3162FD}" dt="2025-07-10T22:09:27.141" v="1061" actId="2711"/>
        <pc:sldMkLst>
          <pc:docMk/>
          <pc:sldMk cId="4020779018" sldId="331"/>
        </pc:sldMkLst>
        <pc:spChg chg="mod">
          <ac:chgData name="Ombeline LECLERC ISTRIA" userId="275354a2-f32e-48be-8a48-dab16b2af77b" providerId="ADAL" clId="{B2EB172F-CE41-4020-826F-B4B0BD3162FD}" dt="2025-07-10T22:09:27.141" v="1061" actId="2711"/>
          <ac:spMkLst>
            <pc:docMk/>
            <pc:sldMk cId="4020779018" sldId="331"/>
            <ac:spMk id="3" creationId="{757685B3-9A9F-9675-48EE-D3B5A9F91EB7}"/>
          </ac:spMkLst>
        </pc:spChg>
        <pc:spChg chg="mod">
          <ac:chgData name="Ombeline LECLERC ISTRIA" userId="275354a2-f32e-48be-8a48-dab16b2af77b" providerId="ADAL" clId="{B2EB172F-CE41-4020-826F-B4B0BD3162FD}" dt="2025-07-10T21:23:28.777" v="550" actId="207"/>
          <ac:spMkLst>
            <pc:docMk/>
            <pc:sldMk cId="4020779018" sldId="331"/>
            <ac:spMk id="5" creationId="{50BFB78B-E30F-6B5A-F405-77A67AD4AD06}"/>
          </ac:spMkLst>
        </pc:spChg>
        <pc:spChg chg="mod">
          <ac:chgData name="Ombeline LECLERC ISTRIA" userId="275354a2-f32e-48be-8a48-dab16b2af77b" providerId="ADAL" clId="{B2EB172F-CE41-4020-826F-B4B0BD3162FD}" dt="2025-07-10T22:09:27.141" v="1061" actId="2711"/>
          <ac:spMkLst>
            <pc:docMk/>
            <pc:sldMk cId="4020779018" sldId="331"/>
            <ac:spMk id="6" creationId="{FE230F76-D691-A0CC-C848-B719067DC926}"/>
          </ac:spMkLst>
        </pc:spChg>
        <pc:spChg chg="mod">
          <ac:chgData name="Ombeline LECLERC ISTRIA" userId="275354a2-f32e-48be-8a48-dab16b2af77b" providerId="ADAL" clId="{B2EB172F-CE41-4020-826F-B4B0BD3162FD}" dt="2025-07-10T22:09:27.141" v="1061" actId="2711"/>
          <ac:spMkLst>
            <pc:docMk/>
            <pc:sldMk cId="4020779018" sldId="331"/>
            <ac:spMk id="8" creationId="{A6D7F174-E904-5961-2178-8850C0CEE321}"/>
          </ac:spMkLst>
        </pc:spChg>
        <pc:spChg chg="mod">
          <ac:chgData name="Ombeline LECLERC ISTRIA" userId="275354a2-f32e-48be-8a48-dab16b2af77b" providerId="ADAL" clId="{B2EB172F-CE41-4020-826F-B4B0BD3162FD}" dt="2025-07-10T22:09:27.141" v="1061" actId="2711"/>
          <ac:spMkLst>
            <pc:docMk/>
            <pc:sldMk cId="4020779018" sldId="331"/>
            <ac:spMk id="11" creationId="{8E4A73BB-A215-1B46-576B-2C26EBD2762C}"/>
          </ac:spMkLst>
        </pc:spChg>
        <pc:spChg chg="mod">
          <ac:chgData name="Ombeline LECLERC ISTRIA" userId="275354a2-f32e-48be-8a48-dab16b2af77b" providerId="ADAL" clId="{B2EB172F-CE41-4020-826F-B4B0BD3162FD}" dt="2025-07-10T22:09:27.141" v="1061" actId="2711"/>
          <ac:spMkLst>
            <pc:docMk/>
            <pc:sldMk cId="4020779018" sldId="331"/>
            <ac:spMk id="13" creationId="{81285762-3974-8483-9117-545B1FA1B327}"/>
          </ac:spMkLst>
        </pc:spChg>
        <pc:spChg chg="mod">
          <ac:chgData name="Ombeline LECLERC ISTRIA" userId="275354a2-f32e-48be-8a48-dab16b2af77b" providerId="ADAL" clId="{B2EB172F-CE41-4020-826F-B4B0BD3162FD}" dt="2025-07-10T22:09:27.141" v="1061" actId="2711"/>
          <ac:spMkLst>
            <pc:docMk/>
            <pc:sldMk cId="4020779018" sldId="331"/>
            <ac:spMk id="14" creationId="{D144D356-D24A-C229-4FDE-2A2D09996D07}"/>
          </ac:spMkLst>
        </pc:spChg>
        <pc:spChg chg="mod">
          <ac:chgData name="Ombeline LECLERC ISTRIA" userId="275354a2-f32e-48be-8a48-dab16b2af77b" providerId="ADAL" clId="{B2EB172F-CE41-4020-826F-B4B0BD3162FD}" dt="2025-07-10T22:09:27.141" v="1061" actId="2711"/>
          <ac:spMkLst>
            <pc:docMk/>
            <pc:sldMk cId="4020779018" sldId="331"/>
            <ac:spMk id="20" creationId="{75DC597A-B9B0-7C27-DA70-9DDE5CD8175D}"/>
          </ac:spMkLst>
        </pc:spChg>
        <pc:spChg chg="mod">
          <ac:chgData name="Ombeline LECLERC ISTRIA" userId="275354a2-f32e-48be-8a48-dab16b2af77b" providerId="ADAL" clId="{B2EB172F-CE41-4020-826F-B4B0BD3162FD}" dt="2025-07-10T22:09:27.141" v="1061" actId="2711"/>
          <ac:spMkLst>
            <pc:docMk/>
            <pc:sldMk cId="4020779018" sldId="331"/>
            <ac:spMk id="60" creationId="{39A6ABFD-DEA7-238A-8E4F-AEEDFC611217}"/>
          </ac:spMkLst>
        </pc:spChg>
        <pc:spChg chg="mod">
          <ac:chgData name="Ombeline LECLERC ISTRIA" userId="275354a2-f32e-48be-8a48-dab16b2af77b" providerId="ADAL" clId="{B2EB172F-CE41-4020-826F-B4B0BD3162FD}" dt="2025-07-10T21:23:20.076" v="545" actId="207"/>
          <ac:spMkLst>
            <pc:docMk/>
            <pc:sldMk cId="4020779018" sldId="331"/>
            <ac:spMk id="97" creationId="{EA7D9A3C-9CB6-B87A-70F6-9A9D80F09472}"/>
          </ac:spMkLst>
        </pc:spChg>
        <pc:spChg chg="mod">
          <ac:chgData name="Ombeline LECLERC ISTRIA" userId="275354a2-f32e-48be-8a48-dab16b2af77b" providerId="ADAL" clId="{B2EB172F-CE41-4020-826F-B4B0BD3162FD}" dt="2025-07-10T22:09:27.141" v="1061" actId="2711"/>
          <ac:spMkLst>
            <pc:docMk/>
            <pc:sldMk cId="4020779018" sldId="331"/>
            <ac:spMk id="102" creationId="{6C269133-5E7C-D5A1-CFC2-E4B04D2282A8}"/>
          </ac:spMkLst>
        </pc:spChg>
        <pc:spChg chg="mod">
          <ac:chgData name="Ombeline LECLERC ISTRIA" userId="275354a2-f32e-48be-8a48-dab16b2af77b" providerId="ADAL" clId="{B2EB172F-CE41-4020-826F-B4B0BD3162FD}" dt="2025-07-10T21:23:16.822" v="543" actId="1036"/>
          <ac:spMkLst>
            <pc:docMk/>
            <pc:sldMk cId="4020779018" sldId="331"/>
            <ac:spMk id="103" creationId="{F78B3537-6360-E275-63F4-56E2DADEC300}"/>
          </ac:spMkLst>
        </pc:spChg>
        <pc:spChg chg="mod">
          <ac:chgData name="Ombeline LECLERC ISTRIA" userId="275354a2-f32e-48be-8a48-dab16b2af77b" providerId="ADAL" clId="{B2EB172F-CE41-4020-826F-B4B0BD3162FD}" dt="2025-07-10T21:23:16.822" v="543" actId="1036"/>
          <ac:spMkLst>
            <pc:docMk/>
            <pc:sldMk cId="4020779018" sldId="331"/>
            <ac:spMk id="104" creationId="{44CBBA92-3C47-B554-13F9-DE0E4CD99294}"/>
          </ac:spMkLst>
        </pc:spChg>
        <pc:spChg chg="mod">
          <ac:chgData name="Ombeline LECLERC ISTRIA" userId="275354a2-f32e-48be-8a48-dab16b2af77b" providerId="ADAL" clId="{B2EB172F-CE41-4020-826F-B4B0BD3162FD}" dt="2025-07-10T22:09:27.141" v="1061" actId="2711"/>
          <ac:spMkLst>
            <pc:docMk/>
            <pc:sldMk cId="4020779018" sldId="331"/>
            <ac:spMk id="105" creationId="{FF77D9AA-A9B6-A644-5032-2BE781751250}"/>
          </ac:spMkLst>
        </pc:spChg>
      </pc:sldChg>
      <pc:sldChg chg="modSp add mod">
        <pc:chgData name="Ombeline LECLERC ISTRIA" userId="275354a2-f32e-48be-8a48-dab16b2af77b" providerId="ADAL" clId="{B2EB172F-CE41-4020-826F-B4B0BD3162FD}" dt="2025-07-10T22:09:33.301" v="1062" actId="2711"/>
        <pc:sldMkLst>
          <pc:docMk/>
          <pc:sldMk cId="1320139413" sldId="332"/>
        </pc:sldMkLst>
        <pc:spChg chg="mod">
          <ac:chgData name="Ombeline LECLERC ISTRIA" userId="275354a2-f32e-48be-8a48-dab16b2af77b" providerId="ADAL" clId="{B2EB172F-CE41-4020-826F-B4B0BD3162FD}" dt="2025-07-10T22:09:33.301" v="1062" actId="2711"/>
          <ac:spMkLst>
            <pc:docMk/>
            <pc:sldMk cId="1320139413" sldId="332"/>
            <ac:spMk id="5" creationId="{DEF200CF-0A57-37A1-B847-108C01B8C250}"/>
          </ac:spMkLst>
        </pc:spChg>
        <pc:spChg chg="mod">
          <ac:chgData name="Ombeline LECLERC ISTRIA" userId="275354a2-f32e-48be-8a48-dab16b2af77b" providerId="ADAL" clId="{B2EB172F-CE41-4020-826F-B4B0BD3162FD}" dt="2025-07-10T22:09:33.301" v="1062" actId="2711"/>
          <ac:spMkLst>
            <pc:docMk/>
            <pc:sldMk cId="1320139413" sldId="332"/>
            <ac:spMk id="6" creationId="{E02945CB-A16B-AE55-7DB3-6C830DF244EA}"/>
          </ac:spMkLst>
        </pc:spChg>
        <pc:spChg chg="mod">
          <ac:chgData name="Ombeline LECLERC ISTRIA" userId="275354a2-f32e-48be-8a48-dab16b2af77b" providerId="ADAL" clId="{B2EB172F-CE41-4020-826F-B4B0BD3162FD}" dt="2025-07-10T22:09:33.301" v="1062" actId="2711"/>
          <ac:spMkLst>
            <pc:docMk/>
            <pc:sldMk cId="1320139413" sldId="332"/>
            <ac:spMk id="8" creationId="{0C26B550-7DFC-0AC0-ECB9-A5675A3C9BB8}"/>
          </ac:spMkLst>
        </pc:spChg>
        <pc:spChg chg="mod">
          <ac:chgData name="Ombeline LECLERC ISTRIA" userId="275354a2-f32e-48be-8a48-dab16b2af77b" providerId="ADAL" clId="{B2EB172F-CE41-4020-826F-B4B0BD3162FD}" dt="2025-07-10T22:09:33.301" v="1062" actId="2711"/>
          <ac:spMkLst>
            <pc:docMk/>
            <pc:sldMk cId="1320139413" sldId="332"/>
            <ac:spMk id="9" creationId="{D0A61E2F-E15F-C082-B997-E20B49FDBDF0}"/>
          </ac:spMkLst>
        </pc:spChg>
        <pc:spChg chg="mod">
          <ac:chgData name="Ombeline LECLERC ISTRIA" userId="275354a2-f32e-48be-8a48-dab16b2af77b" providerId="ADAL" clId="{B2EB172F-CE41-4020-826F-B4B0BD3162FD}" dt="2025-07-10T22:09:33.301" v="1062" actId="2711"/>
          <ac:spMkLst>
            <pc:docMk/>
            <pc:sldMk cId="1320139413" sldId="332"/>
            <ac:spMk id="11" creationId="{E5964E14-AD2B-F899-CF42-12DD35C08EEB}"/>
          </ac:spMkLst>
        </pc:spChg>
        <pc:spChg chg="mod">
          <ac:chgData name="Ombeline LECLERC ISTRIA" userId="275354a2-f32e-48be-8a48-dab16b2af77b" providerId="ADAL" clId="{B2EB172F-CE41-4020-826F-B4B0BD3162FD}" dt="2025-07-10T22:09:33.301" v="1062" actId="2711"/>
          <ac:spMkLst>
            <pc:docMk/>
            <pc:sldMk cId="1320139413" sldId="332"/>
            <ac:spMk id="12" creationId="{FD7DC603-BE30-1E84-CC05-8D77177FB1CE}"/>
          </ac:spMkLst>
        </pc:spChg>
        <pc:spChg chg="mod">
          <ac:chgData name="Ombeline LECLERC ISTRIA" userId="275354a2-f32e-48be-8a48-dab16b2af77b" providerId="ADAL" clId="{B2EB172F-CE41-4020-826F-B4B0BD3162FD}" dt="2025-07-10T22:09:33.301" v="1062" actId="2711"/>
          <ac:spMkLst>
            <pc:docMk/>
            <pc:sldMk cId="1320139413" sldId="332"/>
            <ac:spMk id="14" creationId="{87E3A118-7540-4BBE-E4A7-DB48159E3CD6}"/>
          </ac:spMkLst>
        </pc:spChg>
        <pc:spChg chg="mod">
          <ac:chgData name="Ombeline LECLERC ISTRIA" userId="275354a2-f32e-48be-8a48-dab16b2af77b" providerId="ADAL" clId="{B2EB172F-CE41-4020-826F-B4B0BD3162FD}" dt="2025-07-10T22:09:33.301" v="1062" actId="2711"/>
          <ac:spMkLst>
            <pc:docMk/>
            <pc:sldMk cId="1320139413" sldId="332"/>
            <ac:spMk id="20" creationId="{465C98E3-BBDF-9F5B-FB93-B6AF9185F666}"/>
          </ac:spMkLst>
        </pc:spChg>
        <pc:spChg chg="mod">
          <ac:chgData name="Ombeline LECLERC ISTRIA" userId="275354a2-f32e-48be-8a48-dab16b2af77b" providerId="ADAL" clId="{B2EB172F-CE41-4020-826F-B4B0BD3162FD}" dt="2025-07-10T22:09:33.301" v="1062" actId="2711"/>
          <ac:spMkLst>
            <pc:docMk/>
            <pc:sldMk cId="1320139413" sldId="332"/>
            <ac:spMk id="26" creationId="{276DCFFC-6DA0-55CE-FA86-301E04522BE6}"/>
          </ac:spMkLst>
        </pc:spChg>
        <pc:spChg chg="mod">
          <ac:chgData name="Ombeline LECLERC ISTRIA" userId="275354a2-f32e-48be-8a48-dab16b2af77b" providerId="ADAL" clId="{B2EB172F-CE41-4020-826F-B4B0BD3162FD}" dt="2025-07-10T22:09:33.301" v="1062" actId="2711"/>
          <ac:spMkLst>
            <pc:docMk/>
            <pc:sldMk cId="1320139413" sldId="332"/>
            <ac:spMk id="103" creationId="{E8261A40-4F8E-4F03-8CCF-03CB73E67C19}"/>
          </ac:spMkLst>
        </pc:spChg>
      </pc:sldChg>
      <pc:sldChg chg="modSp add mod">
        <pc:chgData name="Ombeline LECLERC ISTRIA" userId="275354a2-f32e-48be-8a48-dab16b2af77b" providerId="ADAL" clId="{B2EB172F-CE41-4020-826F-B4B0BD3162FD}" dt="2025-07-10T22:08:29.615" v="1041" actId="2711"/>
        <pc:sldMkLst>
          <pc:docMk/>
          <pc:sldMk cId="894531277" sldId="333"/>
        </pc:sldMkLst>
        <pc:spChg chg="mod">
          <ac:chgData name="Ombeline LECLERC ISTRIA" userId="275354a2-f32e-48be-8a48-dab16b2af77b" providerId="ADAL" clId="{B2EB172F-CE41-4020-826F-B4B0BD3162FD}" dt="2025-07-10T21:27:27.435" v="629" actId="207"/>
          <ac:spMkLst>
            <pc:docMk/>
            <pc:sldMk cId="894531277" sldId="333"/>
            <ac:spMk id="5" creationId="{D7C40974-CCD5-4A04-FA0D-36FDAAA66DE0}"/>
          </ac:spMkLst>
        </pc:spChg>
        <pc:spChg chg="mod">
          <ac:chgData name="Ombeline LECLERC ISTRIA" userId="275354a2-f32e-48be-8a48-dab16b2af77b" providerId="ADAL" clId="{B2EB172F-CE41-4020-826F-B4B0BD3162FD}" dt="2025-07-10T21:27:32.485" v="632" actId="207"/>
          <ac:spMkLst>
            <pc:docMk/>
            <pc:sldMk cId="894531277" sldId="333"/>
            <ac:spMk id="8" creationId="{ED4E7AA6-2DCA-92F6-6F02-351C11537588}"/>
          </ac:spMkLst>
        </pc:spChg>
        <pc:spChg chg="mod">
          <ac:chgData name="Ombeline LECLERC ISTRIA" userId="275354a2-f32e-48be-8a48-dab16b2af77b" providerId="ADAL" clId="{B2EB172F-CE41-4020-826F-B4B0BD3162FD}" dt="2025-07-10T21:27:33.958" v="633" actId="207"/>
          <ac:spMkLst>
            <pc:docMk/>
            <pc:sldMk cId="894531277" sldId="333"/>
            <ac:spMk id="11" creationId="{F387F56E-A50D-D552-6BAA-8E357CE60626}"/>
          </ac:spMkLst>
        </pc:spChg>
        <pc:spChg chg="mod">
          <ac:chgData name="Ombeline LECLERC ISTRIA" userId="275354a2-f32e-48be-8a48-dab16b2af77b" providerId="ADAL" clId="{B2EB172F-CE41-4020-826F-B4B0BD3162FD}" dt="2025-07-10T21:27:58.276" v="639" actId="108"/>
          <ac:spMkLst>
            <pc:docMk/>
            <pc:sldMk cId="894531277" sldId="333"/>
            <ac:spMk id="20" creationId="{688209DD-489A-495C-06C1-0F1D11E4E340}"/>
          </ac:spMkLst>
        </pc:spChg>
        <pc:spChg chg="mod">
          <ac:chgData name="Ombeline LECLERC ISTRIA" userId="275354a2-f32e-48be-8a48-dab16b2af77b" providerId="ADAL" clId="{B2EB172F-CE41-4020-826F-B4B0BD3162FD}" dt="2025-07-10T21:27:29.059" v="630" actId="207"/>
          <ac:spMkLst>
            <pc:docMk/>
            <pc:sldMk cId="894531277" sldId="333"/>
            <ac:spMk id="24" creationId="{D470C904-F3E9-BA8A-03D9-96C55BD5FFC6}"/>
          </ac:spMkLst>
        </pc:spChg>
        <pc:spChg chg="mod">
          <ac:chgData name="Ombeline LECLERC ISTRIA" userId="275354a2-f32e-48be-8a48-dab16b2af77b" providerId="ADAL" clId="{B2EB172F-CE41-4020-826F-B4B0BD3162FD}" dt="2025-07-10T22:08:29.615" v="1041" actId="2711"/>
          <ac:spMkLst>
            <pc:docMk/>
            <pc:sldMk cId="894531277" sldId="333"/>
            <ac:spMk id="25" creationId="{90166B65-5530-38C3-972F-6BD09B4CEC97}"/>
          </ac:spMkLst>
        </pc:spChg>
        <pc:spChg chg="mod">
          <ac:chgData name="Ombeline LECLERC ISTRIA" userId="275354a2-f32e-48be-8a48-dab16b2af77b" providerId="ADAL" clId="{B2EB172F-CE41-4020-826F-B4B0BD3162FD}" dt="2025-07-10T21:27:22.669" v="628" actId="207"/>
          <ac:spMkLst>
            <pc:docMk/>
            <pc:sldMk cId="894531277" sldId="333"/>
            <ac:spMk id="26" creationId="{BD754509-11AE-7FC2-9E5F-51D73BBC9CEA}"/>
          </ac:spMkLst>
        </pc:spChg>
        <pc:spChg chg="mod">
          <ac:chgData name="Ombeline LECLERC ISTRIA" userId="275354a2-f32e-48be-8a48-dab16b2af77b" providerId="ADAL" clId="{B2EB172F-CE41-4020-826F-B4B0BD3162FD}" dt="2025-07-10T22:08:29.615" v="1041" actId="2711"/>
          <ac:spMkLst>
            <pc:docMk/>
            <pc:sldMk cId="894531277" sldId="333"/>
            <ac:spMk id="30" creationId="{227E5D34-7F6E-C866-4CDC-66FCF266871C}"/>
          </ac:spMkLst>
        </pc:spChg>
        <pc:spChg chg="mod">
          <ac:chgData name="Ombeline LECLERC ISTRIA" userId="275354a2-f32e-48be-8a48-dab16b2af77b" providerId="ADAL" clId="{B2EB172F-CE41-4020-826F-B4B0BD3162FD}" dt="2025-07-10T22:08:29.615" v="1041" actId="2711"/>
          <ac:spMkLst>
            <pc:docMk/>
            <pc:sldMk cId="894531277" sldId="333"/>
            <ac:spMk id="31" creationId="{00DE73F1-08D6-3067-671F-BBDE3BDED815}"/>
          </ac:spMkLst>
        </pc:spChg>
        <pc:spChg chg="mod">
          <ac:chgData name="Ombeline LECLERC ISTRIA" userId="275354a2-f32e-48be-8a48-dab16b2af77b" providerId="ADAL" clId="{B2EB172F-CE41-4020-826F-B4B0BD3162FD}" dt="2025-07-10T22:08:29.615" v="1041" actId="2711"/>
          <ac:spMkLst>
            <pc:docMk/>
            <pc:sldMk cId="894531277" sldId="333"/>
            <ac:spMk id="34" creationId="{4FDC80D3-B1C0-3E23-585D-6DA943DD101E}"/>
          </ac:spMkLst>
        </pc:spChg>
        <pc:spChg chg="mod">
          <ac:chgData name="Ombeline LECLERC ISTRIA" userId="275354a2-f32e-48be-8a48-dab16b2af77b" providerId="ADAL" clId="{B2EB172F-CE41-4020-826F-B4B0BD3162FD}" dt="2025-07-10T22:08:29.615" v="1041" actId="2711"/>
          <ac:spMkLst>
            <pc:docMk/>
            <pc:sldMk cId="894531277" sldId="333"/>
            <ac:spMk id="42" creationId="{0DBE8D4B-0DDC-90A6-953D-11B115BA7B6B}"/>
          </ac:spMkLst>
        </pc:spChg>
        <pc:spChg chg="mod">
          <ac:chgData name="Ombeline LECLERC ISTRIA" userId="275354a2-f32e-48be-8a48-dab16b2af77b" providerId="ADAL" clId="{B2EB172F-CE41-4020-826F-B4B0BD3162FD}" dt="2025-07-10T21:27:30.777" v="631" actId="207"/>
          <ac:spMkLst>
            <pc:docMk/>
            <pc:sldMk cId="894531277" sldId="333"/>
            <ac:spMk id="49" creationId="{94C12B09-5A6B-5002-AD1D-FBF3900E8D60}"/>
          </ac:spMkLst>
        </pc:spChg>
        <pc:spChg chg="mod">
          <ac:chgData name="Ombeline LECLERC ISTRIA" userId="275354a2-f32e-48be-8a48-dab16b2af77b" providerId="ADAL" clId="{B2EB172F-CE41-4020-826F-B4B0BD3162FD}" dt="2025-07-10T22:08:29.615" v="1041" actId="2711"/>
          <ac:spMkLst>
            <pc:docMk/>
            <pc:sldMk cId="894531277" sldId="333"/>
            <ac:spMk id="53" creationId="{836BC4E4-B8AE-7278-A5C1-E17C8F337992}"/>
          </ac:spMkLst>
        </pc:spChg>
        <pc:spChg chg="mod">
          <ac:chgData name="Ombeline LECLERC ISTRIA" userId="275354a2-f32e-48be-8a48-dab16b2af77b" providerId="ADAL" clId="{B2EB172F-CE41-4020-826F-B4B0BD3162FD}" dt="2025-07-10T22:08:29.615" v="1041" actId="2711"/>
          <ac:spMkLst>
            <pc:docMk/>
            <pc:sldMk cId="894531277" sldId="333"/>
            <ac:spMk id="67" creationId="{B4C45AEC-95A8-45FE-4381-A9028BD3BD26}"/>
          </ac:spMkLst>
        </pc:spChg>
        <pc:spChg chg="mod">
          <ac:chgData name="Ombeline LECLERC ISTRIA" userId="275354a2-f32e-48be-8a48-dab16b2af77b" providerId="ADAL" clId="{B2EB172F-CE41-4020-826F-B4B0BD3162FD}" dt="2025-07-10T22:08:29.615" v="1041" actId="2711"/>
          <ac:spMkLst>
            <pc:docMk/>
            <pc:sldMk cId="894531277" sldId="333"/>
            <ac:spMk id="83" creationId="{7758A6D6-323E-E920-DC72-E4C447B0C2D8}"/>
          </ac:spMkLst>
        </pc:spChg>
        <pc:spChg chg="mod">
          <ac:chgData name="Ombeline LECLERC ISTRIA" userId="275354a2-f32e-48be-8a48-dab16b2af77b" providerId="ADAL" clId="{B2EB172F-CE41-4020-826F-B4B0BD3162FD}" dt="2025-07-10T21:27:50.769" v="638" actId="1035"/>
          <ac:spMkLst>
            <pc:docMk/>
            <pc:sldMk cId="894531277" sldId="333"/>
            <ac:spMk id="84" creationId="{78C59057-59F1-F843-1DB9-39AF4C5AF07E}"/>
          </ac:spMkLst>
        </pc:spChg>
        <pc:spChg chg="mod">
          <ac:chgData name="Ombeline LECLERC ISTRIA" userId="275354a2-f32e-48be-8a48-dab16b2af77b" providerId="ADAL" clId="{B2EB172F-CE41-4020-826F-B4B0BD3162FD}" dt="2025-07-10T21:27:47.719" v="637" actId="1036"/>
          <ac:spMkLst>
            <pc:docMk/>
            <pc:sldMk cId="894531277" sldId="333"/>
            <ac:spMk id="97" creationId="{393262AA-D047-8D6C-2BBF-0624F7D35F59}"/>
          </ac:spMkLst>
        </pc:spChg>
        <pc:spChg chg="mod">
          <ac:chgData name="Ombeline LECLERC ISTRIA" userId="275354a2-f32e-48be-8a48-dab16b2af77b" providerId="ADAL" clId="{B2EB172F-CE41-4020-826F-B4B0BD3162FD}" dt="2025-07-10T22:08:29.615" v="1041" actId="2711"/>
          <ac:spMkLst>
            <pc:docMk/>
            <pc:sldMk cId="894531277" sldId="333"/>
            <ac:spMk id="106" creationId="{D45F6BBE-0443-947D-119C-C48BCA48F3C0}"/>
          </ac:spMkLst>
        </pc:spChg>
        <pc:spChg chg="mod">
          <ac:chgData name="Ombeline LECLERC ISTRIA" userId="275354a2-f32e-48be-8a48-dab16b2af77b" providerId="ADAL" clId="{B2EB172F-CE41-4020-826F-B4B0BD3162FD}" dt="2025-07-10T22:08:29.615" v="1041" actId="2711"/>
          <ac:spMkLst>
            <pc:docMk/>
            <pc:sldMk cId="894531277" sldId="333"/>
            <ac:spMk id="132" creationId="{2220FE1C-9C9E-41E0-CDD4-BF5EE9AF22FC}"/>
          </ac:spMkLst>
        </pc:spChg>
        <pc:cxnChg chg="mod">
          <ac:chgData name="Ombeline LECLERC ISTRIA" userId="275354a2-f32e-48be-8a48-dab16b2af77b" providerId="ADAL" clId="{B2EB172F-CE41-4020-826F-B4B0BD3162FD}" dt="2025-07-10T21:49:12.854" v="912" actId="108"/>
          <ac:cxnSpMkLst>
            <pc:docMk/>
            <pc:sldMk cId="894531277" sldId="333"/>
            <ac:cxnSpMk id="114" creationId="{A49E8B48-61A2-0F4F-C4F7-E1076B9FC27A}"/>
          </ac:cxnSpMkLst>
        </pc:cxnChg>
      </pc:sldChg>
      <pc:sldChg chg="modSp add mod">
        <pc:chgData name="Ombeline LECLERC ISTRIA" userId="275354a2-f32e-48be-8a48-dab16b2af77b" providerId="ADAL" clId="{B2EB172F-CE41-4020-826F-B4B0BD3162FD}" dt="2025-07-10T22:06:17.635" v="1010" actId="2711"/>
        <pc:sldMkLst>
          <pc:docMk/>
          <pc:sldMk cId="738981194" sldId="335"/>
        </pc:sldMkLst>
        <pc:spChg chg="mod">
          <ac:chgData name="Ombeline LECLERC ISTRIA" userId="275354a2-f32e-48be-8a48-dab16b2af77b" providerId="ADAL" clId="{B2EB172F-CE41-4020-826F-B4B0BD3162FD}" dt="2025-07-10T21:39:22.965" v="828" actId="207"/>
          <ac:spMkLst>
            <pc:docMk/>
            <pc:sldMk cId="738981194" sldId="335"/>
            <ac:spMk id="8" creationId="{2AE7EC66-F1B3-99C3-5AA4-B22E3E9102F2}"/>
          </ac:spMkLst>
        </pc:spChg>
        <pc:spChg chg="mod">
          <ac:chgData name="Ombeline LECLERC ISTRIA" userId="275354a2-f32e-48be-8a48-dab16b2af77b" providerId="ADAL" clId="{B2EB172F-CE41-4020-826F-B4B0BD3162FD}" dt="2025-07-10T21:39:24.594" v="829" actId="207"/>
          <ac:spMkLst>
            <pc:docMk/>
            <pc:sldMk cId="738981194" sldId="335"/>
            <ac:spMk id="11" creationId="{441A090A-5A71-6DE4-31C8-0A3C3A9A4003}"/>
          </ac:spMkLst>
        </pc:spChg>
        <pc:spChg chg="mod">
          <ac:chgData name="Ombeline LECLERC ISTRIA" userId="275354a2-f32e-48be-8a48-dab16b2af77b" providerId="ADAL" clId="{B2EB172F-CE41-4020-826F-B4B0BD3162FD}" dt="2025-07-10T21:37:17.186" v="798" actId="108"/>
          <ac:spMkLst>
            <pc:docMk/>
            <pc:sldMk cId="738981194" sldId="335"/>
            <ac:spMk id="20" creationId="{3371BA43-8727-797C-FE23-E173447A0E4F}"/>
          </ac:spMkLst>
        </pc:spChg>
        <pc:spChg chg="mod">
          <ac:chgData name="Ombeline LECLERC ISTRIA" userId="275354a2-f32e-48be-8a48-dab16b2af77b" providerId="ADAL" clId="{B2EB172F-CE41-4020-826F-B4B0BD3162FD}" dt="2025-07-10T22:06:17.635" v="1010" actId="2711"/>
          <ac:spMkLst>
            <pc:docMk/>
            <pc:sldMk cId="738981194" sldId="335"/>
            <ac:spMk id="23" creationId="{7D14DDDE-CF0B-136B-5B68-0260813F8EEF}"/>
          </ac:spMkLst>
        </pc:spChg>
        <pc:spChg chg="mod">
          <ac:chgData name="Ombeline LECLERC ISTRIA" userId="275354a2-f32e-48be-8a48-dab16b2af77b" providerId="ADAL" clId="{B2EB172F-CE41-4020-826F-B4B0BD3162FD}" dt="2025-07-10T22:06:17.635" v="1010" actId="2711"/>
          <ac:spMkLst>
            <pc:docMk/>
            <pc:sldMk cId="738981194" sldId="335"/>
            <ac:spMk id="43" creationId="{7669F110-58BC-C7BD-83B6-0A4F9EAE4601}"/>
          </ac:spMkLst>
        </pc:spChg>
        <pc:spChg chg="mod">
          <ac:chgData name="Ombeline LECLERC ISTRIA" userId="275354a2-f32e-48be-8a48-dab16b2af77b" providerId="ADAL" clId="{B2EB172F-CE41-4020-826F-B4B0BD3162FD}" dt="2025-07-10T22:06:17.635" v="1010" actId="2711"/>
          <ac:spMkLst>
            <pc:docMk/>
            <pc:sldMk cId="738981194" sldId="335"/>
            <ac:spMk id="57" creationId="{C072667B-6068-5CB9-C7CC-71E470A13E4A}"/>
          </ac:spMkLst>
        </pc:spChg>
        <pc:spChg chg="mod">
          <ac:chgData name="Ombeline LECLERC ISTRIA" userId="275354a2-f32e-48be-8a48-dab16b2af77b" providerId="ADAL" clId="{B2EB172F-CE41-4020-826F-B4B0BD3162FD}" dt="2025-07-10T22:06:17.635" v="1010" actId="2711"/>
          <ac:spMkLst>
            <pc:docMk/>
            <pc:sldMk cId="738981194" sldId="335"/>
            <ac:spMk id="61" creationId="{8BB726D5-A8CE-4FDC-7C29-3C39CFA7EFE5}"/>
          </ac:spMkLst>
        </pc:spChg>
        <pc:spChg chg="mod">
          <ac:chgData name="Ombeline LECLERC ISTRIA" userId="275354a2-f32e-48be-8a48-dab16b2af77b" providerId="ADAL" clId="{B2EB172F-CE41-4020-826F-B4B0BD3162FD}" dt="2025-07-10T22:06:17.635" v="1010" actId="2711"/>
          <ac:spMkLst>
            <pc:docMk/>
            <pc:sldMk cId="738981194" sldId="335"/>
            <ac:spMk id="65" creationId="{E3C156FA-1BD5-334F-6C4D-5445E278B6F0}"/>
          </ac:spMkLst>
        </pc:spChg>
        <pc:spChg chg="mod">
          <ac:chgData name="Ombeline LECLERC ISTRIA" userId="275354a2-f32e-48be-8a48-dab16b2af77b" providerId="ADAL" clId="{B2EB172F-CE41-4020-826F-B4B0BD3162FD}" dt="2025-07-10T22:06:17.635" v="1010" actId="2711"/>
          <ac:spMkLst>
            <pc:docMk/>
            <pc:sldMk cId="738981194" sldId="335"/>
            <ac:spMk id="66" creationId="{CD32D794-EE4E-A6BE-BD7E-091C05E7F627}"/>
          </ac:spMkLst>
        </pc:spChg>
        <pc:spChg chg="mod">
          <ac:chgData name="Ombeline LECLERC ISTRIA" userId="275354a2-f32e-48be-8a48-dab16b2af77b" providerId="ADAL" clId="{B2EB172F-CE41-4020-826F-B4B0BD3162FD}" dt="2025-07-10T22:06:17.635" v="1010" actId="2711"/>
          <ac:spMkLst>
            <pc:docMk/>
            <pc:sldMk cId="738981194" sldId="335"/>
            <ac:spMk id="67" creationId="{A6942B92-7AA0-2763-5797-6FDBA1036AAE}"/>
          </ac:spMkLst>
        </pc:spChg>
        <pc:spChg chg="mod">
          <ac:chgData name="Ombeline LECLERC ISTRIA" userId="275354a2-f32e-48be-8a48-dab16b2af77b" providerId="ADAL" clId="{B2EB172F-CE41-4020-826F-B4B0BD3162FD}" dt="2025-07-10T22:06:17.635" v="1010" actId="2711"/>
          <ac:spMkLst>
            <pc:docMk/>
            <pc:sldMk cId="738981194" sldId="335"/>
            <ac:spMk id="70" creationId="{0697358F-D2FF-33EB-CC9B-3C3EDB3426B1}"/>
          </ac:spMkLst>
        </pc:spChg>
        <pc:spChg chg="mod">
          <ac:chgData name="Ombeline LECLERC ISTRIA" userId="275354a2-f32e-48be-8a48-dab16b2af77b" providerId="ADAL" clId="{B2EB172F-CE41-4020-826F-B4B0BD3162FD}" dt="2025-07-10T22:06:17.635" v="1010" actId="2711"/>
          <ac:spMkLst>
            <pc:docMk/>
            <pc:sldMk cId="738981194" sldId="335"/>
            <ac:spMk id="82" creationId="{B2EAA508-4650-7C99-808A-2B1DAAC7867D}"/>
          </ac:spMkLst>
        </pc:spChg>
        <pc:spChg chg="mod">
          <ac:chgData name="Ombeline LECLERC ISTRIA" userId="275354a2-f32e-48be-8a48-dab16b2af77b" providerId="ADAL" clId="{B2EB172F-CE41-4020-826F-B4B0BD3162FD}" dt="2025-07-10T22:06:17.635" v="1010" actId="2711"/>
          <ac:spMkLst>
            <pc:docMk/>
            <pc:sldMk cId="738981194" sldId="335"/>
            <ac:spMk id="100" creationId="{EC4E74FF-57BE-D68C-48F4-64565193EE3F}"/>
          </ac:spMkLst>
        </pc:spChg>
      </pc:sldChg>
      <pc:sldChg chg="modSp add mod">
        <pc:chgData name="Ombeline LECLERC ISTRIA" userId="275354a2-f32e-48be-8a48-dab16b2af77b" providerId="ADAL" clId="{B2EB172F-CE41-4020-826F-B4B0BD3162FD}" dt="2025-07-10T22:08:08.612" v="1036" actId="2711"/>
        <pc:sldMkLst>
          <pc:docMk/>
          <pc:sldMk cId="949382079" sldId="336"/>
        </pc:sldMkLst>
        <pc:spChg chg="mod">
          <ac:chgData name="Ombeline LECLERC ISTRIA" userId="275354a2-f32e-48be-8a48-dab16b2af77b" providerId="ADAL" clId="{B2EB172F-CE41-4020-826F-B4B0BD3162FD}" dt="2025-07-10T21:30:13.622" v="672" actId="14100"/>
          <ac:spMkLst>
            <pc:docMk/>
            <pc:sldMk cId="949382079" sldId="336"/>
            <ac:spMk id="5" creationId="{4C64A20C-0CDA-A345-0FC6-D411262C9174}"/>
          </ac:spMkLst>
        </pc:spChg>
        <pc:spChg chg="mod">
          <ac:chgData name="Ombeline LECLERC ISTRIA" userId="275354a2-f32e-48be-8a48-dab16b2af77b" providerId="ADAL" clId="{B2EB172F-CE41-4020-826F-B4B0BD3162FD}" dt="2025-07-10T21:29:45.148" v="665" actId="207"/>
          <ac:spMkLst>
            <pc:docMk/>
            <pc:sldMk cId="949382079" sldId="336"/>
            <ac:spMk id="8" creationId="{9DE834DF-BFDE-2CB9-77B3-AFF75D4F109C}"/>
          </ac:spMkLst>
        </pc:spChg>
        <pc:spChg chg="mod">
          <ac:chgData name="Ombeline LECLERC ISTRIA" userId="275354a2-f32e-48be-8a48-dab16b2af77b" providerId="ADAL" clId="{B2EB172F-CE41-4020-826F-B4B0BD3162FD}" dt="2025-07-10T21:29:46.438" v="666" actId="207"/>
          <ac:spMkLst>
            <pc:docMk/>
            <pc:sldMk cId="949382079" sldId="336"/>
            <ac:spMk id="11" creationId="{1E3D5EA9-2EF0-B805-2CDA-DEAD8054EA0E}"/>
          </ac:spMkLst>
        </pc:spChg>
        <pc:spChg chg="mod">
          <ac:chgData name="Ombeline LECLERC ISTRIA" userId="275354a2-f32e-48be-8a48-dab16b2af77b" providerId="ADAL" clId="{B2EB172F-CE41-4020-826F-B4B0BD3162FD}" dt="2025-07-10T22:08:08.612" v="1036" actId="2711"/>
          <ac:spMkLst>
            <pc:docMk/>
            <pc:sldMk cId="949382079" sldId="336"/>
            <ac:spMk id="15" creationId="{F83E74A2-7829-5D4E-21B0-20D61F762B08}"/>
          </ac:spMkLst>
        </pc:spChg>
        <pc:spChg chg="mod">
          <ac:chgData name="Ombeline LECLERC ISTRIA" userId="275354a2-f32e-48be-8a48-dab16b2af77b" providerId="ADAL" clId="{B2EB172F-CE41-4020-826F-B4B0BD3162FD}" dt="2025-07-10T21:29:42.869" v="664" actId="108"/>
          <ac:spMkLst>
            <pc:docMk/>
            <pc:sldMk cId="949382079" sldId="336"/>
            <ac:spMk id="20" creationId="{225C15D3-F96B-4FC2-C908-B6547133C719}"/>
          </ac:spMkLst>
        </pc:spChg>
        <pc:spChg chg="mod">
          <ac:chgData name="Ombeline LECLERC ISTRIA" userId="275354a2-f32e-48be-8a48-dab16b2af77b" providerId="ADAL" clId="{B2EB172F-CE41-4020-826F-B4B0BD3162FD}" dt="2025-07-10T22:08:08.612" v="1036" actId="2711"/>
          <ac:spMkLst>
            <pc:docMk/>
            <pc:sldMk cId="949382079" sldId="336"/>
            <ac:spMk id="23" creationId="{34C133AA-BB71-2367-4002-FCF0EF2EA1A7}"/>
          </ac:spMkLst>
        </pc:spChg>
        <pc:spChg chg="mod">
          <ac:chgData name="Ombeline LECLERC ISTRIA" userId="275354a2-f32e-48be-8a48-dab16b2af77b" providerId="ADAL" clId="{B2EB172F-CE41-4020-826F-B4B0BD3162FD}" dt="2025-07-10T22:08:08.612" v="1036" actId="2711"/>
          <ac:spMkLst>
            <pc:docMk/>
            <pc:sldMk cId="949382079" sldId="336"/>
            <ac:spMk id="34" creationId="{5623DB5E-B40F-C043-C3DC-31E487016E24}"/>
          </ac:spMkLst>
        </pc:spChg>
        <pc:spChg chg="mod">
          <ac:chgData name="Ombeline LECLERC ISTRIA" userId="275354a2-f32e-48be-8a48-dab16b2af77b" providerId="ADAL" clId="{B2EB172F-CE41-4020-826F-B4B0BD3162FD}" dt="2025-07-10T22:08:08.612" v="1036" actId="2711"/>
          <ac:spMkLst>
            <pc:docMk/>
            <pc:sldMk cId="949382079" sldId="336"/>
            <ac:spMk id="40" creationId="{1B0C7D57-D6CF-227A-A2B5-BC328211F594}"/>
          </ac:spMkLst>
        </pc:spChg>
        <pc:spChg chg="mod">
          <ac:chgData name="Ombeline LECLERC ISTRIA" userId="275354a2-f32e-48be-8a48-dab16b2af77b" providerId="ADAL" clId="{B2EB172F-CE41-4020-826F-B4B0BD3162FD}" dt="2025-07-10T22:08:08.612" v="1036" actId="2711"/>
          <ac:spMkLst>
            <pc:docMk/>
            <pc:sldMk cId="949382079" sldId="336"/>
            <ac:spMk id="51" creationId="{E15998AB-E59B-D61D-A57B-7BDEC005AECB}"/>
          </ac:spMkLst>
        </pc:spChg>
        <pc:spChg chg="mod">
          <ac:chgData name="Ombeline LECLERC ISTRIA" userId="275354a2-f32e-48be-8a48-dab16b2af77b" providerId="ADAL" clId="{B2EB172F-CE41-4020-826F-B4B0BD3162FD}" dt="2025-07-10T22:08:08.612" v="1036" actId="2711"/>
          <ac:spMkLst>
            <pc:docMk/>
            <pc:sldMk cId="949382079" sldId="336"/>
            <ac:spMk id="52" creationId="{C8DF95A0-9D24-8C75-FA69-4968FE811296}"/>
          </ac:spMkLst>
        </pc:spChg>
        <pc:spChg chg="mod">
          <ac:chgData name="Ombeline LECLERC ISTRIA" userId="275354a2-f32e-48be-8a48-dab16b2af77b" providerId="ADAL" clId="{B2EB172F-CE41-4020-826F-B4B0BD3162FD}" dt="2025-07-10T22:08:08.612" v="1036" actId="2711"/>
          <ac:spMkLst>
            <pc:docMk/>
            <pc:sldMk cId="949382079" sldId="336"/>
            <ac:spMk id="53" creationId="{07780425-1E79-210D-80AB-E93AA11DE8C7}"/>
          </ac:spMkLst>
        </pc:spChg>
        <pc:spChg chg="mod">
          <ac:chgData name="Ombeline LECLERC ISTRIA" userId="275354a2-f32e-48be-8a48-dab16b2af77b" providerId="ADAL" clId="{B2EB172F-CE41-4020-826F-B4B0BD3162FD}" dt="2025-07-10T22:08:08.612" v="1036" actId="2711"/>
          <ac:spMkLst>
            <pc:docMk/>
            <pc:sldMk cId="949382079" sldId="336"/>
            <ac:spMk id="67" creationId="{E25AC6DE-8344-92FB-0250-AF4D42E11320}"/>
          </ac:spMkLst>
        </pc:spChg>
        <pc:spChg chg="mod">
          <ac:chgData name="Ombeline LECLERC ISTRIA" userId="275354a2-f32e-48be-8a48-dab16b2af77b" providerId="ADAL" clId="{B2EB172F-CE41-4020-826F-B4B0BD3162FD}" dt="2025-07-10T22:08:08.612" v="1036" actId="2711"/>
          <ac:spMkLst>
            <pc:docMk/>
            <pc:sldMk cId="949382079" sldId="336"/>
            <ac:spMk id="70" creationId="{25E877AE-ADF8-57C7-C464-8DB3B45CA4C3}"/>
          </ac:spMkLst>
        </pc:spChg>
        <pc:spChg chg="mod">
          <ac:chgData name="Ombeline LECLERC ISTRIA" userId="275354a2-f32e-48be-8a48-dab16b2af77b" providerId="ADAL" clId="{B2EB172F-CE41-4020-826F-B4B0BD3162FD}" dt="2025-07-10T22:08:08.612" v="1036" actId="2711"/>
          <ac:spMkLst>
            <pc:docMk/>
            <pc:sldMk cId="949382079" sldId="336"/>
            <ac:spMk id="91" creationId="{4AFB59B3-0D51-8D72-C0A4-DDFD22B01B49}"/>
          </ac:spMkLst>
        </pc:spChg>
      </pc:sldChg>
      <pc:sldChg chg="modSp add mod">
        <pc:chgData name="Ombeline LECLERC ISTRIA" userId="275354a2-f32e-48be-8a48-dab16b2af77b" providerId="ADAL" clId="{B2EB172F-CE41-4020-826F-B4B0BD3162FD}" dt="2025-07-10T22:09:43.326" v="1064" actId="2711"/>
        <pc:sldMkLst>
          <pc:docMk/>
          <pc:sldMk cId="2743123235" sldId="337"/>
        </pc:sldMkLst>
        <pc:spChg chg="mod">
          <ac:chgData name="Ombeline LECLERC ISTRIA" userId="275354a2-f32e-48be-8a48-dab16b2af77b" providerId="ADAL" clId="{B2EB172F-CE41-4020-826F-B4B0BD3162FD}" dt="2025-07-10T21:22:22.386" v="522" actId="108"/>
          <ac:spMkLst>
            <pc:docMk/>
            <pc:sldMk cId="2743123235" sldId="337"/>
            <ac:spMk id="3" creationId="{CACD9C07-50F7-560A-90A7-636637089050}"/>
          </ac:spMkLst>
        </pc:spChg>
        <pc:spChg chg="mod">
          <ac:chgData name="Ombeline LECLERC ISTRIA" userId="275354a2-f32e-48be-8a48-dab16b2af77b" providerId="ADAL" clId="{B2EB172F-CE41-4020-826F-B4B0BD3162FD}" dt="2025-07-10T21:22:26.492" v="524" actId="207"/>
          <ac:spMkLst>
            <pc:docMk/>
            <pc:sldMk cId="2743123235" sldId="337"/>
            <ac:spMk id="5" creationId="{45E1CD08-0577-F69A-1707-45EA14277778}"/>
          </ac:spMkLst>
        </pc:spChg>
        <pc:spChg chg="mod">
          <ac:chgData name="Ombeline LECLERC ISTRIA" userId="275354a2-f32e-48be-8a48-dab16b2af77b" providerId="ADAL" clId="{B2EB172F-CE41-4020-826F-B4B0BD3162FD}" dt="2025-07-10T21:22:24.775" v="523" actId="207"/>
          <ac:spMkLst>
            <pc:docMk/>
            <pc:sldMk cId="2743123235" sldId="337"/>
            <ac:spMk id="11" creationId="{B5FFE949-BD5B-C089-86C1-45C0F591689A}"/>
          </ac:spMkLst>
        </pc:spChg>
        <pc:spChg chg="mod">
          <ac:chgData name="Ombeline LECLERC ISTRIA" userId="275354a2-f32e-48be-8a48-dab16b2af77b" providerId="ADAL" clId="{B2EB172F-CE41-4020-826F-B4B0BD3162FD}" dt="2025-07-10T22:09:43.326" v="1064" actId="2711"/>
          <ac:spMkLst>
            <pc:docMk/>
            <pc:sldMk cId="2743123235" sldId="337"/>
            <ac:spMk id="24" creationId="{5D914DB3-BD5D-538B-D8F7-9DAC3EE5240C}"/>
          </ac:spMkLst>
        </pc:spChg>
        <pc:spChg chg="mod">
          <ac:chgData name="Ombeline LECLERC ISTRIA" userId="275354a2-f32e-48be-8a48-dab16b2af77b" providerId="ADAL" clId="{B2EB172F-CE41-4020-826F-B4B0BD3162FD}" dt="2025-07-10T22:09:43.326" v="1064" actId="2711"/>
          <ac:spMkLst>
            <pc:docMk/>
            <pc:sldMk cId="2743123235" sldId="337"/>
            <ac:spMk id="25" creationId="{FBB233CA-F600-4E80-756D-055CC9901465}"/>
          </ac:spMkLst>
        </pc:spChg>
        <pc:spChg chg="mod">
          <ac:chgData name="Ombeline LECLERC ISTRIA" userId="275354a2-f32e-48be-8a48-dab16b2af77b" providerId="ADAL" clId="{B2EB172F-CE41-4020-826F-B4B0BD3162FD}" dt="2025-07-10T22:09:43.326" v="1064" actId="2711"/>
          <ac:spMkLst>
            <pc:docMk/>
            <pc:sldMk cId="2743123235" sldId="337"/>
            <ac:spMk id="31" creationId="{8CE2EEF7-F1AB-38D2-0E12-A513C58DA0FD}"/>
          </ac:spMkLst>
        </pc:spChg>
        <pc:spChg chg="mod">
          <ac:chgData name="Ombeline LECLERC ISTRIA" userId="275354a2-f32e-48be-8a48-dab16b2af77b" providerId="ADAL" clId="{B2EB172F-CE41-4020-826F-B4B0BD3162FD}" dt="2025-07-10T22:09:43.326" v="1064" actId="2711"/>
          <ac:spMkLst>
            <pc:docMk/>
            <pc:sldMk cId="2743123235" sldId="337"/>
            <ac:spMk id="32" creationId="{31C6D4E3-DE24-1C0A-F360-5DD0B61BC295}"/>
          </ac:spMkLst>
        </pc:spChg>
        <pc:spChg chg="mod">
          <ac:chgData name="Ombeline LECLERC ISTRIA" userId="275354a2-f32e-48be-8a48-dab16b2af77b" providerId="ADAL" clId="{B2EB172F-CE41-4020-826F-B4B0BD3162FD}" dt="2025-07-10T22:09:43.326" v="1064" actId="2711"/>
          <ac:spMkLst>
            <pc:docMk/>
            <pc:sldMk cId="2743123235" sldId="337"/>
            <ac:spMk id="51" creationId="{6A862CCB-5D8B-432B-ECE2-F5FDE3C06316}"/>
          </ac:spMkLst>
        </pc:spChg>
        <pc:spChg chg="mod">
          <ac:chgData name="Ombeline LECLERC ISTRIA" userId="275354a2-f32e-48be-8a48-dab16b2af77b" providerId="ADAL" clId="{B2EB172F-CE41-4020-826F-B4B0BD3162FD}" dt="2025-07-10T22:09:43.326" v="1064" actId="2711"/>
          <ac:spMkLst>
            <pc:docMk/>
            <pc:sldMk cId="2743123235" sldId="337"/>
            <ac:spMk id="53" creationId="{5725CC49-D527-10F3-E938-79FADEA01FC6}"/>
          </ac:spMkLst>
        </pc:spChg>
        <pc:spChg chg="mod">
          <ac:chgData name="Ombeline LECLERC ISTRIA" userId="275354a2-f32e-48be-8a48-dab16b2af77b" providerId="ADAL" clId="{B2EB172F-CE41-4020-826F-B4B0BD3162FD}" dt="2025-07-10T22:09:43.326" v="1064" actId="2711"/>
          <ac:spMkLst>
            <pc:docMk/>
            <pc:sldMk cId="2743123235" sldId="337"/>
            <ac:spMk id="61" creationId="{3B672A4A-AF4A-612D-DF53-B19AE9DBFDFA}"/>
          </ac:spMkLst>
        </pc:spChg>
        <pc:spChg chg="mod">
          <ac:chgData name="Ombeline LECLERC ISTRIA" userId="275354a2-f32e-48be-8a48-dab16b2af77b" providerId="ADAL" clId="{B2EB172F-CE41-4020-826F-B4B0BD3162FD}" dt="2025-07-10T22:09:43.326" v="1064" actId="2711"/>
          <ac:spMkLst>
            <pc:docMk/>
            <pc:sldMk cId="2743123235" sldId="337"/>
            <ac:spMk id="68" creationId="{7705E5CB-FFE1-DBF1-8971-D0556B5E7645}"/>
          </ac:spMkLst>
        </pc:spChg>
        <pc:spChg chg="mod">
          <ac:chgData name="Ombeline LECLERC ISTRIA" userId="275354a2-f32e-48be-8a48-dab16b2af77b" providerId="ADAL" clId="{B2EB172F-CE41-4020-826F-B4B0BD3162FD}" dt="2025-07-10T22:09:43.326" v="1064" actId="2711"/>
          <ac:spMkLst>
            <pc:docMk/>
            <pc:sldMk cId="2743123235" sldId="337"/>
            <ac:spMk id="83" creationId="{5DFE1DCA-75E5-7649-FFA2-7E9AD172A54B}"/>
          </ac:spMkLst>
        </pc:spChg>
        <pc:spChg chg="mod">
          <ac:chgData name="Ombeline LECLERC ISTRIA" userId="275354a2-f32e-48be-8a48-dab16b2af77b" providerId="ADAL" clId="{B2EB172F-CE41-4020-826F-B4B0BD3162FD}" dt="2025-07-10T22:09:43.326" v="1064" actId="2711"/>
          <ac:spMkLst>
            <pc:docMk/>
            <pc:sldMk cId="2743123235" sldId="337"/>
            <ac:spMk id="91" creationId="{E5F43035-8703-53AA-A310-6FE3BEEF0F0C}"/>
          </ac:spMkLst>
        </pc:spChg>
        <pc:cxnChg chg="mod">
          <ac:chgData name="Ombeline LECLERC ISTRIA" userId="275354a2-f32e-48be-8a48-dab16b2af77b" providerId="ADAL" clId="{B2EB172F-CE41-4020-826F-B4B0BD3162FD}" dt="2025-07-10T21:51:46.144" v="935" actId="14100"/>
          <ac:cxnSpMkLst>
            <pc:docMk/>
            <pc:sldMk cId="2743123235" sldId="337"/>
            <ac:cxnSpMk id="55" creationId="{BA1FBA6A-B046-19A5-4936-D99A5A91C359}"/>
          </ac:cxnSpMkLst>
        </pc:cxnChg>
      </pc:sldChg>
      <pc:sldChg chg="modSp add mod">
        <pc:chgData name="Ombeline LECLERC ISTRIA" userId="275354a2-f32e-48be-8a48-dab16b2af77b" providerId="ADAL" clId="{B2EB172F-CE41-4020-826F-B4B0BD3162FD}" dt="2025-07-10T22:06:35.248" v="1014" actId="2711"/>
        <pc:sldMkLst>
          <pc:docMk/>
          <pc:sldMk cId="3492887240" sldId="339"/>
        </pc:sldMkLst>
        <pc:spChg chg="mod">
          <ac:chgData name="Ombeline LECLERC ISTRIA" userId="275354a2-f32e-48be-8a48-dab16b2af77b" providerId="ADAL" clId="{B2EB172F-CE41-4020-826F-B4B0BD3162FD}" dt="2025-07-10T22:06:35.248" v="1014" actId="2711"/>
          <ac:spMkLst>
            <pc:docMk/>
            <pc:sldMk cId="3492887240" sldId="339"/>
            <ac:spMk id="3" creationId="{7EA55B4C-1C7C-AFBC-727C-6FEF0D6F225F}"/>
          </ac:spMkLst>
        </pc:spChg>
        <pc:spChg chg="mod">
          <ac:chgData name="Ombeline LECLERC ISTRIA" userId="275354a2-f32e-48be-8a48-dab16b2af77b" providerId="ADAL" clId="{B2EB172F-CE41-4020-826F-B4B0BD3162FD}" dt="2025-07-10T21:37:37.570" v="805" actId="207"/>
          <ac:spMkLst>
            <pc:docMk/>
            <pc:sldMk cId="3492887240" sldId="339"/>
            <ac:spMk id="8" creationId="{615AD63E-9075-086B-6A20-E7004256625B}"/>
          </ac:spMkLst>
        </pc:spChg>
        <pc:spChg chg="mod">
          <ac:chgData name="Ombeline LECLERC ISTRIA" userId="275354a2-f32e-48be-8a48-dab16b2af77b" providerId="ADAL" clId="{B2EB172F-CE41-4020-826F-B4B0BD3162FD}" dt="2025-07-10T21:37:39.565" v="806" actId="207"/>
          <ac:spMkLst>
            <pc:docMk/>
            <pc:sldMk cId="3492887240" sldId="339"/>
            <ac:spMk id="11" creationId="{5804A3DF-C2E3-662D-E7B5-1E24D7B71842}"/>
          </ac:spMkLst>
        </pc:spChg>
        <pc:spChg chg="mod">
          <ac:chgData name="Ombeline LECLERC ISTRIA" userId="275354a2-f32e-48be-8a48-dab16b2af77b" providerId="ADAL" clId="{B2EB172F-CE41-4020-826F-B4B0BD3162FD}" dt="2025-07-10T22:06:35.248" v="1014" actId="2711"/>
          <ac:spMkLst>
            <pc:docMk/>
            <pc:sldMk cId="3492887240" sldId="339"/>
            <ac:spMk id="15" creationId="{B34FB617-31BB-D056-463F-A3E159E9C7BC}"/>
          </ac:spMkLst>
        </pc:spChg>
        <pc:spChg chg="mod">
          <ac:chgData name="Ombeline LECLERC ISTRIA" userId="275354a2-f32e-48be-8a48-dab16b2af77b" providerId="ADAL" clId="{B2EB172F-CE41-4020-826F-B4B0BD3162FD}" dt="2025-07-10T22:06:35.248" v="1014" actId="2711"/>
          <ac:spMkLst>
            <pc:docMk/>
            <pc:sldMk cId="3492887240" sldId="339"/>
            <ac:spMk id="19" creationId="{0C82A7A7-780E-EF51-FE60-61ED7AA83929}"/>
          </ac:spMkLst>
        </pc:spChg>
        <pc:spChg chg="mod">
          <ac:chgData name="Ombeline LECLERC ISTRIA" userId="275354a2-f32e-48be-8a48-dab16b2af77b" providerId="ADAL" clId="{B2EB172F-CE41-4020-826F-B4B0BD3162FD}" dt="2025-07-10T22:06:35.248" v="1014" actId="2711"/>
          <ac:spMkLst>
            <pc:docMk/>
            <pc:sldMk cId="3492887240" sldId="339"/>
            <ac:spMk id="27" creationId="{9960E545-0B5B-CBE4-4F9B-7C75C54E90D8}"/>
          </ac:spMkLst>
        </pc:spChg>
        <pc:spChg chg="mod">
          <ac:chgData name="Ombeline LECLERC ISTRIA" userId="275354a2-f32e-48be-8a48-dab16b2af77b" providerId="ADAL" clId="{B2EB172F-CE41-4020-826F-B4B0BD3162FD}" dt="2025-07-10T22:06:35.248" v="1014" actId="2711"/>
          <ac:spMkLst>
            <pc:docMk/>
            <pc:sldMk cId="3492887240" sldId="339"/>
            <ac:spMk id="28" creationId="{CD487995-C1FF-043D-A1A7-B7312011D707}"/>
          </ac:spMkLst>
        </pc:spChg>
        <pc:spChg chg="mod">
          <ac:chgData name="Ombeline LECLERC ISTRIA" userId="275354a2-f32e-48be-8a48-dab16b2af77b" providerId="ADAL" clId="{B2EB172F-CE41-4020-826F-B4B0BD3162FD}" dt="2025-07-10T22:06:35.248" v="1014" actId="2711"/>
          <ac:spMkLst>
            <pc:docMk/>
            <pc:sldMk cId="3492887240" sldId="339"/>
            <ac:spMk id="38" creationId="{1CD206C3-71D8-EBE3-5E88-D2AC43F034D3}"/>
          </ac:spMkLst>
        </pc:spChg>
        <pc:spChg chg="mod">
          <ac:chgData name="Ombeline LECLERC ISTRIA" userId="275354a2-f32e-48be-8a48-dab16b2af77b" providerId="ADAL" clId="{B2EB172F-CE41-4020-826F-B4B0BD3162FD}" dt="2025-07-10T22:06:35.248" v="1014" actId="2711"/>
          <ac:spMkLst>
            <pc:docMk/>
            <pc:sldMk cId="3492887240" sldId="339"/>
            <ac:spMk id="39" creationId="{2FB37DD4-845C-7FE5-54BF-A9D788D2D0A7}"/>
          </ac:spMkLst>
        </pc:spChg>
        <pc:spChg chg="mod">
          <ac:chgData name="Ombeline LECLERC ISTRIA" userId="275354a2-f32e-48be-8a48-dab16b2af77b" providerId="ADAL" clId="{B2EB172F-CE41-4020-826F-B4B0BD3162FD}" dt="2025-07-10T22:06:35.248" v="1014" actId="2711"/>
          <ac:spMkLst>
            <pc:docMk/>
            <pc:sldMk cId="3492887240" sldId="339"/>
            <ac:spMk id="41" creationId="{44F202FE-EC7B-7DC2-3859-E7A001F0C4CB}"/>
          </ac:spMkLst>
        </pc:spChg>
        <pc:spChg chg="mod">
          <ac:chgData name="Ombeline LECLERC ISTRIA" userId="275354a2-f32e-48be-8a48-dab16b2af77b" providerId="ADAL" clId="{B2EB172F-CE41-4020-826F-B4B0BD3162FD}" dt="2025-07-10T22:06:35.248" v="1014" actId="2711"/>
          <ac:spMkLst>
            <pc:docMk/>
            <pc:sldMk cId="3492887240" sldId="339"/>
            <ac:spMk id="52" creationId="{0F9751CD-8A89-3A37-6C7A-A5A28A0E32A3}"/>
          </ac:spMkLst>
        </pc:spChg>
        <pc:spChg chg="mod">
          <ac:chgData name="Ombeline LECLERC ISTRIA" userId="275354a2-f32e-48be-8a48-dab16b2af77b" providerId="ADAL" clId="{B2EB172F-CE41-4020-826F-B4B0BD3162FD}" dt="2025-07-10T22:06:35.248" v="1014" actId="2711"/>
          <ac:spMkLst>
            <pc:docMk/>
            <pc:sldMk cId="3492887240" sldId="339"/>
            <ac:spMk id="60" creationId="{FCAFED12-EBD2-5F42-F182-223B6C80B2D1}"/>
          </ac:spMkLst>
        </pc:spChg>
      </pc:sldChg>
      <pc:sldChg chg="modSp add mod setBg">
        <pc:chgData name="Ombeline LECLERC ISTRIA" userId="275354a2-f32e-48be-8a48-dab16b2af77b" providerId="ADAL" clId="{B2EB172F-CE41-4020-826F-B4B0BD3162FD}" dt="2025-07-10T22:06:39.019" v="1015" actId="2711"/>
        <pc:sldMkLst>
          <pc:docMk/>
          <pc:sldMk cId="79955160" sldId="340"/>
        </pc:sldMkLst>
        <pc:spChg chg="mod">
          <ac:chgData name="Ombeline LECLERC ISTRIA" userId="275354a2-f32e-48be-8a48-dab16b2af77b" providerId="ADAL" clId="{B2EB172F-CE41-4020-826F-B4B0BD3162FD}" dt="2025-07-10T21:36:57.316" v="792"/>
          <ac:spMkLst>
            <pc:docMk/>
            <pc:sldMk cId="79955160" sldId="340"/>
            <ac:spMk id="2" creationId="{049EA799-7786-4287-C3DE-65FCC5DDCDDB}"/>
          </ac:spMkLst>
        </pc:spChg>
        <pc:spChg chg="mod">
          <ac:chgData name="Ombeline LECLERC ISTRIA" userId="275354a2-f32e-48be-8a48-dab16b2af77b" providerId="ADAL" clId="{B2EB172F-CE41-4020-826F-B4B0BD3162FD}" dt="2025-07-10T22:06:39.019" v="1015" actId="2711"/>
          <ac:spMkLst>
            <pc:docMk/>
            <pc:sldMk cId="79955160" sldId="340"/>
            <ac:spMk id="3" creationId="{5D9D9496-EF23-BD94-89D3-FE68F45799CB}"/>
          </ac:spMkLst>
        </pc:spChg>
        <pc:spChg chg="mod">
          <ac:chgData name="Ombeline LECLERC ISTRIA" userId="275354a2-f32e-48be-8a48-dab16b2af77b" providerId="ADAL" clId="{B2EB172F-CE41-4020-826F-B4B0BD3162FD}" dt="2025-07-10T21:37:24.800" v="801" actId="207"/>
          <ac:spMkLst>
            <pc:docMk/>
            <pc:sldMk cId="79955160" sldId="340"/>
            <ac:spMk id="5" creationId="{A526128E-7FA6-862E-4321-AC410B56AE10}"/>
          </ac:spMkLst>
        </pc:spChg>
        <pc:spChg chg="mod">
          <ac:chgData name="Ombeline LECLERC ISTRIA" userId="275354a2-f32e-48be-8a48-dab16b2af77b" providerId="ADAL" clId="{B2EB172F-CE41-4020-826F-B4B0BD3162FD}" dt="2025-07-10T21:37:21.530" v="799" actId="207"/>
          <ac:spMkLst>
            <pc:docMk/>
            <pc:sldMk cId="79955160" sldId="340"/>
            <ac:spMk id="8" creationId="{D4E83537-BDA2-5411-BE03-E47DE8538001}"/>
          </ac:spMkLst>
        </pc:spChg>
        <pc:spChg chg="mod">
          <ac:chgData name="Ombeline LECLERC ISTRIA" userId="275354a2-f32e-48be-8a48-dab16b2af77b" providerId="ADAL" clId="{B2EB172F-CE41-4020-826F-B4B0BD3162FD}" dt="2025-07-10T21:37:23.150" v="800" actId="207"/>
          <ac:spMkLst>
            <pc:docMk/>
            <pc:sldMk cId="79955160" sldId="340"/>
            <ac:spMk id="11" creationId="{6367AF07-C9A3-D127-697C-EF81A959668F}"/>
          </ac:spMkLst>
        </pc:spChg>
        <pc:spChg chg="mod">
          <ac:chgData name="Ombeline LECLERC ISTRIA" userId="275354a2-f32e-48be-8a48-dab16b2af77b" providerId="ADAL" clId="{B2EB172F-CE41-4020-826F-B4B0BD3162FD}" dt="2025-07-10T22:06:39.019" v="1015" actId="2711"/>
          <ac:spMkLst>
            <pc:docMk/>
            <pc:sldMk cId="79955160" sldId="340"/>
            <ac:spMk id="14" creationId="{8BB1533A-CED9-3A58-F282-22568D77B4CB}"/>
          </ac:spMkLst>
        </pc:spChg>
        <pc:spChg chg="mod">
          <ac:chgData name="Ombeline LECLERC ISTRIA" userId="275354a2-f32e-48be-8a48-dab16b2af77b" providerId="ADAL" clId="{B2EB172F-CE41-4020-826F-B4B0BD3162FD}" dt="2025-07-10T22:06:39.019" v="1015" actId="2711"/>
          <ac:spMkLst>
            <pc:docMk/>
            <pc:sldMk cId="79955160" sldId="340"/>
            <ac:spMk id="15" creationId="{296A9ED7-1C7A-790E-C4FF-F34C6B0058E5}"/>
          </ac:spMkLst>
        </pc:spChg>
        <pc:spChg chg="mod">
          <ac:chgData name="Ombeline LECLERC ISTRIA" userId="275354a2-f32e-48be-8a48-dab16b2af77b" providerId="ADAL" clId="{B2EB172F-CE41-4020-826F-B4B0BD3162FD}" dt="2025-07-10T22:06:39.019" v="1015" actId="2711"/>
          <ac:spMkLst>
            <pc:docMk/>
            <pc:sldMk cId="79955160" sldId="340"/>
            <ac:spMk id="18" creationId="{22D3345A-A7F2-F17F-B3F4-A35D0C7A72F1}"/>
          </ac:spMkLst>
        </pc:spChg>
        <pc:spChg chg="mod">
          <ac:chgData name="Ombeline LECLERC ISTRIA" userId="275354a2-f32e-48be-8a48-dab16b2af77b" providerId="ADAL" clId="{B2EB172F-CE41-4020-826F-B4B0BD3162FD}" dt="2025-07-10T22:06:39.019" v="1015" actId="2711"/>
          <ac:spMkLst>
            <pc:docMk/>
            <pc:sldMk cId="79955160" sldId="340"/>
            <ac:spMk id="19" creationId="{BD484417-2208-8096-D0D9-F64EF9D12A35}"/>
          </ac:spMkLst>
        </pc:spChg>
        <pc:spChg chg="mod">
          <ac:chgData name="Ombeline LECLERC ISTRIA" userId="275354a2-f32e-48be-8a48-dab16b2af77b" providerId="ADAL" clId="{B2EB172F-CE41-4020-826F-B4B0BD3162FD}" dt="2025-07-10T22:06:39.019" v="1015" actId="2711"/>
          <ac:spMkLst>
            <pc:docMk/>
            <pc:sldMk cId="79955160" sldId="340"/>
            <ac:spMk id="21" creationId="{51BC8382-7EB0-011E-28DE-68A37D126ADB}"/>
          </ac:spMkLst>
        </pc:spChg>
        <pc:spChg chg="mod">
          <ac:chgData name="Ombeline LECLERC ISTRIA" userId="275354a2-f32e-48be-8a48-dab16b2af77b" providerId="ADAL" clId="{B2EB172F-CE41-4020-826F-B4B0BD3162FD}" dt="2025-07-10T22:06:39.019" v="1015" actId="2711"/>
          <ac:spMkLst>
            <pc:docMk/>
            <pc:sldMk cId="79955160" sldId="340"/>
            <ac:spMk id="24" creationId="{9440E71C-10E4-92ED-A9F4-AA9265E4A26A}"/>
          </ac:spMkLst>
        </pc:spChg>
        <pc:spChg chg="mod">
          <ac:chgData name="Ombeline LECLERC ISTRIA" userId="275354a2-f32e-48be-8a48-dab16b2af77b" providerId="ADAL" clId="{B2EB172F-CE41-4020-826F-B4B0BD3162FD}" dt="2025-07-10T22:06:39.019" v="1015" actId="2711"/>
          <ac:spMkLst>
            <pc:docMk/>
            <pc:sldMk cId="79955160" sldId="340"/>
            <ac:spMk id="29" creationId="{A0BC7601-DB64-5F90-E38C-9F54D24E09EF}"/>
          </ac:spMkLst>
        </pc:spChg>
        <pc:spChg chg="mod">
          <ac:chgData name="Ombeline LECLERC ISTRIA" userId="275354a2-f32e-48be-8a48-dab16b2af77b" providerId="ADAL" clId="{B2EB172F-CE41-4020-826F-B4B0BD3162FD}" dt="2025-07-10T22:06:39.019" v="1015" actId="2711"/>
          <ac:spMkLst>
            <pc:docMk/>
            <pc:sldMk cId="79955160" sldId="340"/>
            <ac:spMk id="31" creationId="{B47656D3-A04F-BD13-89EB-CE2E21611A2C}"/>
          </ac:spMkLst>
        </pc:spChg>
        <pc:spChg chg="mod">
          <ac:chgData name="Ombeline LECLERC ISTRIA" userId="275354a2-f32e-48be-8a48-dab16b2af77b" providerId="ADAL" clId="{B2EB172F-CE41-4020-826F-B4B0BD3162FD}" dt="2025-07-10T21:36:57.316" v="792"/>
          <ac:spMkLst>
            <pc:docMk/>
            <pc:sldMk cId="79955160" sldId="340"/>
            <ac:spMk id="33" creationId="{C8F5F963-D0DF-06A2-74B7-1E87568BCEB0}"/>
          </ac:spMkLst>
        </pc:spChg>
        <pc:spChg chg="mod">
          <ac:chgData name="Ombeline LECLERC ISTRIA" userId="275354a2-f32e-48be-8a48-dab16b2af77b" providerId="ADAL" clId="{B2EB172F-CE41-4020-826F-B4B0BD3162FD}" dt="2025-07-10T22:06:39.019" v="1015" actId="2711"/>
          <ac:spMkLst>
            <pc:docMk/>
            <pc:sldMk cId="79955160" sldId="340"/>
            <ac:spMk id="39" creationId="{5F5F2653-271E-3214-02C9-B9415A64913B}"/>
          </ac:spMkLst>
        </pc:spChg>
        <pc:cxnChg chg="mod">
          <ac:chgData name="Ombeline LECLERC ISTRIA" userId="275354a2-f32e-48be-8a48-dab16b2af77b" providerId="ADAL" clId="{B2EB172F-CE41-4020-826F-B4B0BD3162FD}" dt="2025-07-10T21:47:08.939" v="898" actId="108"/>
          <ac:cxnSpMkLst>
            <pc:docMk/>
            <pc:sldMk cId="79955160" sldId="340"/>
            <ac:cxnSpMk id="45" creationId="{7B3CE1CF-B4E2-627D-DCB7-93F12055D11D}"/>
          </ac:cxnSpMkLst>
        </pc:cxnChg>
        <pc:cxnChg chg="mod">
          <ac:chgData name="Ombeline LECLERC ISTRIA" userId="275354a2-f32e-48be-8a48-dab16b2af77b" providerId="ADAL" clId="{B2EB172F-CE41-4020-826F-B4B0BD3162FD}" dt="2025-07-10T21:37:32.739" v="804" actId="14100"/>
          <ac:cxnSpMkLst>
            <pc:docMk/>
            <pc:sldMk cId="79955160" sldId="340"/>
            <ac:cxnSpMk id="52" creationId="{F6FB8DE8-B3AE-BACE-8A91-D69EA0F1ADF8}"/>
          </ac:cxnSpMkLst>
        </pc:cxnChg>
        <pc:cxnChg chg="mod">
          <ac:chgData name="Ombeline LECLERC ISTRIA" userId="275354a2-f32e-48be-8a48-dab16b2af77b" providerId="ADAL" clId="{B2EB172F-CE41-4020-826F-B4B0BD3162FD}" dt="2025-07-10T21:37:32.739" v="804" actId="14100"/>
          <ac:cxnSpMkLst>
            <pc:docMk/>
            <pc:sldMk cId="79955160" sldId="340"/>
            <ac:cxnSpMk id="87" creationId="{F37BEB97-9A25-75DD-1F39-719F79CB33F9}"/>
          </ac:cxnSpMkLst>
        </pc:cxnChg>
      </pc:sldChg>
      <pc:sldChg chg="modSp add mod">
        <pc:chgData name="Ombeline LECLERC ISTRIA" userId="275354a2-f32e-48be-8a48-dab16b2af77b" providerId="ADAL" clId="{B2EB172F-CE41-4020-826F-B4B0BD3162FD}" dt="2025-07-10T22:06:45.260" v="1016" actId="2711"/>
        <pc:sldMkLst>
          <pc:docMk/>
          <pc:sldMk cId="2282604954" sldId="341"/>
        </pc:sldMkLst>
        <pc:spChg chg="mod">
          <ac:chgData name="Ombeline LECLERC ISTRIA" userId="275354a2-f32e-48be-8a48-dab16b2af77b" providerId="ADAL" clId="{B2EB172F-CE41-4020-826F-B4B0BD3162FD}" dt="2025-07-10T22:06:45.260" v="1016" actId="2711"/>
          <ac:spMkLst>
            <pc:docMk/>
            <pc:sldMk cId="2282604954" sldId="341"/>
            <ac:spMk id="3" creationId="{E51F4AD8-1D2F-A6D4-9E65-AFDBEC567911}"/>
          </ac:spMkLst>
        </pc:spChg>
        <pc:spChg chg="mod">
          <ac:chgData name="Ombeline LECLERC ISTRIA" userId="275354a2-f32e-48be-8a48-dab16b2af77b" providerId="ADAL" clId="{B2EB172F-CE41-4020-826F-B4B0BD3162FD}" dt="2025-07-10T21:36:35.947" v="788" actId="207"/>
          <ac:spMkLst>
            <pc:docMk/>
            <pc:sldMk cId="2282604954" sldId="341"/>
            <ac:spMk id="5" creationId="{8F57146E-AE11-68CC-0787-CEE897A62D92}"/>
          </ac:spMkLst>
        </pc:spChg>
        <pc:spChg chg="mod">
          <ac:chgData name="Ombeline LECLERC ISTRIA" userId="275354a2-f32e-48be-8a48-dab16b2af77b" providerId="ADAL" clId="{B2EB172F-CE41-4020-826F-B4B0BD3162FD}" dt="2025-07-10T21:36:31.816" v="786" actId="207"/>
          <ac:spMkLst>
            <pc:docMk/>
            <pc:sldMk cId="2282604954" sldId="341"/>
            <ac:spMk id="8" creationId="{6F28FAC9-B0A1-0548-5A04-F4A76D54501A}"/>
          </ac:spMkLst>
        </pc:spChg>
        <pc:spChg chg="mod">
          <ac:chgData name="Ombeline LECLERC ISTRIA" userId="275354a2-f32e-48be-8a48-dab16b2af77b" providerId="ADAL" clId="{B2EB172F-CE41-4020-826F-B4B0BD3162FD}" dt="2025-07-10T21:36:33.951" v="787" actId="207"/>
          <ac:spMkLst>
            <pc:docMk/>
            <pc:sldMk cId="2282604954" sldId="341"/>
            <ac:spMk id="11" creationId="{9F905182-D5E0-570B-2188-D0E2502002F1}"/>
          </ac:spMkLst>
        </pc:spChg>
        <pc:spChg chg="mod">
          <ac:chgData name="Ombeline LECLERC ISTRIA" userId="275354a2-f32e-48be-8a48-dab16b2af77b" providerId="ADAL" clId="{B2EB172F-CE41-4020-826F-B4B0BD3162FD}" dt="2025-07-10T22:06:45.260" v="1016" actId="2711"/>
          <ac:spMkLst>
            <pc:docMk/>
            <pc:sldMk cId="2282604954" sldId="341"/>
            <ac:spMk id="14" creationId="{523AC80C-8A64-E8B9-EB2A-48ED898AF4CE}"/>
          </ac:spMkLst>
        </pc:spChg>
        <pc:spChg chg="mod">
          <ac:chgData name="Ombeline LECLERC ISTRIA" userId="275354a2-f32e-48be-8a48-dab16b2af77b" providerId="ADAL" clId="{B2EB172F-CE41-4020-826F-B4B0BD3162FD}" dt="2025-07-10T22:06:45.260" v="1016" actId="2711"/>
          <ac:spMkLst>
            <pc:docMk/>
            <pc:sldMk cId="2282604954" sldId="341"/>
            <ac:spMk id="15" creationId="{F68F3050-B3AE-F4CF-FCD0-ED0AD51AC0DA}"/>
          </ac:spMkLst>
        </pc:spChg>
        <pc:spChg chg="mod">
          <ac:chgData name="Ombeline LECLERC ISTRIA" userId="275354a2-f32e-48be-8a48-dab16b2af77b" providerId="ADAL" clId="{B2EB172F-CE41-4020-826F-B4B0BD3162FD}" dt="2025-07-10T22:06:45.260" v="1016" actId="2711"/>
          <ac:spMkLst>
            <pc:docMk/>
            <pc:sldMk cId="2282604954" sldId="341"/>
            <ac:spMk id="18" creationId="{F70EF3BE-9729-BCA4-3872-1FC2DC5919D7}"/>
          </ac:spMkLst>
        </pc:spChg>
        <pc:spChg chg="mod">
          <ac:chgData name="Ombeline LECLERC ISTRIA" userId="275354a2-f32e-48be-8a48-dab16b2af77b" providerId="ADAL" clId="{B2EB172F-CE41-4020-826F-B4B0BD3162FD}" dt="2025-07-10T22:06:45.260" v="1016" actId="2711"/>
          <ac:spMkLst>
            <pc:docMk/>
            <pc:sldMk cId="2282604954" sldId="341"/>
            <ac:spMk id="19" creationId="{BE0E3ADA-3C58-50BE-6777-71F5AEF8CA20}"/>
          </ac:spMkLst>
        </pc:spChg>
        <pc:spChg chg="mod">
          <ac:chgData name="Ombeline LECLERC ISTRIA" userId="275354a2-f32e-48be-8a48-dab16b2af77b" providerId="ADAL" clId="{B2EB172F-CE41-4020-826F-B4B0BD3162FD}" dt="2025-07-10T22:06:45.260" v="1016" actId="2711"/>
          <ac:spMkLst>
            <pc:docMk/>
            <pc:sldMk cId="2282604954" sldId="341"/>
            <ac:spMk id="21" creationId="{939573AD-0338-8852-AB49-CFA36D20FD66}"/>
          </ac:spMkLst>
        </pc:spChg>
        <pc:spChg chg="mod">
          <ac:chgData name="Ombeline LECLERC ISTRIA" userId="275354a2-f32e-48be-8a48-dab16b2af77b" providerId="ADAL" clId="{B2EB172F-CE41-4020-826F-B4B0BD3162FD}" dt="2025-07-10T22:06:45.260" v="1016" actId="2711"/>
          <ac:spMkLst>
            <pc:docMk/>
            <pc:sldMk cId="2282604954" sldId="341"/>
            <ac:spMk id="35" creationId="{5BF297AF-2355-96F1-250A-3E30C872E4E2}"/>
          </ac:spMkLst>
        </pc:spChg>
        <pc:grpChg chg="mod">
          <ac:chgData name="Ombeline LECLERC ISTRIA" userId="275354a2-f32e-48be-8a48-dab16b2af77b" providerId="ADAL" clId="{B2EB172F-CE41-4020-826F-B4B0BD3162FD}" dt="2025-07-10T22:06:45.260" v="1016" actId="2711"/>
          <ac:grpSpMkLst>
            <pc:docMk/>
            <pc:sldMk cId="2282604954" sldId="341"/>
            <ac:grpSpMk id="10" creationId="{5AECC7E0-530A-3056-67B0-C1F9C3E5E549}"/>
          </ac:grpSpMkLst>
        </pc:grpChg>
        <pc:picChg chg="mod">
          <ac:chgData name="Ombeline LECLERC ISTRIA" userId="275354a2-f32e-48be-8a48-dab16b2af77b" providerId="ADAL" clId="{B2EB172F-CE41-4020-826F-B4B0BD3162FD}" dt="2025-07-10T22:06:45.260" v="1016" actId="2711"/>
          <ac:picMkLst>
            <pc:docMk/>
            <pc:sldMk cId="2282604954" sldId="341"/>
            <ac:picMk id="16" creationId="{452169B2-BB96-96C3-B0C6-8F39895185B2}"/>
          </ac:picMkLst>
        </pc:picChg>
        <pc:picChg chg="mod">
          <ac:chgData name="Ombeline LECLERC ISTRIA" userId="275354a2-f32e-48be-8a48-dab16b2af77b" providerId="ADAL" clId="{B2EB172F-CE41-4020-826F-B4B0BD3162FD}" dt="2025-07-10T22:06:45.260" v="1016" actId="2711"/>
          <ac:picMkLst>
            <pc:docMk/>
            <pc:sldMk cId="2282604954" sldId="341"/>
            <ac:picMk id="38" creationId="{4C17F901-2758-2CA5-0553-37C267039BEF}"/>
          </ac:picMkLst>
        </pc:picChg>
        <pc:cxnChg chg="mod">
          <ac:chgData name="Ombeline LECLERC ISTRIA" userId="275354a2-f32e-48be-8a48-dab16b2af77b" providerId="ADAL" clId="{B2EB172F-CE41-4020-826F-B4B0BD3162FD}" dt="2025-07-10T21:47:28.055" v="903" actId="1076"/>
          <ac:cxnSpMkLst>
            <pc:docMk/>
            <pc:sldMk cId="2282604954" sldId="341"/>
            <ac:cxnSpMk id="13" creationId="{8DDE6F65-966C-9E3A-C691-D8D2B9DC7969}"/>
          </ac:cxnSpMkLst>
        </pc:cxnChg>
        <pc:cxnChg chg="mod">
          <ac:chgData name="Ombeline LECLERC ISTRIA" userId="275354a2-f32e-48be-8a48-dab16b2af77b" providerId="ADAL" clId="{B2EB172F-CE41-4020-826F-B4B0BD3162FD}" dt="2025-07-10T21:47:28.055" v="903" actId="1076"/>
          <ac:cxnSpMkLst>
            <pc:docMk/>
            <pc:sldMk cId="2282604954" sldId="341"/>
            <ac:cxnSpMk id="40" creationId="{00CAAB55-EDE7-BD0F-E20C-BC619425978E}"/>
          </ac:cxnSpMkLst>
        </pc:cxnChg>
      </pc:sldChg>
      <pc:sldChg chg="modSp add mod">
        <pc:chgData name="Ombeline LECLERC ISTRIA" userId="275354a2-f32e-48be-8a48-dab16b2af77b" providerId="ADAL" clId="{B2EB172F-CE41-4020-826F-B4B0BD3162FD}" dt="2025-07-10T22:06:50.355" v="1017" actId="2711"/>
        <pc:sldMkLst>
          <pc:docMk/>
          <pc:sldMk cId="2321321534" sldId="342"/>
        </pc:sldMkLst>
        <pc:spChg chg="mod">
          <ac:chgData name="Ombeline LECLERC ISTRIA" userId="275354a2-f32e-48be-8a48-dab16b2af77b" providerId="ADAL" clId="{B2EB172F-CE41-4020-826F-B4B0BD3162FD}" dt="2025-07-10T21:36:26.660" v="784" actId="207"/>
          <ac:spMkLst>
            <pc:docMk/>
            <pc:sldMk cId="2321321534" sldId="342"/>
            <ac:spMk id="8" creationId="{04B281DB-E5C8-27B9-0339-0A775FE17D87}"/>
          </ac:spMkLst>
        </pc:spChg>
        <pc:spChg chg="mod">
          <ac:chgData name="Ombeline LECLERC ISTRIA" userId="275354a2-f32e-48be-8a48-dab16b2af77b" providerId="ADAL" clId="{B2EB172F-CE41-4020-826F-B4B0BD3162FD}" dt="2025-07-10T21:36:28.150" v="785" actId="207"/>
          <ac:spMkLst>
            <pc:docMk/>
            <pc:sldMk cId="2321321534" sldId="342"/>
            <ac:spMk id="11" creationId="{65C05EA2-6F7D-F005-C35C-C6FBE9D0F720}"/>
          </ac:spMkLst>
        </pc:spChg>
        <pc:spChg chg="mod">
          <ac:chgData name="Ombeline LECLERC ISTRIA" userId="275354a2-f32e-48be-8a48-dab16b2af77b" providerId="ADAL" clId="{B2EB172F-CE41-4020-826F-B4B0BD3162FD}" dt="2025-07-10T22:06:50.355" v="1017" actId="2711"/>
          <ac:spMkLst>
            <pc:docMk/>
            <pc:sldMk cId="2321321534" sldId="342"/>
            <ac:spMk id="21" creationId="{28D9EF75-B47C-308C-A8BA-94B26D5B8D3A}"/>
          </ac:spMkLst>
        </pc:spChg>
        <pc:spChg chg="mod">
          <ac:chgData name="Ombeline LECLERC ISTRIA" userId="275354a2-f32e-48be-8a48-dab16b2af77b" providerId="ADAL" clId="{B2EB172F-CE41-4020-826F-B4B0BD3162FD}" dt="2025-07-10T22:06:50.355" v="1017" actId="2711"/>
          <ac:spMkLst>
            <pc:docMk/>
            <pc:sldMk cId="2321321534" sldId="342"/>
            <ac:spMk id="23" creationId="{6099AC69-1801-EC78-1004-F1BD1D1D55E2}"/>
          </ac:spMkLst>
        </pc:spChg>
        <pc:spChg chg="mod">
          <ac:chgData name="Ombeline LECLERC ISTRIA" userId="275354a2-f32e-48be-8a48-dab16b2af77b" providerId="ADAL" clId="{B2EB172F-CE41-4020-826F-B4B0BD3162FD}" dt="2025-07-10T22:06:50.355" v="1017" actId="2711"/>
          <ac:spMkLst>
            <pc:docMk/>
            <pc:sldMk cId="2321321534" sldId="342"/>
            <ac:spMk id="27" creationId="{FBE34D90-7507-C10E-71CD-EFFC83880BD0}"/>
          </ac:spMkLst>
        </pc:spChg>
        <pc:spChg chg="mod">
          <ac:chgData name="Ombeline LECLERC ISTRIA" userId="275354a2-f32e-48be-8a48-dab16b2af77b" providerId="ADAL" clId="{B2EB172F-CE41-4020-826F-B4B0BD3162FD}" dt="2025-07-10T22:06:50.355" v="1017" actId="2711"/>
          <ac:spMkLst>
            <pc:docMk/>
            <pc:sldMk cId="2321321534" sldId="342"/>
            <ac:spMk id="36" creationId="{A1B8F89D-C713-C6D6-298A-C74CDA08E4B7}"/>
          </ac:spMkLst>
        </pc:spChg>
        <pc:spChg chg="mod">
          <ac:chgData name="Ombeline LECLERC ISTRIA" userId="275354a2-f32e-48be-8a48-dab16b2af77b" providerId="ADAL" clId="{B2EB172F-CE41-4020-826F-B4B0BD3162FD}" dt="2025-07-10T22:06:50.355" v="1017" actId="2711"/>
          <ac:spMkLst>
            <pc:docMk/>
            <pc:sldMk cId="2321321534" sldId="342"/>
            <ac:spMk id="44" creationId="{D1ACA529-91A5-40D1-81C5-17429FC2B300}"/>
          </ac:spMkLst>
        </pc:spChg>
        <pc:spChg chg="mod">
          <ac:chgData name="Ombeline LECLERC ISTRIA" userId="275354a2-f32e-48be-8a48-dab16b2af77b" providerId="ADAL" clId="{B2EB172F-CE41-4020-826F-B4B0BD3162FD}" dt="2025-07-10T22:06:50.355" v="1017" actId="2711"/>
          <ac:spMkLst>
            <pc:docMk/>
            <pc:sldMk cId="2321321534" sldId="342"/>
            <ac:spMk id="48" creationId="{2B3BE15A-23A7-C4FA-0254-429FA782455C}"/>
          </ac:spMkLst>
        </pc:spChg>
        <pc:spChg chg="mod">
          <ac:chgData name="Ombeline LECLERC ISTRIA" userId="275354a2-f32e-48be-8a48-dab16b2af77b" providerId="ADAL" clId="{B2EB172F-CE41-4020-826F-B4B0BD3162FD}" dt="2025-07-10T22:06:50.355" v="1017" actId="2711"/>
          <ac:spMkLst>
            <pc:docMk/>
            <pc:sldMk cId="2321321534" sldId="342"/>
            <ac:spMk id="49" creationId="{C63914DB-331D-0270-B0B0-1B4632804B8A}"/>
          </ac:spMkLst>
        </pc:spChg>
        <pc:spChg chg="mod">
          <ac:chgData name="Ombeline LECLERC ISTRIA" userId="275354a2-f32e-48be-8a48-dab16b2af77b" providerId="ADAL" clId="{B2EB172F-CE41-4020-826F-B4B0BD3162FD}" dt="2025-07-10T22:06:50.355" v="1017" actId="2711"/>
          <ac:spMkLst>
            <pc:docMk/>
            <pc:sldMk cId="2321321534" sldId="342"/>
            <ac:spMk id="1025" creationId="{3E774B58-AED5-D4F2-90C9-24080F0F2A0A}"/>
          </ac:spMkLst>
        </pc:spChg>
        <pc:picChg chg="mod">
          <ac:chgData name="Ombeline LECLERC ISTRIA" userId="275354a2-f32e-48be-8a48-dab16b2af77b" providerId="ADAL" clId="{B2EB172F-CE41-4020-826F-B4B0BD3162FD}" dt="2025-07-10T22:06:50.355" v="1017" actId="2711"/>
          <ac:picMkLst>
            <pc:docMk/>
            <pc:sldMk cId="2321321534" sldId="342"/>
            <ac:picMk id="28" creationId="{B11DD8D9-A4F6-F157-969E-7E6A44B54BA1}"/>
          </ac:picMkLst>
        </pc:picChg>
        <pc:picChg chg="mod">
          <ac:chgData name="Ombeline LECLERC ISTRIA" userId="275354a2-f32e-48be-8a48-dab16b2af77b" providerId="ADAL" clId="{B2EB172F-CE41-4020-826F-B4B0BD3162FD}" dt="2025-07-10T22:06:50.355" v="1017" actId="2711"/>
          <ac:picMkLst>
            <pc:docMk/>
            <pc:sldMk cId="2321321534" sldId="342"/>
            <ac:picMk id="32" creationId="{C20D2390-7B8C-6819-E270-E29745F5AAFD}"/>
          </ac:picMkLst>
        </pc:picChg>
        <pc:cxnChg chg="mod ord">
          <ac:chgData name="Ombeline LECLERC ISTRIA" userId="275354a2-f32e-48be-8a48-dab16b2af77b" providerId="ADAL" clId="{B2EB172F-CE41-4020-826F-B4B0BD3162FD}" dt="2025-07-10T21:47:53.352" v="908" actId="166"/>
          <ac:cxnSpMkLst>
            <pc:docMk/>
            <pc:sldMk cId="2321321534" sldId="342"/>
            <ac:cxnSpMk id="22" creationId="{CB7570F8-9539-46C4-629F-25996F31BBFF}"/>
          </ac:cxnSpMkLst>
        </pc:cxnChg>
        <pc:cxnChg chg="mod">
          <ac:chgData name="Ombeline LECLERC ISTRIA" userId="275354a2-f32e-48be-8a48-dab16b2af77b" providerId="ADAL" clId="{B2EB172F-CE41-4020-826F-B4B0BD3162FD}" dt="2025-07-10T21:47:47.884" v="907" actId="12788"/>
          <ac:cxnSpMkLst>
            <pc:docMk/>
            <pc:sldMk cId="2321321534" sldId="342"/>
            <ac:cxnSpMk id="37" creationId="{BAEB5B13-D5AC-D3E6-8B05-505D0A47C680}"/>
          </ac:cxnSpMkLst>
        </pc:cxnChg>
        <pc:cxnChg chg="mod">
          <ac:chgData name="Ombeline LECLERC ISTRIA" userId="275354a2-f32e-48be-8a48-dab16b2af77b" providerId="ADAL" clId="{B2EB172F-CE41-4020-826F-B4B0BD3162FD}" dt="2025-07-10T21:47:47.884" v="907" actId="12788"/>
          <ac:cxnSpMkLst>
            <pc:docMk/>
            <pc:sldMk cId="2321321534" sldId="342"/>
            <ac:cxnSpMk id="39" creationId="{195A4E55-1252-A9DE-CB8C-F9680C54E625}"/>
          </ac:cxnSpMkLst>
        </pc:cxnChg>
        <pc:cxnChg chg="mod">
          <ac:chgData name="Ombeline LECLERC ISTRIA" userId="275354a2-f32e-48be-8a48-dab16b2af77b" providerId="ADAL" clId="{B2EB172F-CE41-4020-826F-B4B0BD3162FD}" dt="2025-07-10T21:47:47.884" v="907" actId="12788"/>
          <ac:cxnSpMkLst>
            <pc:docMk/>
            <pc:sldMk cId="2321321534" sldId="342"/>
            <ac:cxnSpMk id="41" creationId="{BC899157-CD04-2DFD-AB9D-7E10CC26D1AF}"/>
          </ac:cxnSpMkLst>
        </pc:cxnChg>
        <pc:cxnChg chg="mod">
          <ac:chgData name="Ombeline LECLERC ISTRIA" userId="275354a2-f32e-48be-8a48-dab16b2af77b" providerId="ADAL" clId="{B2EB172F-CE41-4020-826F-B4B0BD3162FD}" dt="2025-07-10T21:47:47.884" v="907" actId="12788"/>
          <ac:cxnSpMkLst>
            <pc:docMk/>
            <pc:sldMk cId="2321321534" sldId="342"/>
            <ac:cxnSpMk id="53" creationId="{83010FC3-D81E-F821-4344-105D3B318CF9}"/>
          </ac:cxnSpMkLst>
        </pc:cxnChg>
      </pc:sldChg>
      <pc:sldChg chg="modSp add mod setBg">
        <pc:chgData name="Ombeline LECLERC ISTRIA" userId="275354a2-f32e-48be-8a48-dab16b2af77b" providerId="ADAL" clId="{B2EB172F-CE41-4020-826F-B4B0BD3162FD}" dt="2025-07-10T22:07:03.245" v="1020" actId="12788"/>
        <pc:sldMkLst>
          <pc:docMk/>
          <pc:sldMk cId="2242245056" sldId="343"/>
        </pc:sldMkLst>
        <pc:spChg chg="mod">
          <ac:chgData name="Ombeline LECLERC ISTRIA" userId="275354a2-f32e-48be-8a48-dab16b2af77b" providerId="ADAL" clId="{B2EB172F-CE41-4020-826F-B4B0BD3162FD}" dt="2025-07-10T21:35:05.606" v="770"/>
          <ac:spMkLst>
            <pc:docMk/>
            <pc:sldMk cId="2242245056" sldId="343"/>
            <ac:spMk id="2" creationId="{8C866C9C-5800-E075-DA84-7B23AA086F00}"/>
          </ac:spMkLst>
        </pc:spChg>
        <pc:spChg chg="mod">
          <ac:chgData name="Ombeline LECLERC ISTRIA" userId="275354a2-f32e-48be-8a48-dab16b2af77b" providerId="ADAL" clId="{B2EB172F-CE41-4020-826F-B4B0BD3162FD}" dt="2025-07-10T21:35:05.606" v="770"/>
          <ac:spMkLst>
            <pc:docMk/>
            <pc:sldMk cId="2242245056" sldId="343"/>
            <ac:spMk id="3" creationId="{5D1E1898-5F16-A40B-2662-2688AD8CFC20}"/>
          </ac:spMkLst>
        </pc:spChg>
        <pc:spChg chg="mod">
          <ac:chgData name="Ombeline LECLERC ISTRIA" userId="275354a2-f32e-48be-8a48-dab16b2af77b" providerId="ADAL" clId="{B2EB172F-CE41-4020-826F-B4B0BD3162FD}" dt="2025-07-10T22:06:55.615" v="1018" actId="2711"/>
          <ac:spMkLst>
            <pc:docMk/>
            <pc:sldMk cId="2242245056" sldId="343"/>
            <ac:spMk id="5" creationId="{FA2488ED-6D90-8D3F-8EA6-62F98B1C5C3E}"/>
          </ac:spMkLst>
        </pc:spChg>
        <pc:spChg chg="mod">
          <ac:chgData name="Ombeline LECLERC ISTRIA" userId="275354a2-f32e-48be-8a48-dab16b2af77b" providerId="ADAL" clId="{B2EB172F-CE41-4020-826F-B4B0BD3162FD}" dt="2025-07-10T22:07:03.245" v="1020" actId="12788"/>
          <ac:spMkLst>
            <pc:docMk/>
            <pc:sldMk cId="2242245056" sldId="343"/>
            <ac:spMk id="6" creationId="{8D81CD88-4631-93BD-409E-6C672AFBBB67}"/>
          </ac:spMkLst>
        </pc:spChg>
        <pc:spChg chg="mod">
          <ac:chgData name="Ombeline LECLERC ISTRIA" userId="275354a2-f32e-48be-8a48-dab16b2af77b" providerId="ADAL" clId="{B2EB172F-CE41-4020-826F-B4B0BD3162FD}" dt="2025-07-10T22:06:55.615" v="1018" actId="2711"/>
          <ac:spMkLst>
            <pc:docMk/>
            <pc:sldMk cId="2242245056" sldId="343"/>
            <ac:spMk id="8" creationId="{BB5F3169-62D7-CA9D-E467-B365799F0D57}"/>
          </ac:spMkLst>
        </pc:spChg>
        <pc:spChg chg="mod">
          <ac:chgData name="Ombeline LECLERC ISTRIA" userId="275354a2-f32e-48be-8a48-dab16b2af77b" providerId="ADAL" clId="{B2EB172F-CE41-4020-826F-B4B0BD3162FD}" dt="2025-07-10T22:06:55.615" v="1018" actId="2711"/>
          <ac:spMkLst>
            <pc:docMk/>
            <pc:sldMk cId="2242245056" sldId="343"/>
            <ac:spMk id="9" creationId="{87B3B243-10A7-306F-C689-D3BACB6639B1}"/>
          </ac:spMkLst>
        </pc:spChg>
        <pc:spChg chg="mod">
          <ac:chgData name="Ombeline LECLERC ISTRIA" userId="275354a2-f32e-48be-8a48-dab16b2af77b" providerId="ADAL" clId="{B2EB172F-CE41-4020-826F-B4B0BD3162FD}" dt="2025-07-10T22:06:55.615" v="1018" actId="2711"/>
          <ac:spMkLst>
            <pc:docMk/>
            <pc:sldMk cId="2242245056" sldId="343"/>
            <ac:spMk id="11" creationId="{B19A814A-4A82-3819-D4FC-71A1B3D17A23}"/>
          </ac:spMkLst>
        </pc:spChg>
        <pc:spChg chg="mod">
          <ac:chgData name="Ombeline LECLERC ISTRIA" userId="275354a2-f32e-48be-8a48-dab16b2af77b" providerId="ADAL" clId="{B2EB172F-CE41-4020-826F-B4B0BD3162FD}" dt="2025-07-10T22:06:55.615" v="1018" actId="2711"/>
          <ac:spMkLst>
            <pc:docMk/>
            <pc:sldMk cId="2242245056" sldId="343"/>
            <ac:spMk id="12" creationId="{C1D20854-B61A-3E26-BC09-22194DDC7C3B}"/>
          </ac:spMkLst>
        </pc:spChg>
        <pc:spChg chg="mod">
          <ac:chgData name="Ombeline LECLERC ISTRIA" userId="275354a2-f32e-48be-8a48-dab16b2af77b" providerId="ADAL" clId="{B2EB172F-CE41-4020-826F-B4B0BD3162FD}" dt="2025-07-10T22:06:55.615" v="1018" actId="2711"/>
          <ac:spMkLst>
            <pc:docMk/>
            <pc:sldMk cId="2242245056" sldId="343"/>
            <ac:spMk id="21" creationId="{8DF3D636-F660-150A-25E8-A5BF2F2F2D87}"/>
          </ac:spMkLst>
        </pc:spChg>
        <pc:spChg chg="mod">
          <ac:chgData name="Ombeline LECLERC ISTRIA" userId="275354a2-f32e-48be-8a48-dab16b2af77b" providerId="ADAL" clId="{B2EB172F-CE41-4020-826F-B4B0BD3162FD}" dt="2025-07-10T22:06:55.615" v="1018" actId="2711"/>
          <ac:spMkLst>
            <pc:docMk/>
            <pc:sldMk cId="2242245056" sldId="343"/>
            <ac:spMk id="23" creationId="{C54896C1-A0E1-3C03-7C6A-C68B4CC0889C}"/>
          </ac:spMkLst>
        </pc:spChg>
        <pc:spChg chg="mod">
          <ac:chgData name="Ombeline LECLERC ISTRIA" userId="275354a2-f32e-48be-8a48-dab16b2af77b" providerId="ADAL" clId="{B2EB172F-CE41-4020-826F-B4B0BD3162FD}" dt="2025-07-10T22:06:55.615" v="1018" actId="2711"/>
          <ac:spMkLst>
            <pc:docMk/>
            <pc:sldMk cId="2242245056" sldId="343"/>
            <ac:spMk id="48" creationId="{34C08214-84D6-3ED3-D55A-AD8ABF381976}"/>
          </ac:spMkLst>
        </pc:spChg>
        <pc:spChg chg="mod">
          <ac:chgData name="Ombeline LECLERC ISTRIA" userId="275354a2-f32e-48be-8a48-dab16b2af77b" providerId="ADAL" clId="{B2EB172F-CE41-4020-826F-B4B0BD3162FD}" dt="2025-07-10T22:06:55.615" v="1018" actId="2711"/>
          <ac:spMkLst>
            <pc:docMk/>
            <pc:sldMk cId="2242245056" sldId="343"/>
            <ac:spMk id="49" creationId="{D0BF56FE-9EFA-4C7E-49FF-E01999512452}"/>
          </ac:spMkLst>
        </pc:spChg>
        <pc:spChg chg="mod">
          <ac:chgData name="Ombeline LECLERC ISTRIA" userId="275354a2-f32e-48be-8a48-dab16b2af77b" providerId="ADAL" clId="{B2EB172F-CE41-4020-826F-B4B0BD3162FD}" dt="2025-07-10T22:06:55.615" v="1018" actId="2711"/>
          <ac:spMkLst>
            <pc:docMk/>
            <pc:sldMk cId="2242245056" sldId="343"/>
            <ac:spMk id="1025" creationId="{B84A95C7-99B0-E9C1-9A8E-435643B6021A}"/>
          </ac:spMkLst>
        </pc:spChg>
      </pc:sldChg>
      <pc:sldChg chg="modSp add mod">
        <pc:chgData name="Ombeline LECLERC ISTRIA" userId="275354a2-f32e-48be-8a48-dab16b2af77b" providerId="ADAL" clId="{B2EB172F-CE41-4020-826F-B4B0BD3162FD}" dt="2025-07-10T22:06:31.015" v="1013" actId="2711"/>
        <pc:sldMkLst>
          <pc:docMk/>
          <pc:sldMk cId="1233991662" sldId="344"/>
        </pc:sldMkLst>
        <pc:spChg chg="mod">
          <ac:chgData name="Ombeline LECLERC ISTRIA" userId="275354a2-f32e-48be-8a48-dab16b2af77b" providerId="ADAL" clId="{B2EB172F-CE41-4020-826F-B4B0BD3162FD}" dt="2025-07-10T22:06:31.015" v="1013" actId="2711"/>
          <ac:spMkLst>
            <pc:docMk/>
            <pc:sldMk cId="1233991662" sldId="344"/>
            <ac:spMk id="3" creationId="{46D63EB0-9922-C667-421B-3A9724330E5B}"/>
          </ac:spMkLst>
        </pc:spChg>
        <pc:spChg chg="mod">
          <ac:chgData name="Ombeline LECLERC ISTRIA" userId="275354a2-f32e-48be-8a48-dab16b2af77b" providerId="ADAL" clId="{B2EB172F-CE41-4020-826F-B4B0BD3162FD}" dt="2025-07-10T22:06:31.015" v="1013" actId="2711"/>
          <ac:spMkLst>
            <pc:docMk/>
            <pc:sldMk cId="1233991662" sldId="344"/>
            <ac:spMk id="14" creationId="{1D169291-CCEB-86EF-BE6F-74AEF7D1DDCA}"/>
          </ac:spMkLst>
        </pc:spChg>
        <pc:spChg chg="mod">
          <ac:chgData name="Ombeline LECLERC ISTRIA" userId="275354a2-f32e-48be-8a48-dab16b2af77b" providerId="ADAL" clId="{B2EB172F-CE41-4020-826F-B4B0BD3162FD}" dt="2025-07-10T22:06:31.015" v="1013" actId="2711"/>
          <ac:spMkLst>
            <pc:docMk/>
            <pc:sldMk cId="1233991662" sldId="344"/>
            <ac:spMk id="15" creationId="{F2A4A9EE-BD00-2C1E-6DB6-2020C0B6FF98}"/>
          </ac:spMkLst>
        </pc:spChg>
        <pc:spChg chg="mod">
          <ac:chgData name="Ombeline LECLERC ISTRIA" userId="275354a2-f32e-48be-8a48-dab16b2af77b" providerId="ADAL" clId="{B2EB172F-CE41-4020-826F-B4B0BD3162FD}" dt="2025-07-10T22:03:22.132" v="967" actId="2711"/>
          <ac:spMkLst>
            <pc:docMk/>
            <pc:sldMk cId="1233991662" sldId="344"/>
            <ac:spMk id="17" creationId="{83B01F49-5020-AAEA-1442-36C2F4744715}"/>
          </ac:spMkLst>
        </pc:spChg>
        <pc:spChg chg="mod">
          <ac:chgData name="Ombeline LECLERC ISTRIA" userId="275354a2-f32e-48be-8a48-dab16b2af77b" providerId="ADAL" clId="{B2EB172F-CE41-4020-826F-B4B0BD3162FD}" dt="2025-07-10T22:03:22.132" v="967" actId="2711"/>
          <ac:spMkLst>
            <pc:docMk/>
            <pc:sldMk cId="1233991662" sldId="344"/>
            <ac:spMk id="18" creationId="{EEB7185F-0F08-4D7E-3A83-C74F8BF44187}"/>
          </ac:spMkLst>
        </pc:spChg>
        <pc:spChg chg="mod">
          <ac:chgData name="Ombeline LECLERC ISTRIA" userId="275354a2-f32e-48be-8a48-dab16b2af77b" providerId="ADAL" clId="{B2EB172F-CE41-4020-826F-B4B0BD3162FD}" dt="2025-07-10T22:06:31.015" v="1013" actId="2711"/>
          <ac:spMkLst>
            <pc:docMk/>
            <pc:sldMk cId="1233991662" sldId="344"/>
            <ac:spMk id="19" creationId="{649B36C2-A190-E476-74F3-04A79CE13F63}"/>
          </ac:spMkLst>
        </pc:spChg>
        <pc:spChg chg="mod">
          <ac:chgData name="Ombeline LECLERC ISTRIA" userId="275354a2-f32e-48be-8a48-dab16b2af77b" providerId="ADAL" clId="{B2EB172F-CE41-4020-826F-B4B0BD3162FD}" dt="2025-07-10T22:06:31.015" v="1013" actId="2711"/>
          <ac:spMkLst>
            <pc:docMk/>
            <pc:sldMk cId="1233991662" sldId="344"/>
            <ac:spMk id="21" creationId="{3E0C4FEF-72D7-FCBA-1244-A7AE295C37DC}"/>
          </ac:spMkLst>
        </pc:spChg>
        <pc:spChg chg="mod">
          <ac:chgData name="Ombeline LECLERC ISTRIA" userId="275354a2-f32e-48be-8a48-dab16b2af77b" providerId="ADAL" clId="{B2EB172F-CE41-4020-826F-B4B0BD3162FD}" dt="2025-07-10T22:03:22.132" v="967" actId="2711"/>
          <ac:spMkLst>
            <pc:docMk/>
            <pc:sldMk cId="1233991662" sldId="344"/>
            <ac:spMk id="22" creationId="{89234380-B5DD-87C2-858A-A672658221C9}"/>
          </ac:spMkLst>
        </pc:spChg>
        <pc:spChg chg="mod">
          <ac:chgData name="Ombeline LECLERC ISTRIA" userId="275354a2-f32e-48be-8a48-dab16b2af77b" providerId="ADAL" clId="{B2EB172F-CE41-4020-826F-B4B0BD3162FD}" dt="2025-07-10T22:03:22.132" v="967" actId="2711"/>
          <ac:spMkLst>
            <pc:docMk/>
            <pc:sldMk cId="1233991662" sldId="344"/>
            <ac:spMk id="24" creationId="{D57FA4B7-1A17-8B86-B185-453DE8B20725}"/>
          </ac:spMkLst>
        </pc:spChg>
        <pc:spChg chg="mod">
          <ac:chgData name="Ombeline LECLERC ISTRIA" userId="275354a2-f32e-48be-8a48-dab16b2af77b" providerId="ADAL" clId="{B2EB172F-CE41-4020-826F-B4B0BD3162FD}" dt="2025-07-10T22:03:22.132" v="967" actId="2711"/>
          <ac:spMkLst>
            <pc:docMk/>
            <pc:sldMk cId="1233991662" sldId="344"/>
            <ac:spMk id="26" creationId="{FE0F4C4C-A2B7-67BF-7ECD-A28BFD912640}"/>
          </ac:spMkLst>
        </pc:spChg>
        <pc:spChg chg="mod">
          <ac:chgData name="Ombeline LECLERC ISTRIA" userId="275354a2-f32e-48be-8a48-dab16b2af77b" providerId="ADAL" clId="{B2EB172F-CE41-4020-826F-B4B0BD3162FD}" dt="2025-07-10T22:03:22.132" v="967" actId="2711"/>
          <ac:spMkLst>
            <pc:docMk/>
            <pc:sldMk cId="1233991662" sldId="344"/>
            <ac:spMk id="27" creationId="{5FBBB804-1E05-64D1-78C9-5CD33310376F}"/>
          </ac:spMkLst>
        </pc:spChg>
        <pc:spChg chg="mod">
          <ac:chgData name="Ombeline LECLERC ISTRIA" userId="275354a2-f32e-48be-8a48-dab16b2af77b" providerId="ADAL" clId="{B2EB172F-CE41-4020-826F-B4B0BD3162FD}" dt="2025-07-10T22:06:31.015" v="1013" actId="2711"/>
          <ac:spMkLst>
            <pc:docMk/>
            <pc:sldMk cId="1233991662" sldId="344"/>
            <ac:spMk id="28" creationId="{4A3F386F-862C-D517-9F1B-6FAF9F227EB4}"/>
          </ac:spMkLst>
        </pc:spChg>
        <pc:spChg chg="mod">
          <ac:chgData name="Ombeline LECLERC ISTRIA" userId="275354a2-f32e-48be-8a48-dab16b2af77b" providerId="ADAL" clId="{B2EB172F-CE41-4020-826F-B4B0BD3162FD}" dt="2025-07-10T22:06:31.015" v="1013" actId="2711"/>
          <ac:spMkLst>
            <pc:docMk/>
            <pc:sldMk cId="1233991662" sldId="344"/>
            <ac:spMk id="29" creationId="{F36457EB-E421-FFC4-0CD6-D7FC21145186}"/>
          </ac:spMkLst>
        </pc:spChg>
        <pc:spChg chg="mod">
          <ac:chgData name="Ombeline LECLERC ISTRIA" userId="275354a2-f32e-48be-8a48-dab16b2af77b" providerId="ADAL" clId="{B2EB172F-CE41-4020-826F-B4B0BD3162FD}" dt="2025-07-10T22:06:31.015" v="1013" actId="2711"/>
          <ac:spMkLst>
            <pc:docMk/>
            <pc:sldMk cId="1233991662" sldId="344"/>
            <ac:spMk id="47" creationId="{9942337A-141C-B566-8908-B605BE45F6D1}"/>
          </ac:spMkLst>
        </pc:spChg>
        <pc:spChg chg="mod">
          <ac:chgData name="Ombeline LECLERC ISTRIA" userId="275354a2-f32e-48be-8a48-dab16b2af77b" providerId="ADAL" clId="{B2EB172F-CE41-4020-826F-B4B0BD3162FD}" dt="2025-07-10T22:03:22.132" v="967" actId="2711"/>
          <ac:spMkLst>
            <pc:docMk/>
            <pc:sldMk cId="1233991662" sldId="344"/>
            <ac:spMk id="53" creationId="{D6CDEF49-F931-93A9-F17D-005D639B692E}"/>
          </ac:spMkLst>
        </pc:spChg>
        <pc:spChg chg="mod">
          <ac:chgData name="Ombeline LECLERC ISTRIA" userId="275354a2-f32e-48be-8a48-dab16b2af77b" providerId="ADAL" clId="{B2EB172F-CE41-4020-826F-B4B0BD3162FD}" dt="2025-07-10T22:03:22.132" v="967" actId="2711"/>
          <ac:spMkLst>
            <pc:docMk/>
            <pc:sldMk cId="1233991662" sldId="344"/>
            <ac:spMk id="54" creationId="{A335F473-9DBF-8FF8-6687-70A75500E84E}"/>
          </ac:spMkLst>
        </pc:spChg>
        <pc:spChg chg="mod">
          <ac:chgData name="Ombeline LECLERC ISTRIA" userId="275354a2-f32e-48be-8a48-dab16b2af77b" providerId="ADAL" clId="{B2EB172F-CE41-4020-826F-B4B0BD3162FD}" dt="2025-07-10T22:06:31.015" v="1013" actId="2711"/>
          <ac:spMkLst>
            <pc:docMk/>
            <pc:sldMk cId="1233991662" sldId="344"/>
            <ac:spMk id="60" creationId="{57E3891B-14D4-818B-5358-FEDF33CA67E7}"/>
          </ac:spMkLst>
        </pc:spChg>
        <pc:spChg chg="mod">
          <ac:chgData name="Ombeline LECLERC ISTRIA" userId="275354a2-f32e-48be-8a48-dab16b2af77b" providerId="ADAL" clId="{B2EB172F-CE41-4020-826F-B4B0BD3162FD}" dt="2025-07-10T22:06:31.015" v="1013" actId="2711"/>
          <ac:spMkLst>
            <pc:docMk/>
            <pc:sldMk cId="1233991662" sldId="344"/>
            <ac:spMk id="62" creationId="{0EEB197E-7294-3C19-B692-A3826E676768}"/>
          </ac:spMkLst>
        </pc:spChg>
        <pc:picChg chg="mod">
          <ac:chgData name="Ombeline LECLERC ISTRIA" userId="275354a2-f32e-48be-8a48-dab16b2af77b" providerId="ADAL" clId="{B2EB172F-CE41-4020-826F-B4B0BD3162FD}" dt="2025-07-10T21:38:04.868" v="813" actId="1036"/>
          <ac:picMkLst>
            <pc:docMk/>
            <pc:sldMk cId="1233991662" sldId="344"/>
            <ac:picMk id="51" creationId="{151F5A9E-DEC1-3BF4-5F70-D9AC08DDC71E}"/>
          </ac:picMkLst>
        </pc:picChg>
        <pc:picChg chg="mod">
          <ac:chgData name="Ombeline LECLERC ISTRIA" userId="275354a2-f32e-48be-8a48-dab16b2af77b" providerId="ADAL" clId="{B2EB172F-CE41-4020-826F-B4B0BD3162FD}" dt="2025-07-10T21:38:04.868" v="813" actId="1036"/>
          <ac:picMkLst>
            <pc:docMk/>
            <pc:sldMk cId="1233991662" sldId="344"/>
            <ac:picMk id="70" creationId="{017BFD93-8F81-3462-166B-5D1A0FA93633}"/>
          </ac:picMkLst>
        </pc:picChg>
        <pc:picChg chg="mod">
          <ac:chgData name="Ombeline LECLERC ISTRIA" userId="275354a2-f32e-48be-8a48-dab16b2af77b" providerId="ADAL" clId="{B2EB172F-CE41-4020-826F-B4B0BD3162FD}" dt="2025-07-10T21:38:04.868" v="813" actId="1036"/>
          <ac:picMkLst>
            <pc:docMk/>
            <pc:sldMk cId="1233991662" sldId="344"/>
            <ac:picMk id="71" creationId="{391E0A10-EEB4-1D31-13CE-4E5A7DCE1C18}"/>
          </ac:picMkLst>
        </pc:picChg>
        <pc:picChg chg="mod">
          <ac:chgData name="Ombeline LECLERC ISTRIA" userId="275354a2-f32e-48be-8a48-dab16b2af77b" providerId="ADAL" clId="{B2EB172F-CE41-4020-826F-B4B0BD3162FD}" dt="2025-07-10T21:38:04.868" v="813" actId="1036"/>
          <ac:picMkLst>
            <pc:docMk/>
            <pc:sldMk cId="1233991662" sldId="344"/>
            <ac:picMk id="72" creationId="{63324C61-91DE-85F1-927F-D9CA20D1DBB2}"/>
          </ac:picMkLst>
        </pc:picChg>
        <pc:picChg chg="mod">
          <ac:chgData name="Ombeline LECLERC ISTRIA" userId="275354a2-f32e-48be-8a48-dab16b2af77b" providerId="ADAL" clId="{B2EB172F-CE41-4020-826F-B4B0BD3162FD}" dt="2025-07-10T21:37:46.479" v="808" actId="1036"/>
          <ac:picMkLst>
            <pc:docMk/>
            <pc:sldMk cId="1233991662" sldId="344"/>
            <ac:picMk id="73" creationId="{37928CC1-0D8F-DCF0-8570-2D1B64F4438B}"/>
          </ac:picMkLst>
        </pc:picChg>
        <pc:cxnChg chg="mod">
          <ac:chgData name="Ombeline LECLERC ISTRIA" userId="275354a2-f32e-48be-8a48-dab16b2af77b" providerId="ADAL" clId="{B2EB172F-CE41-4020-826F-B4B0BD3162FD}" dt="2025-07-10T22:01:58.757" v="966" actId="1036"/>
          <ac:cxnSpMkLst>
            <pc:docMk/>
            <pc:sldMk cId="1233991662" sldId="344"/>
            <ac:cxnSpMk id="13" creationId="{D9974565-8606-BDCA-C197-56FCB0C5BB57}"/>
          </ac:cxnSpMkLst>
        </pc:cxnChg>
        <pc:cxnChg chg="mod">
          <ac:chgData name="Ombeline LECLERC ISTRIA" userId="275354a2-f32e-48be-8a48-dab16b2af77b" providerId="ADAL" clId="{B2EB172F-CE41-4020-826F-B4B0BD3162FD}" dt="2025-07-10T21:38:04.868" v="813" actId="1036"/>
          <ac:cxnSpMkLst>
            <pc:docMk/>
            <pc:sldMk cId="1233991662" sldId="344"/>
            <ac:cxnSpMk id="38" creationId="{F5D43985-EAA2-5BE9-EDF0-23D841E3425C}"/>
          </ac:cxnSpMkLst>
        </pc:cxnChg>
      </pc:sldChg>
      <pc:sldChg chg="modSp add mod">
        <pc:chgData name="Ombeline LECLERC ISTRIA" userId="275354a2-f32e-48be-8a48-dab16b2af77b" providerId="ADAL" clId="{B2EB172F-CE41-4020-826F-B4B0BD3162FD}" dt="2025-07-10T22:06:27.129" v="1012" actId="2711"/>
        <pc:sldMkLst>
          <pc:docMk/>
          <pc:sldMk cId="3106664904" sldId="345"/>
        </pc:sldMkLst>
        <pc:spChg chg="mod">
          <ac:chgData name="Ombeline LECLERC ISTRIA" userId="275354a2-f32e-48be-8a48-dab16b2af77b" providerId="ADAL" clId="{B2EB172F-CE41-4020-826F-B4B0BD3162FD}" dt="2025-07-10T21:37:10.820" v="796" actId="108"/>
          <ac:spMkLst>
            <pc:docMk/>
            <pc:sldMk cId="3106664904" sldId="345"/>
            <ac:spMk id="3" creationId="{D0D8A57A-09DA-FA2F-B4BE-22D6B8F22910}"/>
          </ac:spMkLst>
        </pc:spChg>
        <pc:spChg chg="mod">
          <ac:chgData name="Ombeline LECLERC ISTRIA" userId="275354a2-f32e-48be-8a48-dab16b2af77b" providerId="ADAL" clId="{B2EB172F-CE41-4020-826F-B4B0BD3162FD}" dt="2025-07-10T21:38:20.090" v="818" actId="207"/>
          <ac:spMkLst>
            <pc:docMk/>
            <pc:sldMk cId="3106664904" sldId="345"/>
            <ac:spMk id="8" creationId="{978CE1CA-1510-0E2A-0F55-63081BBC086A}"/>
          </ac:spMkLst>
        </pc:spChg>
        <pc:spChg chg="mod">
          <ac:chgData name="Ombeline LECLERC ISTRIA" userId="275354a2-f32e-48be-8a48-dab16b2af77b" providerId="ADAL" clId="{B2EB172F-CE41-4020-826F-B4B0BD3162FD}" dt="2025-07-10T21:38:21.638" v="819" actId="207"/>
          <ac:spMkLst>
            <pc:docMk/>
            <pc:sldMk cId="3106664904" sldId="345"/>
            <ac:spMk id="11" creationId="{094D6A64-E4E1-300E-A895-82E6231B1249}"/>
          </ac:spMkLst>
        </pc:spChg>
        <pc:spChg chg="mod">
          <ac:chgData name="Ombeline LECLERC ISTRIA" userId="275354a2-f32e-48be-8a48-dab16b2af77b" providerId="ADAL" clId="{B2EB172F-CE41-4020-826F-B4B0BD3162FD}" dt="2025-07-10T22:06:27.129" v="1012" actId="2711"/>
          <ac:spMkLst>
            <pc:docMk/>
            <pc:sldMk cId="3106664904" sldId="345"/>
            <ac:spMk id="14" creationId="{6BDE4C70-646C-5392-705D-5BBAE157189A}"/>
          </ac:spMkLst>
        </pc:spChg>
        <pc:spChg chg="mod">
          <ac:chgData name="Ombeline LECLERC ISTRIA" userId="275354a2-f32e-48be-8a48-dab16b2af77b" providerId="ADAL" clId="{B2EB172F-CE41-4020-826F-B4B0BD3162FD}" dt="2025-07-10T22:06:27.129" v="1012" actId="2711"/>
          <ac:spMkLst>
            <pc:docMk/>
            <pc:sldMk cId="3106664904" sldId="345"/>
            <ac:spMk id="15" creationId="{3EC9EE20-2038-96C0-AC5A-31DFEA7DE75A}"/>
          </ac:spMkLst>
        </pc:spChg>
        <pc:spChg chg="mod">
          <ac:chgData name="Ombeline LECLERC ISTRIA" userId="275354a2-f32e-48be-8a48-dab16b2af77b" providerId="ADAL" clId="{B2EB172F-CE41-4020-826F-B4B0BD3162FD}" dt="2025-07-10T22:06:27.129" v="1012" actId="2711"/>
          <ac:spMkLst>
            <pc:docMk/>
            <pc:sldMk cId="3106664904" sldId="345"/>
            <ac:spMk id="18" creationId="{3EBF891E-06C5-0CBD-6CEE-12166CA90056}"/>
          </ac:spMkLst>
        </pc:spChg>
        <pc:spChg chg="mod">
          <ac:chgData name="Ombeline LECLERC ISTRIA" userId="275354a2-f32e-48be-8a48-dab16b2af77b" providerId="ADAL" clId="{B2EB172F-CE41-4020-826F-B4B0BD3162FD}" dt="2025-07-10T22:06:27.129" v="1012" actId="2711"/>
          <ac:spMkLst>
            <pc:docMk/>
            <pc:sldMk cId="3106664904" sldId="345"/>
            <ac:spMk id="19" creationId="{E01F47D2-2668-AC66-F00B-BE52B41EA531}"/>
          </ac:spMkLst>
        </pc:spChg>
        <pc:spChg chg="mod">
          <ac:chgData name="Ombeline LECLERC ISTRIA" userId="275354a2-f32e-48be-8a48-dab16b2af77b" providerId="ADAL" clId="{B2EB172F-CE41-4020-826F-B4B0BD3162FD}" dt="2025-07-10T22:06:27.129" v="1012" actId="2711"/>
          <ac:spMkLst>
            <pc:docMk/>
            <pc:sldMk cId="3106664904" sldId="345"/>
            <ac:spMk id="21" creationId="{65901B4F-CAD8-B34C-0724-378B37CE6325}"/>
          </ac:spMkLst>
        </pc:spChg>
        <pc:spChg chg="mod">
          <ac:chgData name="Ombeline LECLERC ISTRIA" userId="275354a2-f32e-48be-8a48-dab16b2af77b" providerId="ADAL" clId="{B2EB172F-CE41-4020-826F-B4B0BD3162FD}" dt="2025-07-10T22:06:27.129" v="1012" actId="2711"/>
          <ac:spMkLst>
            <pc:docMk/>
            <pc:sldMk cId="3106664904" sldId="345"/>
            <ac:spMk id="29" creationId="{A45D2287-7670-8AD9-226E-E45CD49834CC}"/>
          </ac:spMkLst>
        </pc:spChg>
        <pc:spChg chg="mod">
          <ac:chgData name="Ombeline LECLERC ISTRIA" userId="275354a2-f32e-48be-8a48-dab16b2af77b" providerId="ADAL" clId="{B2EB172F-CE41-4020-826F-B4B0BD3162FD}" dt="2025-07-10T22:06:27.129" v="1012" actId="2711"/>
          <ac:spMkLst>
            <pc:docMk/>
            <pc:sldMk cId="3106664904" sldId="345"/>
            <ac:spMk id="48" creationId="{7C7AE427-764D-018B-A3AB-19A0D4B0D9E8}"/>
          </ac:spMkLst>
        </pc:spChg>
        <pc:spChg chg="mod">
          <ac:chgData name="Ombeline LECLERC ISTRIA" userId="275354a2-f32e-48be-8a48-dab16b2af77b" providerId="ADAL" clId="{B2EB172F-CE41-4020-826F-B4B0BD3162FD}" dt="2025-07-10T22:06:27.129" v="1012" actId="2711"/>
          <ac:spMkLst>
            <pc:docMk/>
            <pc:sldMk cId="3106664904" sldId="345"/>
            <ac:spMk id="68" creationId="{6972263D-8A90-B5C0-B638-15B29343578C}"/>
          </ac:spMkLst>
        </pc:spChg>
        <pc:spChg chg="mod">
          <ac:chgData name="Ombeline LECLERC ISTRIA" userId="275354a2-f32e-48be-8a48-dab16b2af77b" providerId="ADAL" clId="{B2EB172F-CE41-4020-826F-B4B0BD3162FD}" dt="2025-07-10T22:06:27.129" v="1012" actId="2711"/>
          <ac:spMkLst>
            <pc:docMk/>
            <pc:sldMk cId="3106664904" sldId="345"/>
            <ac:spMk id="80" creationId="{47EBF911-AC8D-39E8-8A5B-D90AB9B6966C}"/>
          </ac:spMkLst>
        </pc:spChg>
        <pc:spChg chg="mod">
          <ac:chgData name="Ombeline LECLERC ISTRIA" userId="275354a2-f32e-48be-8a48-dab16b2af77b" providerId="ADAL" clId="{B2EB172F-CE41-4020-826F-B4B0BD3162FD}" dt="2025-07-10T22:06:27.129" v="1012" actId="2711"/>
          <ac:spMkLst>
            <pc:docMk/>
            <pc:sldMk cId="3106664904" sldId="345"/>
            <ac:spMk id="83" creationId="{14263391-6660-7657-FB61-3DB19BB13375}"/>
          </ac:spMkLst>
        </pc:spChg>
        <pc:cxnChg chg="mod">
          <ac:chgData name="Ombeline LECLERC ISTRIA" userId="275354a2-f32e-48be-8a48-dab16b2af77b" providerId="ADAL" clId="{B2EB172F-CE41-4020-826F-B4B0BD3162FD}" dt="2025-07-10T21:38:26.763" v="820" actId="14100"/>
          <ac:cxnSpMkLst>
            <pc:docMk/>
            <pc:sldMk cId="3106664904" sldId="345"/>
            <ac:cxnSpMk id="79" creationId="{C28A9B17-2326-6C22-0D29-36D7B68B5471}"/>
          </ac:cxnSpMkLst>
        </pc:cxnChg>
        <pc:cxnChg chg="mod">
          <ac:chgData name="Ombeline LECLERC ISTRIA" userId="275354a2-f32e-48be-8a48-dab16b2af77b" providerId="ADAL" clId="{B2EB172F-CE41-4020-826F-B4B0BD3162FD}" dt="2025-07-10T21:38:26.763" v="820" actId="14100"/>
          <ac:cxnSpMkLst>
            <pc:docMk/>
            <pc:sldMk cId="3106664904" sldId="345"/>
            <ac:cxnSpMk id="87" creationId="{F3551941-C54C-E23E-6783-4F4ED756A7FB}"/>
          </ac:cxnSpMkLst>
        </pc:cxnChg>
      </pc:sldChg>
      <pc:sldChg chg="delSp modSp add mod">
        <pc:chgData name="Ombeline LECLERC ISTRIA" userId="275354a2-f32e-48be-8a48-dab16b2af77b" providerId="ADAL" clId="{B2EB172F-CE41-4020-826F-B4B0BD3162FD}" dt="2025-07-10T22:06:22.043" v="1011" actId="2711"/>
        <pc:sldMkLst>
          <pc:docMk/>
          <pc:sldMk cId="2866138962" sldId="346"/>
        </pc:sldMkLst>
        <pc:spChg chg="mod">
          <ac:chgData name="Ombeline LECLERC ISTRIA" userId="275354a2-f32e-48be-8a48-dab16b2af77b" providerId="ADAL" clId="{B2EB172F-CE41-4020-826F-B4B0BD3162FD}" dt="2025-07-10T22:06:22.043" v="1011" actId="2711"/>
          <ac:spMkLst>
            <pc:docMk/>
            <pc:sldMk cId="2866138962" sldId="346"/>
            <ac:spMk id="3" creationId="{A990753B-650A-EAAC-BA2B-E494F5F7FC57}"/>
          </ac:spMkLst>
        </pc:spChg>
        <pc:spChg chg="mod">
          <ac:chgData name="Ombeline LECLERC ISTRIA" userId="275354a2-f32e-48be-8a48-dab16b2af77b" providerId="ADAL" clId="{B2EB172F-CE41-4020-826F-B4B0BD3162FD}" dt="2025-07-10T21:38:37.192" v="823" actId="207"/>
          <ac:spMkLst>
            <pc:docMk/>
            <pc:sldMk cId="2866138962" sldId="346"/>
            <ac:spMk id="5" creationId="{AC1E2B17-0D25-2F8D-37CB-8DAA6876A3ED}"/>
          </ac:spMkLst>
        </pc:spChg>
        <pc:spChg chg="mod">
          <ac:chgData name="Ombeline LECLERC ISTRIA" userId="275354a2-f32e-48be-8a48-dab16b2af77b" providerId="ADAL" clId="{B2EB172F-CE41-4020-826F-B4B0BD3162FD}" dt="2025-07-10T21:38:34.045" v="821" actId="207"/>
          <ac:spMkLst>
            <pc:docMk/>
            <pc:sldMk cId="2866138962" sldId="346"/>
            <ac:spMk id="8" creationId="{005F4717-D0ED-EFF7-21D8-CE2E7F0D2987}"/>
          </ac:spMkLst>
        </pc:spChg>
        <pc:spChg chg="mod">
          <ac:chgData name="Ombeline LECLERC ISTRIA" userId="275354a2-f32e-48be-8a48-dab16b2af77b" providerId="ADAL" clId="{B2EB172F-CE41-4020-826F-B4B0BD3162FD}" dt="2025-07-10T21:38:35.528" v="822" actId="207"/>
          <ac:spMkLst>
            <pc:docMk/>
            <pc:sldMk cId="2866138962" sldId="346"/>
            <ac:spMk id="11" creationId="{9C4EBA77-F034-5CB4-C4D7-EE1F8CF83E85}"/>
          </ac:spMkLst>
        </pc:spChg>
        <pc:spChg chg="mod">
          <ac:chgData name="Ombeline LECLERC ISTRIA" userId="275354a2-f32e-48be-8a48-dab16b2af77b" providerId="ADAL" clId="{B2EB172F-CE41-4020-826F-B4B0BD3162FD}" dt="2025-07-10T22:06:22.043" v="1011" actId="2711"/>
          <ac:spMkLst>
            <pc:docMk/>
            <pc:sldMk cId="2866138962" sldId="346"/>
            <ac:spMk id="14" creationId="{BE0828C1-A301-491A-728D-71741C82873D}"/>
          </ac:spMkLst>
        </pc:spChg>
        <pc:spChg chg="mod">
          <ac:chgData name="Ombeline LECLERC ISTRIA" userId="275354a2-f32e-48be-8a48-dab16b2af77b" providerId="ADAL" clId="{B2EB172F-CE41-4020-826F-B4B0BD3162FD}" dt="2025-07-10T21:38:42.957" v="825" actId="1035"/>
          <ac:spMkLst>
            <pc:docMk/>
            <pc:sldMk cId="2866138962" sldId="346"/>
            <ac:spMk id="18" creationId="{6A17A794-9101-1050-2D2B-EE770D588578}"/>
          </ac:spMkLst>
        </pc:spChg>
        <pc:spChg chg="mod">
          <ac:chgData name="Ombeline LECLERC ISTRIA" userId="275354a2-f32e-48be-8a48-dab16b2af77b" providerId="ADAL" clId="{B2EB172F-CE41-4020-826F-B4B0BD3162FD}" dt="2025-07-10T22:06:22.043" v="1011" actId="2711"/>
          <ac:spMkLst>
            <pc:docMk/>
            <pc:sldMk cId="2866138962" sldId="346"/>
            <ac:spMk id="19" creationId="{BD73A9E2-BF5B-B1B6-A63B-7F4F6CC6E7CC}"/>
          </ac:spMkLst>
        </pc:spChg>
        <pc:spChg chg="mod">
          <ac:chgData name="Ombeline LECLERC ISTRIA" userId="275354a2-f32e-48be-8a48-dab16b2af77b" providerId="ADAL" clId="{B2EB172F-CE41-4020-826F-B4B0BD3162FD}" dt="2025-07-10T22:06:22.043" v="1011" actId="2711"/>
          <ac:spMkLst>
            <pc:docMk/>
            <pc:sldMk cId="2866138962" sldId="346"/>
            <ac:spMk id="21" creationId="{698ECEFC-CDA2-337F-A284-CC5F7EA675D0}"/>
          </ac:spMkLst>
        </pc:spChg>
        <pc:spChg chg="mod">
          <ac:chgData name="Ombeline LECLERC ISTRIA" userId="275354a2-f32e-48be-8a48-dab16b2af77b" providerId="ADAL" clId="{B2EB172F-CE41-4020-826F-B4B0BD3162FD}" dt="2025-07-10T22:06:22.043" v="1011" actId="2711"/>
          <ac:spMkLst>
            <pc:docMk/>
            <pc:sldMk cId="2866138962" sldId="346"/>
            <ac:spMk id="24" creationId="{DC715B24-0955-4C03-050E-684E426CB32F}"/>
          </ac:spMkLst>
        </pc:spChg>
        <pc:spChg chg="mod">
          <ac:chgData name="Ombeline LECLERC ISTRIA" userId="275354a2-f32e-48be-8a48-dab16b2af77b" providerId="ADAL" clId="{B2EB172F-CE41-4020-826F-B4B0BD3162FD}" dt="2025-07-10T22:06:22.043" v="1011" actId="2711"/>
          <ac:spMkLst>
            <pc:docMk/>
            <pc:sldMk cId="2866138962" sldId="346"/>
            <ac:spMk id="32" creationId="{AA4AD5A6-1CA1-6CA9-0975-7D79C0F67C2F}"/>
          </ac:spMkLst>
        </pc:spChg>
        <pc:spChg chg="mod">
          <ac:chgData name="Ombeline LECLERC ISTRIA" userId="275354a2-f32e-48be-8a48-dab16b2af77b" providerId="ADAL" clId="{B2EB172F-CE41-4020-826F-B4B0BD3162FD}" dt="2025-07-10T22:06:22.043" v="1011" actId="2711"/>
          <ac:spMkLst>
            <pc:docMk/>
            <pc:sldMk cId="2866138962" sldId="346"/>
            <ac:spMk id="45" creationId="{AF18241F-EB46-1E31-15DD-75586138DD24}"/>
          </ac:spMkLst>
        </pc:spChg>
        <pc:spChg chg="mod">
          <ac:chgData name="Ombeline LECLERC ISTRIA" userId="275354a2-f32e-48be-8a48-dab16b2af77b" providerId="ADAL" clId="{B2EB172F-CE41-4020-826F-B4B0BD3162FD}" dt="2025-07-10T22:06:22.043" v="1011" actId="2711"/>
          <ac:spMkLst>
            <pc:docMk/>
            <pc:sldMk cId="2866138962" sldId="346"/>
            <ac:spMk id="54" creationId="{9AD1A97A-03AA-5AF4-4763-532F3D2FB1CB}"/>
          </ac:spMkLst>
        </pc:spChg>
        <pc:spChg chg="mod">
          <ac:chgData name="Ombeline LECLERC ISTRIA" userId="275354a2-f32e-48be-8a48-dab16b2af77b" providerId="ADAL" clId="{B2EB172F-CE41-4020-826F-B4B0BD3162FD}" dt="2025-07-10T22:06:22.043" v="1011" actId="2711"/>
          <ac:spMkLst>
            <pc:docMk/>
            <pc:sldMk cId="2866138962" sldId="346"/>
            <ac:spMk id="59" creationId="{40802B96-DCD2-CC25-318F-8DA97C7489B1}"/>
          </ac:spMkLst>
        </pc:spChg>
        <pc:spChg chg="del mod">
          <ac:chgData name="Ombeline LECLERC ISTRIA" userId="275354a2-f32e-48be-8a48-dab16b2af77b" providerId="ADAL" clId="{B2EB172F-CE41-4020-826F-B4B0BD3162FD}" dt="2025-07-10T21:39:30.345" v="830" actId="478"/>
          <ac:spMkLst>
            <pc:docMk/>
            <pc:sldMk cId="2866138962" sldId="346"/>
            <ac:spMk id="62" creationId="{5A158897-200D-A388-55CA-00B2A645B071}"/>
          </ac:spMkLst>
        </pc:spChg>
        <pc:spChg chg="mod">
          <ac:chgData name="Ombeline LECLERC ISTRIA" userId="275354a2-f32e-48be-8a48-dab16b2af77b" providerId="ADAL" clId="{B2EB172F-CE41-4020-826F-B4B0BD3162FD}" dt="2025-07-10T22:06:22.043" v="1011" actId="2711"/>
          <ac:spMkLst>
            <pc:docMk/>
            <pc:sldMk cId="2866138962" sldId="346"/>
            <ac:spMk id="85" creationId="{2AD12A2C-DA9F-6C0B-C421-D6663DD3B66F}"/>
          </ac:spMkLst>
        </pc:spChg>
      </pc:sldChg>
      <pc:sldChg chg="modSp add mod">
        <pc:chgData name="Ombeline LECLERC ISTRIA" userId="275354a2-f32e-48be-8a48-dab16b2af77b" providerId="ADAL" clId="{B2EB172F-CE41-4020-826F-B4B0BD3162FD}" dt="2025-07-10T22:10:11.255" v="1073" actId="2711"/>
        <pc:sldMkLst>
          <pc:docMk/>
          <pc:sldMk cId="1308113942" sldId="350"/>
        </pc:sldMkLst>
        <pc:spChg chg="mod">
          <ac:chgData name="Ombeline LECLERC ISTRIA" userId="275354a2-f32e-48be-8a48-dab16b2af77b" providerId="ADAL" clId="{B2EB172F-CE41-4020-826F-B4B0BD3162FD}" dt="2025-07-10T21:52:50.482" v="949" actId="1036"/>
          <ac:spMkLst>
            <pc:docMk/>
            <pc:sldMk cId="1308113942" sldId="350"/>
            <ac:spMk id="7" creationId="{9E546EBF-26BD-A9FF-754C-A2BB42C37F98}"/>
          </ac:spMkLst>
        </pc:spChg>
        <pc:spChg chg="mod">
          <ac:chgData name="Ombeline LECLERC ISTRIA" userId="275354a2-f32e-48be-8a48-dab16b2af77b" providerId="ADAL" clId="{B2EB172F-CE41-4020-826F-B4B0BD3162FD}" dt="2025-07-10T22:10:11.255" v="1073" actId="2711"/>
          <ac:spMkLst>
            <pc:docMk/>
            <pc:sldMk cId="1308113942" sldId="350"/>
            <ac:spMk id="8" creationId="{82074A14-20C8-56CC-9F95-6E0EE793D614}"/>
          </ac:spMkLst>
        </pc:spChg>
        <pc:spChg chg="mod">
          <ac:chgData name="Ombeline LECLERC ISTRIA" userId="275354a2-f32e-48be-8a48-dab16b2af77b" providerId="ADAL" clId="{B2EB172F-CE41-4020-826F-B4B0BD3162FD}" dt="2025-07-10T22:10:11.255" v="1073" actId="2711"/>
          <ac:spMkLst>
            <pc:docMk/>
            <pc:sldMk cId="1308113942" sldId="350"/>
            <ac:spMk id="9" creationId="{5982FB22-4C83-2AAC-F66C-0746002DB37E}"/>
          </ac:spMkLst>
        </pc:spChg>
        <pc:spChg chg="mod">
          <ac:chgData name="Ombeline LECLERC ISTRIA" userId="275354a2-f32e-48be-8a48-dab16b2af77b" providerId="ADAL" clId="{B2EB172F-CE41-4020-826F-B4B0BD3162FD}" dt="2025-07-10T21:20:13.526" v="496" actId="207"/>
          <ac:spMkLst>
            <pc:docMk/>
            <pc:sldMk cId="1308113942" sldId="350"/>
            <ac:spMk id="10" creationId="{6F7C8C4C-D3F5-CCA8-54FF-BEE84C4F21A0}"/>
          </ac:spMkLst>
        </pc:spChg>
        <pc:spChg chg="mod">
          <ac:chgData name="Ombeline LECLERC ISTRIA" userId="275354a2-f32e-48be-8a48-dab16b2af77b" providerId="ADAL" clId="{B2EB172F-CE41-4020-826F-B4B0BD3162FD}" dt="2025-07-10T22:10:11.255" v="1073" actId="2711"/>
          <ac:spMkLst>
            <pc:docMk/>
            <pc:sldMk cId="1308113942" sldId="350"/>
            <ac:spMk id="15" creationId="{69CFDB15-5FFE-F7AB-D2E3-993DE6BBC049}"/>
          </ac:spMkLst>
        </pc:spChg>
        <pc:spChg chg="mod">
          <ac:chgData name="Ombeline LECLERC ISTRIA" userId="275354a2-f32e-48be-8a48-dab16b2af77b" providerId="ADAL" clId="{B2EB172F-CE41-4020-826F-B4B0BD3162FD}" dt="2025-07-10T22:10:11.255" v="1073" actId="2711"/>
          <ac:spMkLst>
            <pc:docMk/>
            <pc:sldMk cId="1308113942" sldId="350"/>
            <ac:spMk id="22" creationId="{070ECE3D-9014-8638-0F45-E33F2638BC9A}"/>
          </ac:spMkLst>
        </pc:spChg>
        <pc:spChg chg="mod">
          <ac:chgData name="Ombeline LECLERC ISTRIA" userId="275354a2-f32e-48be-8a48-dab16b2af77b" providerId="ADAL" clId="{B2EB172F-CE41-4020-826F-B4B0BD3162FD}" dt="2025-07-10T22:10:11.255" v="1073" actId="2711"/>
          <ac:spMkLst>
            <pc:docMk/>
            <pc:sldMk cId="1308113942" sldId="350"/>
            <ac:spMk id="24" creationId="{7719A52D-C47A-505D-8031-C3AC292EC23F}"/>
          </ac:spMkLst>
        </pc:spChg>
        <pc:spChg chg="mod">
          <ac:chgData name="Ombeline LECLERC ISTRIA" userId="275354a2-f32e-48be-8a48-dab16b2af77b" providerId="ADAL" clId="{B2EB172F-CE41-4020-826F-B4B0BD3162FD}" dt="2025-07-10T22:10:11.255" v="1073" actId="2711"/>
          <ac:spMkLst>
            <pc:docMk/>
            <pc:sldMk cId="1308113942" sldId="350"/>
            <ac:spMk id="82" creationId="{4EB75B29-7397-6BDB-0327-BB9B59B2B216}"/>
          </ac:spMkLst>
        </pc:spChg>
        <pc:spChg chg="mod">
          <ac:chgData name="Ombeline LECLERC ISTRIA" userId="275354a2-f32e-48be-8a48-dab16b2af77b" providerId="ADAL" clId="{B2EB172F-CE41-4020-826F-B4B0BD3162FD}" dt="2025-07-10T22:10:11.255" v="1073" actId="2711"/>
          <ac:spMkLst>
            <pc:docMk/>
            <pc:sldMk cId="1308113942" sldId="350"/>
            <ac:spMk id="83" creationId="{47E96F62-5907-11D2-EB3A-B5D66D4E9477}"/>
          </ac:spMkLst>
        </pc:spChg>
        <pc:spChg chg="mod">
          <ac:chgData name="Ombeline LECLERC ISTRIA" userId="275354a2-f32e-48be-8a48-dab16b2af77b" providerId="ADAL" clId="{B2EB172F-CE41-4020-826F-B4B0BD3162FD}" dt="2025-07-10T22:10:11.255" v="1073" actId="2711"/>
          <ac:spMkLst>
            <pc:docMk/>
            <pc:sldMk cId="1308113942" sldId="350"/>
            <ac:spMk id="85" creationId="{809462DC-F5C0-ECE5-82D0-C7C026724B63}"/>
          </ac:spMkLst>
        </pc:spChg>
        <pc:spChg chg="mod">
          <ac:chgData name="Ombeline LECLERC ISTRIA" userId="275354a2-f32e-48be-8a48-dab16b2af77b" providerId="ADAL" clId="{B2EB172F-CE41-4020-826F-B4B0BD3162FD}" dt="2025-07-10T22:10:11.255" v="1073" actId="2711"/>
          <ac:spMkLst>
            <pc:docMk/>
            <pc:sldMk cId="1308113942" sldId="350"/>
            <ac:spMk id="86" creationId="{B83EF5C5-CFA3-83DD-2C24-13586CDB362A}"/>
          </ac:spMkLst>
        </pc:spChg>
        <pc:spChg chg="mod">
          <ac:chgData name="Ombeline LECLERC ISTRIA" userId="275354a2-f32e-48be-8a48-dab16b2af77b" providerId="ADAL" clId="{B2EB172F-CE41-4020-826F-B4B0BD3162FD}" dt="2025-07-10T21:52:50.482" v="949" actId="1036"/>
          <ac:spMkLst>
            <pc:docMk/>
            <pc:sldMk cId="1308113942" sldId="350"/>
            <ac:spMk id="87" creationId="{6A89A5D8-E97A-AA97-6143-E50109AE2557}"/>
          </ac:spMkLst>
        </pc:spChg>
        <pc:spChg chg="mod">
          <ac:chgData name="Ombeline LECLERC ISTRIA" userId="275354a2-f32e-48be-8a48-dab16b2af77b" providerId="ADAL" clId="{B2EB172F-CE41-4020-826F-B4B0BD3162FD}" dt="2025-07-10T22:10:11.255" v="1073" actId="2711"/>
          <ac:spMkLst>
            <pc:docMk/>
            <pc:sldMk cId="1308113942" sldId="350"/>
            <ac:spMk id="88" creationId="{E3BD58E0-D4DB-7E89-6AC2-9E1099BFA257}"/>
          </ac:spMkLst>
        </pc:spChg>
        <pc:picChg chg="mod">
          <ac:chgData name="Ombeline LECLERC ISTRIA" userId="275354a2-f32e-48be-8a48-dab16b2af77b" providerId="ADAL" clId="{B2EB172F-CE41-4020-826F-B4B0BD3162FD}" dt="2025-07-10T21:52:50.482" v="949" actId="1036"/>
          <ac:picMkLst>
            <pc:docMk/>
            <pc:sldMk cId="1308113942" sldId="350"/>
            <ac:picMk id="32" creationId="{660B8F7F-66EE-E9F7-7092-2BD06FC7AB7C}"/>
          </ac:picMkLst>
        </pc:picChg>
        <pc:picChg chg="mod">
          <ac:chgData name="Ombeline LECLERC ISTRIA" userId="275354a2-f32e-48be-8a48-dab16b2af77b" providerId="ADAL" clId="{B2EB172F-CE41-4020-826F-B4B0BD3162FD}" dt="2025-07-10T21:52:50.482" v="949" actId="1036"/>
          <ac:picMkLst>
            <pc:docMk/>
            <pc:sldMk cId="1308113942" sldId="350"/>
            <ac:picMk id="94" creationId="{197FD2BE-4EF6-3C2E-8F83-DDEA0B8D524A}"/>
          </ac:picMkLst>
        </pc:picChg>
        <pc:picChg chg="mod">
          <ac:chgData name="Ombeline LECLERC ISTRIA" userId="275354a2-f32e-48be-8a48-dab16b2af77b" providerId="ADAL" clId="{B2EB172F-CE41-4020-826F-B4B0BD3162FD}" dt="2025-07-10T21:52:50.482" v="949" actId="1036"/>
          <ac:picMkLst>
            <pc:docMk/>
            <pc:sldMk cId="1308113942" sldId="350"/>
            <ac:picMk id="95" creationId="{5354C1AA-4FD7-F908-E580-7C191C371FD3}"/>
          </ac:picMkLst>
        </pc:picChg>
        <pc:picChg chg="mod">
          <ac:chgData name="Ombeline LECLERC ISTRIA" userId="275354a2-f32e-48be-8a48-dab16b2af77b" providerId="ADAL" clId="{B2EB172F-CE41-4020-826F-B4B0BD3162FD}" dt="2025-07-10T21:52:50.482" v="949" actId="1036"/>
          <ac:picMkLst>
            <pc:docMk/>
            <pc:sldMk cId="1308113942" sldId="350"/>
            <ac:picMk id="96" creationId="{20A1DF47-2961-6D48-2B49-45F5270DE97A}"/>
          </ac:picMkLst>
        </pc:picChg>
      </pc:sldChg>
      <pc:sldChg chg="modSp add mod">
        <pc:chgData name="Ombeline LECLERC ISTRIA" userId="275354a2-f32e-48be-8a48-dab16b2af77b" providerId="ADAL" clId="{B2EB172F-CE41-4020-826F-B4B0BD3162FD}" dt="2025-07-10T22:07:13.985" v="1022" actId="2711"/>
        <pc:sldMkLst>
          <pc:docMk/>
          <pc:sldMk cId="2449958072" sldId="351"/>
        </pc:sldMkLst>
        <pc:spChg chg="mod">
          <ac:chgData name="Ombeline LECLERC ISTRIA" userId="275354a2-f32e-48be-8a48-dab16b2af77b" providerId="ADAL" clId="{B2EB172F-CE41-4020-826F-B4B0BD3162FD}" dt="2025-07-10T21:34:38.203" v="762" actId="207"/>
          <ac:spMkLst>
            <pc:docMk/>
            <pc:sldMk cId="2449958072" sldId="351"/>
            <ac:spMk id="8" creationId="{BDC42FF6-5235-6EF6-84BE-D435687C4E7D}"/>
          </ac:spMkLst>
        </pc:spChg>
        <pc:spChg chg="mod">
          <ac:chgData name="Ombeline LECLERC ISTRIA" userId="275354a2-f32e-48be-8a48-dab16b2af77b" providerId="ADAL" clId="{B2EB172F-CE41-4020-826F-B4B0BD3162FD}" dt="2025-07-10T21:34:39.765" v="763" actId="207"/>
          <ac:spMkLst>
            <pc:docMk/>
            <pc:sldMk cId="2449958072" sldId="351"/>
            <ac:spMk id="11" creationId="{3A3187A6-9468-1613-A351-EEE73769ADE1}"/>
          </ac:spMkLst>
        </pc:spChg>
        <pc:spChg chg="mod">
          <ac:chgData name="Ombeline LECLERC ISTRIA" userId="275354a2-f32e-48be-8a48-dab16b2af77b" providerId="ADAL" clId="{B2EB172F-CE41-4020-826F-B4B0BD3162FD}" dt="2025-07-10T22:07:13.985" v="1022" actId="2711"/>
          <ac:spMkLst>
            <pc:docMk/>
            <pc:sldMk cId="2449958072" sldId="351"/>
            <ac:spMk id="18" creationId="{35AC3E26-0EFE-B9E6-5A93-FAA874A9A754}"/>
          </ac:spMkLst>
        </pc:spChg>
        <pc:spChg chg="mod">
          <ac:chgData name="Ombeline LECLERC ISTRIA" userId="275354a2-f32e-48be-8a48-dab16b2af77b" providerId="ADAL" clId="{B2EB172F-CE41-4020-826F-B4B0BD3162FD}" dt="2025-07-10T22:07:13.985" v="1022" actId="2711"/>
          <ac:spMkLst>
            <pc:docMk/>
            <pc:sldMk cId="2449958072" sldId="351"/>
            <ac:spMk id="20" creationId="{51C76E7B-E096-73DB-574F-D61A9347A5B3}"/>
          </ac:spMkLst>
        </pc:spChg>
        <pc:spChg chg="mod">
          <ac:chgData name="Ombeline LECLERC ISTRIA" userId="275354a2-f32e-48be-8a48-dab16b2af77b" providerId="ADAL" clId="{B2EB172F-CE41-4020-826F-B4B0BD3162FD}" dt="2025-07-10T22:07:13.985" v="1022" actId="2711"/>
          <ac:spMkLst>
            <pc:docMk/>
            <pc:sldMk cId="2449958072" sldId="351"/>
            <ac:spMk id="22" creationId="{717EC912-E24B-DAB4-39B1-E596614918FD}"/>
          </ac:spMkLst>
        </pc:spChg>
        <pc:spChg chg="mod">
          <ac:chgData name="Ombeline LECLERC ISTRIA" userId="275354a2-f32e-48be-8a48-dab16b2af77b" providerId="ADAL" clId="{B2EB172F-CE41-4020-826F-B4B0BD3162FD}" dt="2025-07-10T22:07:13.985" v="1022" actId="2711"/>
          <ac:spMkLst>
            <pc:docMk/>
            <pc:sldMk cId="2449958072" sldId="351"/>
            <ac:spMk id="23" creationId="{F4233A89-5A41-F9D0-9EB1-B4E2C4A19FF9}"/>
          </ac:spMkLst>
        </pc:spChg>
        <pc:spChg chg="mod">
          <ac:chgData name="Ombeline LECLERC ISTRIA" userId="275354a2-f32e-48be-8a48-dab16b2af77b" providerId="ADAL" clId="{B2EB172F-CE41-4020-826F-B4B0BD3162FD}" dt="2025-07-10T22:07:13.985" v="1022" actId="2711"/>
          <ac:spMkLst>
            <pc:docMk/>
            <pc:sldMk cId="2449958072" sldId="351"/>
            <ac:spMk id="31" creationId="{47965C47-F443-36F1-757F-C9E96C4E65CA}"/>
          </ac:spMkLst>
        </pc:spChg>
        <pc:spChg chg="mod">
          <ac:chgData name="Ombeline LECLERC ISTRIA" userId="275354a2-f32e-48be-8a48-dab16b2af77b" providerId="ADAL" clId="{B2EB172F-CE41-4020-826F-B4B0BD3162FD}" dt="2025-07-10T22:07:13.985" v="1022" actId="2711"/>
          <ac:spMkLst>
            <pc:docMk/>
            <pc:sldMk cId="2449958072" sldId="351"/>
            <ac:spMk id="100" creationId="{96CB65D6-C25D-EA3A-43F5-E98CF0B2D792}"/>
          </ac:spMkLst>
        </pc:spChg>
        <pc:grpChg chg="mod">
          <ac:chgData name="Ombeline LECLERC ISTRIA" userId="275354a2-f32e-48be-8a48-dab16b2af77b" providerId="ADAL" clId="{B2EB172F-CE41-4020-826F-B4B0BD3162FD}" dt="2025-07-10T22:07:13.985" v="1022" actId="2711"/>
          <ac:grpSpMkLst>
            <pc:docMk/>
            <pc:sldMk cId="2449958072" sldId="351"/>
            <ac:grpSpMk id="7" creationId="{342DCEC6-96F9-D2FB-026A-A94E6F310D80}"/>
          </ac:grpSpMkLst>
        </pc:grpChg>
        <pc:picChg chg="mod">
          <ac:chgData name="Ombeline LECLERC ISTRIA" userId="275354a2-f32e-48be-8a48-dab16b2af77b" providerId="ADAL" clId="{B2EB172F-CE41-4020-826F-B4B0BD3162FD}" dt="2025-07-10T22:07:13.985" v="1022" actId="2711"/>
          <ac:picMkLst>
            <pc:docMk/>
            <pc:sldMk cId="2449958072" sldId="351"/>
            <ac:picMk id="13" creationId="{B49A989F-173B-4346-B3DB-C32C180BFEBA}"/>
          </ac:picMkLst>
        </pc:picChg>
        <pc:picChg chg="mod">
          <ac:chgData name="Ombeline LECLERC ISTRIA" userId="275354a2-f32e-48be-8a48-dab16b2af77b" providerId="ADAL" clId="{B2EB172F-CE41-4020-826F-B4B0BD3162FD}" dt="2025-07-10T22:07:13.985" v="1022" actId="2711"/>
          <ac:picMkLst>
            <pc:docMk/>
            <pc:sldMk cId="2449958072" sldId="351"/>
            <ac:picMk id="19" creationId="{5796E2FB-6AB3-4C3D-00CC-3B5560E2D554}"/>
          </ac:picMkLst>
        </pc:picChg>
        <pc:picChg chg="mod">
          <ac:chgData name="Ombeline LECLERC ISTRIA" userId="275354a2-f32e-48be-8a48-dab16b2af77b" providerId="ADAL" clId="{B2EB172F-CE41-4020-826F-B4B0BD3162FD}" dt="2025-07-10T22:07:13.985" v="1022" actId="2711"/>
          <ac:picMkLst>
            <pc:docMk/>
            <pc:sldMk cId="2449958072" sldId="351"/>
            <ac:picMk id="24" creationId="{E1CEFA3B-FD4D-9B64-E928-10E31A739ACC}"/>
          </ac:picMkLst>
        </pc:picChg>
      </pc:sldChg>
      <pc:sldChg chg="modSp add mod">
        <pc:chgData name="Ombeline LECLERC ISTRIA" userId="275354a2-f32e-48be-8a48-dab16b2af77b" providerId="ADAL" clId="{B2EB172F-CE41-4020-826F-B4B0BD3162FD}" dt="2025-07-10T22:07:41.115" v="1030" actId="2711"/>
        <pc:sldMkLst>
          <pc:docMk/>
          <pc:sldMk cId="2216202637" sldId="352"/>
        </pc:sldMkLst>
        <pc:spChg chg="mod">
          <ac:chgData name="Ombeline LECLERC ISTRIA" userId="275354a2-f32e-48be-8a48-dab16b2af77b" providerId="ADAL" clId="{B2EB172F-CE41-4020-826F-B4B0BD3162FD}" dt="2025-07-10T21:32:46.179" v="722" actId="207"/>
          <ac:spMkLst>
            <pc:docMk/>
            <pc:sldMk cId="2216202637" sldId="352"/>
            <ac:spMk id="5" creationId="{5FDF7B35-4B61-9AE8-4B63-C72C860A54BA}"/>
          </ac:spMkLst>
        </pc:spChg>
        <pc:spChg chg="mod">
          <ac:chgData name="Ombeline LECLERC ISTRIA" userId="275354a2-f32e-48be-8a48-dab16b2af77b" providerId="ADAL" clId="{B2EB172F-CE41-4020-826F-B4B0BD3162FD}" dt="2025-07-10T21:32:41.120" v="720" actId="207"/>
          <ac:spMkLst>
            <pc:docMk/>
            <pc:sldMk cId="2216202637" sldId="352"/>
            <ac:spMk id="8" creationId="{6C5A6AF5-0C4D-8B6B-57F3-BCB36E3B0237}"/>
          </ac:spMkLst>
        </pc:spChg>
        <pc:spChg chg="mod">
          <ac:chgData name="Ombeline LECLERC ISTRIA" userId="275354a2-f32e-48be-8a48-dab16b2af77b" providerId="ADAL" clId="{B2EB172F-CE41-4020-826F-B4B0BD3162FD}" dt="2025-07-10T21:32:43.531" v="721" actId="207"/>
          <ac:spMkLst>
            <pc:docMk/>
            <pc:sldMk cId="2216202637" sldId="352"/>
            <ac:spMk id="11" creationId="{9E9FD2DF-01C8-3E4A-15CF-A29B1922404F}"/>
          </ac:spMkLst>
        </pc:spChg>
        <pc:spChg chg="mod">
          <ac:chgData name="Ombeline LECLERC ISTRIA" userId="275354a2-f32e-48be-8a48-dab16b2af77b" providerId="ADAL" clId="{B2EB172F-CE41-4020-826F-B4B0BD3162FD}" dt="2025-07-10T22:07:41.115" v="1030" actId="2711"/>
          <ac:spMkLst>
            <pc:docMk/>
            <pc:sldMk cId="2216202637" sldId="352"/>
            <ac:spMk id="20" creationId="{792D9489-F01E-D4A5-656A-80354F5901A9}"/>
          </ac:spMkLst>
        </pc:spChg>
        <pc:spChg chg="mod">
          <ac:chgData name="Ombeline LECLERC ISTRIA" userId="275354a2-f32e-48be-8a48-dab16b2af77b" providerId="ADAL" clId="{B2EB172F-CE41-4020-826F-B4B0BD3162FD}" dt="2025-07-10T22:07:41.115" v="1030" actId="2711"/>
          <ac:spMkLst>
            <pc:docMk/>
            <pc:sldMk cId="2216202637" sldId="352"/>
            <ac:spMk id="23" creationId="{4BED6769-93C5-DB5C-5AD3-E2CF688310F0}"/>
          </ac:spMkLst>
        </pc:spChg>
        <pc:spChg chg="mod">
          <ac:chgData name="Ombeline LECLERC ISTRIA" userId="275354a2-f32e-48be-8a48-dab16b2af77b" providerId="ADAL" clId="{B2EB172F-CE41-4020-826F-B4B0BD3162FD}" dt="2025-07-10T22:07:41.115" v="1030" actId="2711"/>
          <ac:spMkLst>
            <pc:docMk/>
            <pc:sldMk cId="2216202637" sldId="352"/>
            <ac:spMk id="27" creationId="{CE66015F-1901-10FC-6B0F-CEECECEDD666}"/>
          </ac:spMkLst>
        </pc:spChg>
        <pc:spChg chg="mod">
          <ac:chgData name="Ombeline LECLERC ISTRIA" userId="275354a2-f32e-48be-8a48-dab16b2af77b" providerId="ADAL" clId="{B2EB172F-CE41-4020-826F-B4B0BD3162FD}" dt="2025-07-10T22:07:41.115" v="1030" actId="2711"/>
          <ac:spMkLst>
            <pc:docMk/>
            <pc:sldMk cId="2216202637" sldId="352"/>
            <ac:spMk id="30" creationId="{F29DBA99-7E6F-2559-D983-8F3D4B03BC2F}"/>
          </ac:spMkLst>
        </pc:spChg>
        <pc:spChg chg="mod">
          <ac:chgData name="Ombeline LECLERC ISTRIA" userId="275354a2-f32e-48be-8a48-dab16b2af77b" providerId="ADAL" clId="{B2EB172F-CE41-4020-826F-B4B0BD3162FD}" dt="2025-07-10T22:07:41.115" v="1030" actId="2711"/>
          <ac:spMkLst>
            <pc:docMk/>
            <pc:sldMk cId="2216202637" sldId="352"/>
            <ac:spMk id="35" creationId="{CF9977F3-295F-1CF5-23A2-2EAC6A4CB6C6}"/>
          </ac:spMkLst>
        </pc:spChg>
        <pc:spChg chg="mod">
          <ac:chgData name="Ombeline LECLERC ISTRIA" userId="275354a2-f32e-48be-8a48-dab16b2af77b" providerId="ADAL" clId="{B2EB172F-CE41-4020-826F-B4B0BD3162FD}" dt="2025-07-10T22:07:41.115" v="1030" actId="2711"/>
          <ac:spMkLst>
            <pc:docMk/>
            <pc:sldMk cId="2216202637" sldId="352"/>
            <ac:spMk id="37" creationId="{8D8587E7-0CAF-780B-D07E-8AE9EEDC07E0}"/>
          </ac:spMkLst>
        </pc:spChg>
        <pc:spChg chg="mod">
          <ac:chgData name="Ombeline LECLERC ISTRIA" userId="275354a2-f32e-48be-8a48-dab16b2af77b" providerId="ADAL" clId="{B2EB172F-CE41-4020-826F-B4B0BD3162FD}" dt="2025-07-10T22:07:41.115" v="1030" actId="2711"/>
          <ac:spMkLst>
            <pc:docMk/>
            <pc:sldMk cId="2216202637" sldId="352"/>
            <ac:spMk id="40" creationId="{C74C0167-1265-E014-13B6-608977B07E61}"/>
          </ac:spMkLst>
        </pc:spChg>
        <pc:spChg chg="mod">
          <ac:chgData name="Ombeline LECLERC ISTRIA" userId="275354a2-f32e-48be-8a48-dab16b2af77b" providerId="ADAL" clId="{B2EB172F-CE41-4020-826F-B4B0BD3162FD}" dt="2025-07-10T22:07:41.115" v="1030" actId="2711"/>
          <ac:spMkLst>
            <pc:docMk/>
            <pc:sldMk cId="2216202637" sldId="352"/>
            <ac:spMk id="42" creationId="{FC8D0E06-CBE8-FDCE-DB13-A9AC815157CA}"/>
          </ac:spMkLst>
        </pc:spChg>
        <pc:spChg chg="mod">
          <ac:chgData name="Ombeline LECLERC ISTRIA" userId="275354a2-f32e-48be-8a48-dab16b2af77b" providerId="ADAL" clId="{B2EB172F-CE41-4020-826F-B4B0BD3162FD}" dt="2025-07-10T22:07:41.115" v="1030" actId="2711"/>
          <ac:spMkLst>
            <pc:docMk/>
            <pc:sldMk cId="2216202637" sldId="352"/>
            <ac:spMk id="61" creationId="{E47DE148-5E0B-D957-F28C-EACD2625BA6E}"/>
          </ac:spMkLst>
        </pc:spChg>
        <pc:picChg chg="mod">
          <ac:chgData name="Ombeline LECLERC ISTRIA" userId="275354a2-f32e-48be-8a48-dab16b2af77b" providerId="ADAL" clId="{B2EB172F-CE41-4020-826F-B4B0BD3162FD}" dt="2025-07-10T21:32:37.235" v="719" actId="1036"/>
          <ac:picMkLst>
            <pc:docMk/>
            <pc:sldMk cId="2216202637" sldId="352"/>
            <ac:picMk id="14" creationId="{3123B231-F44C-EF4C-A83F-65119E727037}"/>
          </ac:picMkLst>
        </pc:picChg>
        <pc:picChg chg="mod">
          <ac:chgData name="Ombeline LECLERC ISTRIA" userId="275354a2-f32e-48be-8a48-dab16b2af77b" providerId="ADAL" clId="{B2EB172F-CE41-4020-826F-B4B0BD3162FD}" dt="2025-07-10T22:07:41.115" v="1030" actId="2711"/>
          <ac:picMkLst>
            <pc:docMk/>
            <pc:sldMk cId="2216202637" sldId="352"/>
            <ac:picMk id="39" creationId="{ADACD67B-5670-D392-1FC5-7481BA41DA1C}"/>
          </ac:picMkLst>
        </pc:picChg>
        <pc:cxnChg chg="mod">
          <ac:chgData name="Ombeline LECLERC ISTRIA" userId="275354a2-f32e-48be-8a48-dab16b2af77b" providerId="ADAL" clId="{B2EB172F-CE41-4020-826F-B4B0BD3162FD}" dt="2025-07-10T21:32:37.235" v="719" actId="1036"/>
          <ac:cxnSpMkLst>
            <pc:docMk/>
            <pc:sldMk cId="2216202637" sldId="352"/>
            <ac:cxnSpMk id="21" creationId="{73450692-E6DF-E457-6A62-0D22D0788553}"/>
          </ac:cxnSpMkLst>
        </pc:cxnChg>
        <pc:cxnChg chg="mod">
          <ac:chgData name="Ombeline LECLERC ISTRIA" userId="275354a2-f32e-48be-8a48-dab16b2af77b" providerId="ADAL" clId="{B2EB172F-CE41-4020-826F-B4B0BD3162FD}" dt="2025-07-10T21:32:37.235" v="719" actId="1036"/>
          <ac:cxnSpMkLst>
            <pc:docMk/>
            <pc:sldMk cId="2216202637" sldId="352"/>
            <ac:cxnSpMk id="26" creationId="{2E814FA9-75E8-1534-912C-118F4362C764}"/>
          </ac:cxnSpMkLst>
        </pc:cxnChg>
        <pc:cxnChg chg="mod">
          <ac:chgData name="Ombeline LECLERC ISTRIA" userId="275354a2-f32e-48be-8a48-dab16b2af77b" providerId="ADAL" clId="{B2EB172F-CE41-4020-826F-B4B0BD3162FD}" dt="2025-07-10T21:32:37.235" v="719" actId="1036"/>
          <ac:cxnSpMkLst>
            <pc:docMk/>
            <pc:sldMk cId="2216202637" sldId="352"/>
            <ac:cxnSpMk id="48" creationId="{8B0A1C17-D3DE-2042-7FD0-6A032BA66838}"/>
          </ac:cxnSpMkLst>
        </pc:cxnChg>
        <pc:cxnChg chg="mod">
          <ac:chgData name="Ombeline LECLERC ISTRIA" userId="275354a2-f32e-48be-8a48-dab16b2af77b" providerId="ADAL" clId="{B2EB172F-CE41-4020-826F-B4B0BD3162FD}" dt="2025-07-10T21:32:37.235" v="719" actId="1036"/>
          <ac:cxnSpMkLst>
            <pc:docMk/>
            <pc:sldMk cId="2216202637" sldId="352"/>
            <ac:cxnSpMk id="53" creationId="{FFA49D2A-187C-20FB-F706-4F25C98921BF}"/>
          </ac:cxnSpMkLst>
        </pc:cxnChg>
      </pc:sldChg>
      <pc:sldChg chg="modSp add mod">
        <pc:chgData name="Ombeline LECLERC ISTRIA" userId="275354a2-f32e-48be-8a48-dab16b2af77b" providerId="ADAL" clId="{B2EB172F-CE41-4020-826F-B4B0BD3162FD}" dt="2025-07-10T22:07:45.575" v="1031" actId="2711"/>
        <pc:sldMkLst>
          <pc:docMk/>
          <pc:sldMk cId="3963867048" sldId="353"/>
        </pc:sldMkLst>
        <pc:spChg chg="mod">
          <ac:chgData name="Ombeline LECLERC ISTRIA" userId="275354a2-f32e-48be-8a48-dab16b2af77b" providerId="ADAL" clId="{B2EB172F-CE41-4020-826F-B4B0BD3162FD}" dt="2025-07-10T21:32:13.767" v="712" actId="207"/>
          <ac:spMkLst>
            <pc:docMk/>
            <pc:sldMk cId="3963867048" sldId="353"/>
            <ac:spMk id="8" creationId="{4FA6FFA4-A433-156E-8BAB-3D8A75C9E654}"/>
          </ac:spMkLst>
        </pc:spChg>
        <pc:spChg chg="mod">
          <ac:chgData name="Ombeline LECLERC ISTRIA" userId="275354a2-f32e-48be-8a48-dab16b2af77b" providerId="ADAL" clId="{B2EB172F-CE41-4020-826F-B4B0BD3162FD}" dt="2025-07-10T21:32:15.083" v="713" actId="207"/>
          <ac:spMkLst>
            <pc:docMk/>
            <pc:sldMk cId="3963867048" sldId="353"/>
            <ac:spMk id="11" creationId="{2E4DF8E7-E410-138D-9779-D2BBC42B90F1}"/>
          </ac:spMkLst>
        </pc:spChg>
        <pc:spChg chg="mod">
          <ac:chgData name="Ombeline LECLERC ISTRIA" userId="275354a2-f32e-48be-8a48-dab16b2af77b" providerId="ADAL" clId="{B2EB172F-CE41-4020-826F-B4B0BD3162FD}" dt="2025-07-10T22:07:45.575" v="1031" actId="2711"/>
          <ac:spMkLst>
            <pc:docMk/>
            <pc:sldMk cId="3963867048" sldId="353"/>
            <ac:spMk id="17" creationId="{AF1BC915-3B30-EBEE-ADA8-0FB9A40BA02D}"/>
          </ac:spMkLst>
        </pc:spChg>
        <pc:spChg chg="mod">
          <ac:chgData name="Ombeline LECLERC ISTRIA" userId="275354a2-f32e-48be-8a48-dab16b2af77b" providerId="ADAL" clId="{B2EB172F-CE41-4020-826F-B4B0BD3162FD}" dt="2025-07-10T22:07:45.575" v="1031" actId="2711"/>
          <ac:spMkLst>
            <pc:docMk/>
            <pc:sldMk cId="3963867048" sldId="353"/>
            <ac:spMk id="19" creationId="{89F25229-02D6-A79E-8C0C-EDBF18EFB18D}"/>
          </ac:spMkLst>
        </pc:spChg>
        <pc:spChg chg="mod">
          <ac:chgData name="Ombeline LECLERC ISTRIA" userId="275354a2-f32e-48be-8a48-dab16b2af77b" providerId="ADAL" clId="{B2EB172F-CE41-4020-826F-B4B0BD3162FD}" dt="2025-07-10T22:07:45.575" v="1031" actId="2711"/>
          <ac:spMkLst>
            <pc:docMk/>
            <pc:sldMk cId="3963867048" sldId="353"/>
            <ac:spMk id="20" creationId="{D0D55072-30FB-5624-3189-264714124E8C}"/>
          </ac:spMkLst>
        </pc:spChg>
        <pc:spChg chg="mod">
          <ac:chgData name="Ombeline LECLERC ISTRIA" userId="275354a2-f32e-48be-8a48-dab16b2af77b" providerId="ADAL" clId="{B2EB172F-CE41-4020-826F-B4B0BD3162FD}" dt="2025-07-10T22:07:45.575" v="1031" actId="2711"/>
          <ac:spMkLst>
            <pc:docMk/>
            <pc:sldMk cId="3963867048" sldId="353"/>
            <ac:spMk id="23" creationId="{80DB10CF-4106-362F-221C-0B1E5901D00D}"/>
          </ac:spMkLst>
        </pc:spChg>
        <pc:spChg chg="mod">
          <ac:chgData name="Ombeline LECLERC ISTRIA" userId="275354a2-f32e-48be-8a48-dab16b2af77b" providerId="ADAL" clId="{B2EB172F-CE41-4020-826F-B4B0BD3162FD}" dt="2025-07-10T22:07:45.575" v="1031" actId="2711"/>
          <ac:spMkLst>
            <pc:docMk/>
            <pc:sldMk cId="3963867048" sldId="353"/>
            <ac:spMk id="27" creationId="{8D6A46E3-56AA-847E-E2DB-3FCFCCA18D01}"/>
          </ac:spMkLst>
        </pc:spChg>
        <pc:spChg chg="mod">
          <ac:chgData name="Ombeline LECLERC ISTRIA" userId="275354a2-f32e-48be-8a48-dab16b2af77b" providerId="ADAL" clId="{B2EB172F-CE41-4020-826F-B4B0BD3162FD}" dt="2025-07-10T22:07:45.575" v="1031" actId="2711"/>
          <ac:spMkLst>
            <pc:docMk/>
            <pc:sldMk cId="3963867048" sldId="353"/>
            <ac:spMk id="37" creationId="{AA5A5867-DB13-1D2F-4B60-84BDD90C3EB1}"/>
          </ac:spMkLst>
        </pc:spChg>
        <pc:spChg chg="mod">
          <ac:chgData name="Ombeline LECLERC ISTRIA" userId="275354a2-f32e-48be-8a48-dab16b2af77b" providerId="ADAL" clId="{B2EB172F-CE41-4020-826F-B4B0BD3162FD}" dt="2025-07-10T22:07:45.575" v="1031" actId="2711"/>
          <ac:spMkLst>
            <pc:docMk/>
            <pc:sldMk cId="3963867048" sldId="353"/>
            <ac:spMk id="40" creationId="{B522C98D-18F2-E517-F794-99AC3E7F2A35}"/>
          </ac:spMkLst>
        </pc:spChg>
        <pc:spChg chg="mod">
          <ac:chgData name="Ombeline LECLERC ISTRIA" userId="275354a2-f32e-48be-8a48-dab16b2af77b" providerId="ADAL" clId="{B2EB172F-CE41-4020-826F-B4B0BD3162FD}" dt="2025-07-10T22:07:45.575" v="1031" actId="2711"/>
          <ac:spMkLst>
            <pc:docMk/>
            <pc:sldMk cId="3963867048" sldId="353"/>
            <ac:spMk id="42" creationId="{3AFD443E-21A3-F218-ABED-AA327BD2530F}"/>
          </ac:spMkLst>
        </pc:spChg>
        <pc:spChg chg="mod">
          <ac:chgData name="Ombeline LECLERC ISTRIA" userId="275354a2-f32e-48be-8a48-dab16b2af77b" providerId="ADAL" clId="{B2EB172F-CE41-4020-826F-B4B0BD3162FD}" dt="2025-07-10T22:07:45.575" v="1031" actId="2711"/>
          <ac:spMkLst>
            <pc:docMk/>
            <pc:sldMk cId="3963867048" sldId="353"/>
            <ac:spMk id="61" creationId="{3E75335D-8C25-3807-78B1-C201BA8D88AF}"/>
          </ac:spMkLst>
        </pc:spChg>
        <pc:picChg chg="mod">
          <ac:chgData name="Ombeline LECLERC ISTRIA" userId="275354a2-f32e-48be-8a48-dab16b2af77b" providerId="ADAL" clId="{B2EB172F-CE41-4020-826F-B4B0BD3162FD}" dt="2025-07-10T22:07:45.575" v="1031" actId="2711"/>
          <ac:picMkLst>
            <pc:docMk/>
            <pc:sldMk cId="3963867048" sldId="353"/>
            <ac:picMk id="14" creationId="{9796A25A-478E-CCED-EC13-F4794C331E41}"/>
          </ac:picMkLst>
        </pc:picChg>
        <pc:cxnChg chg="mod">
          <ac:chgData name="Ombeline LECLERC ISTRIA" userId="275354a2-f32e-48be-8a48-dab16b2af77b" providerId="ADAL" clId="{B2EB172F-CE41-4020-826F-B4B0BD3162FD}" dt="2025-07-10T21:32:24.678" v="716" actId="14100"/>
          <ac:cxnSpMkLst>
            <pc:docMk/>
            <pc:sldMk cId="3963867048" sldId="353"/>
            <ac:cxnSpMk id="26" creationId="{FD6F6B40-E55D-14F3-DFC4-FA3C1847671F}"/>
          </ac:cxnSpMkLst>
        </pc:cxnChg>
      </pc:sldChg>
      <pc:sldChg chg="modSp add mod">
        <pc:chgData name="Ombeline LECLERC ISTRIA" userId="275354a2-f32e-48be-8a48-dab16b2af77b" providerId="ADAL" clId="{B2EB172F-CE41-4020-826F-B4B0BD3162FD}" dt="2025-07-10T22:07:54.537" v="1033" actId="2711"/>
        <pc:sldMkLst>
          <pc:docMk/>
          <pc:sldMk cId="3948202448" sldId="354"/>
        </pc:sldMkLst>
        <pc:spChg chg="mod">
          <ac:chgData name="Ombeline LECLERC ISTRIA" userId="275354a2-f32e-48be-8a48-dab16b2af77b" providerId="ADAL" clId="{B2EB172F-CE41-4020-826F-B4B0BD3162FD}" dt="2025-07-10T22:07:54.537" v="1033" actId="2711"/>
          <ac:spMkLst>
            <pc:docMk/>
            <pc:sldMk cId="3948202448" sldId="354"/>
            <ac:spMk id="20" creationId="{5DFFCE32-667D-AA8C-2D37-781CE63EE40C}"/>
          </ac:spMkLst>
        </pc:spChg>
        <pc:spChg chg="mod">
          <ac:chgData name="Ombeline LECLERC ISTRIA" userId="275354a2-f32e-48be-8a48-dab16b2af77b" providerId="ADAL" clId="{B2EB172F-CE41-4020-826F-B4B0BD3162FD}" dt="2025-07-10T22:07:54.537" v="1033" actId="2711"/>
          <ac:spMkLst>
            <pc:docMk/>
            <pc:sldMk cId="3948202448" sldId="354"/>
            <ac:spMk id="25" creationId="{EE498BC5-5B20-1252-E5CB-85FAA8A6A37A}"/>
          </ac:spMkLst>
        </pc:spChg>
        <pc:spChg chg="mod">
          <ac:chgData name="Ombeline LECLERC ISTRIA" userId="275354a2-f32e-48be-8a48-dab16b2af77b" providerId="ADAL" clId="{B2EB172F-CE41-4020-826F-B4B0BD3162FD}" dt="2025-07-10T22:07:54.537" v="1033" actId="2711"/>
          <ac:spMkLst>
            <pc:docMk/>
            <pc:sldMk cId="3948202448" sldId="354"/>
            <ac:spMk id="35" creationId="{D0798243-4E6B-9C9B-615D-C6C15841CA06}"/>
          </ac:spMkLst>
        </pc:spChg>
        <pc:spChg chg="mod">
          <ac:chgData name="Ombeline LECLERC ISTRIA" userId="275354a2-f32e-48be-8a48-dab16b2af77b" providerId="ADAL" clId="{B2EB172F-CE41-4020-826F-B4B0BD3162FD}" dt="2025-07-10T21:31:32.010" v="700" actId="14100"/>
          <ac:spMkLst>
            <pc:docMk/>
            <pc:sldMk cId="3948202448" sldId="354"/>
            <ac:spMk id="45" creationId="{A7C89E69-33DF-5980-F703-FFAFB19EA42E}"/>
          </ac:spMkLst>
        </pc:spChg>
        <pc:spChg chg="mod">
          <ac:chgData name="Ombeline LECLERC ISTRIA" userId="275354a2-f32e-48be-8a48-dab16b2af77b" providerId="ADAL" clId="{B2EB172F-CE41-4020-826F-B4B0BD3162FD}" dt="2025-07-10T22:07:54.537" v="1033" actId="2711"/>
          <ac:spMkLst>
            <pc:docMk/>
            <pc:sldMk cId="3948202448" sldId="354"/>
            <ac:spMk id="58" creationId="{3193AFD8-A193-A6A9-C4E1-32F7E30C6497}"/>
          </ac:spMkLst>
        </pc:spChg>
        <pc:spChg chg="mod">
          <ac:chgData name="Ombeline LECLERC ISTRIA" userId="275354a2-f32e-48be-8a48-dab16b2af77b" providerId="ADAL" clId="{B2EB172F-CE41-4020-826F-B4B0BD3162FD}" dt="2025-07-10T21:31:58.073" v="708" actId="207"/>
          <ac:spMkLst>
            <pc:docMk/>
            <pc:sldMk cId="3948202448" sldId="354"/>
            <ac:spMk id="76" creationId="{F0044D8F-4298-B98B-4E16-C92D96D5D23C}"/>
          </ac:spMkLst>
        </pc:spChg>
        <pc:spChg chg="mod">
          <ac:chgData name="Ombeline LECLERC ISTRIA" userId="275354a2-f32e-48be-8a48-dab16b2af77b" providerId="ADAL" clId="{B2EB172F-CE41-4020-826F-B4B0BD3162FD}" dt="2025-07-10T22:07:54.537" v="1033" actId="2711"/>
          <ac:spMkLst>
            <pc:docMk/>
            <pc:sldMk cId="3948202448" sldId="354"/>
            <ac:spMk id="77" creationId="{73B70BB3-2445-876B-8D93-9417FD2C4F9F}"/>
          </ac:spMkLst>
        </pc:spChg>
        <pc:spChg chg="mod">
          <ac:chgData name="Ombeline LECLERC ISTRIA" userId="275354a2-f32e-48be-8a48-dab16b2af77b" providerId="ADAL" clId="{B2EB172F-CE41-4020-826F-B4B0BD3162FD}" dt="2025-07-10T22:07:54.537" v="1033" actId="2711"/>
          <ac:spMkLst>
            <pc:docMk/>
            <pc:sldMk cId="3948202448" sldId="354"/>
            <ac:spMk id="80" creationId="{2C7A398F-A96C-2AE4-64FD-BDABDD3547F5}"/>
          </ac:spMkLst>
        </pc:spChg>
        <pc:spChg chg="mod">
          <ac:chgData name="Ombeline LECLERC ISTRIA" userId="275354a2-f32e-48be-8a48-dab16b2af77b" providerId="ADAL" clId="{B2EB172F-CE41-4020-826F-B4B0BD3162FD}" dt="2025-07-10T22:07:54.537" v="1033" actId="2711"/>
          <ac:spMkLst>
            <pc:docMk/>
            <pc:sldMk cId="3948202448" sldId="354"/>
            <ac:spMk id="85" creationId="{62E36C4B-F7EC-8FBF-0368-4C7715D24E04}"/>
          </ac:spMkLst>
        </pc:spChg>
        <pc:spChg chg="mod">
          <ac:chgData name="Ombeline LECLERC ISTRIA" userId="275354a2-f32e-48be-8a48-dab16b2af77b" providerId="ADAL" clId="{B2EB172F-CE41-4020-826F-B4B0BD3162FD}" dt="2025-07-10T22:07:54.537" v="1033" actId="2711"/>
          <ac:spMkLst>
            <pc:docMk/>
            <pc:sldMk cId="3948202448" sldId="354"/>
            <ac:spMk id="105" creationId="{6EA9C8A4-457E-2FE6-FEC5-C4AE716EC0CE}"/>
          </ac:spMkLst>
        </pc:spChg>
        <pc:spChg chg="mod">
          <ac:chgData name="Ombeline LECLERC ISTRIA" userId="275354a2-f32e-48be-8a48-dab16b2af77b" providerId="ADAL" clId="{B2EB172F-CE41-4020-826F-B4B0BD3162FD}" dt="2025-07-10T22:07:54.537" v="1033" actId="2711"/>
          <ac:spMkLst>
            <pc:docMk/>
            <pc:sldMk cId="3948202448" sldId="354"/>
            <ac:spMk id="106" creationId="{F86AAB3F-64BE-0C4A-3C99-18CE771AB1B4}"/>
          </ac:spMkLst>
        </pc:spChg>
        <pc:spChg chg="mod">
          <ac:chgData name="Ombeline LECLERC ISTRIA" userId="275354a2-f32e-48be-8a48-dab16b2af77b" providerId="ADAL" clId="{B2EB172F-CE41-4020-826F-B4B0BD3162FD}" dt="2025-07-10T21:31:39.880" v="704" actId="404"/>
          <ac:spMkLst>
            <pc:docMk/>
            <pc:sldMk cId="3948202448" sldId="354"/>
            <ac:spMk id="107" creationId="{E86C4F26-CF99-9AEF-8696-D718AC399295}"/>
          </ac:spMkLst>
        </pc:spChg>
        <pc:spChg chg="mod">
          <ac:chgData name="Ombeline LECLERC ISTRIA" userId="275354a2-f32e-48be-8a48-dab16b2af77b" providerId="ADAL" clId="{B2EB172F-CE41-4020-826F-B4B0BD3162FD}" dt="2025-07-10T22:07:54.537" v="1033" actId="2711"/>
          <ac:spMkLst>
            <pc:docMk/>
            <pc:sldMk cId="3948202448" sldId="354"/>
            <ac:spMk id="108" creationId="{D65A4EED-BBCD-A64F-5743-CC87E392C1C0}"/>
          </ac:spMkLst>
        </pc:spChg>
        <pc:picChg chg="mod">
          <ac:chgData name="Ombeline LECLERC ISTRIA" userId="275354a2-f32e-48be-8a48-dab16b2af77b" providerId="ADAL" clId="{B2EB172F-CE41-4020-826F-B4B0BD3162FD}" dt="2025-07-10T21:31:34.352" v="702" actId="1036"/>
          <ac:picMkLst>
            <pc:docMk/>
            <pc:sldMk cId="3948202448" sldId="354"/>
            <ac:picMk id="49" creationId="{FAABB941-68A8-5D76-F3FB-FEB9C2DDB65A}"/>
          </ac:picMkLst>
        </pc:picChg>
        <pc:picChg chg="mod">
          <ac:chgData name="Ombeline LECLERC ISTRIA" userId="275354a2-f32e-48be-8a48-dab16b2af77b" providerId="ADAL" clId="{B2EB172F-CE41-4020-826F-B4B0BD3162FD}" dt="2025-07-10T21:31:27.910" v="699" actId="1035"/>
          <ac:picMkLst>
            <pc:docMk/>
            <pc:sldMk cId="3948202448" sldId="354"/>
            <ac:picMk id="158" creationId="{F268401A-2EB8-766A-E6A5-533C97BB66F6}"/>
          </ac:picMkLst>
        </pc:picChg>
        <pc:cxnChg chg="mod">
          <ac:chgData name="Ombeline LECLERC ISTRIA" userId="275354a2-f32e-48be-8a48-dab16b2af77b" providerId="ADAL" clId="{B2EB172F-CE41-4020-826F-B4B0BD3162FD}" dt="2025-07-10T21:31:27.910" v="699" actId="1035"/>
          <ac:cxnSpMkLst>
            <pc:docMk/>
            <pc:sldMk cId="3948202448" sldId="354"/>
            <ac:cxnSpMk id="39" creationId="{D08C3B72-C6DD-BEA6-0C21-ECBD3B0CEE88}"/>
          </ac:cxnSpMkLst>
        </pc:cxnChg>
        <pc:cxnChg chg="mod">
          <ac:chgData name="Ombeline LECLERC ISTRIA" userId="275354a2-f32e-48be-8a48-dab16b2af77b" providerId="ADAL" clId="{B2EB172F-CE41-4020-826F-B4B0BD3162FD}" dt="2025-07-10T21:31:32.010" v="700" actId="14100"/>
          <ac:cxnSpMkLst>
            <pc:docMk/>
            <pc:sldMk cId="3948202448" sldId="354"/>
            <ac:cxnSpMk id="54" creationId="{311A3846-6E20-1EC0-87DE-E67E94F9BE4E}"/>
          </ac:cxnSpMkLst>
        </pc:cxnChg>
        <pc:cxnChg chg="mod">
          <ac:chgData name="Ombeline LECLERC ISTRIA" userId="275354a2-f32e-48be-8a48-dab16b2af77b" providerId="ADAL" clId="{B2EB172F-CE41-4020-826F-B4B0BD3162FD}" dt="2025-07-10T21:31:27.910" v="699" actId="1035"/>
          <ac:cxnSpMkLst>
            <pc:docMk/>
            <pc:sldMk cId="3948202448" sldId="354"/>
            <ac:cxnSpMk id="66" creationId="{06C0612C-1CC3-962C-BA60-C41F51514824}"/>
          </ac:cxnSpMkLst>
        </pc:cxnChg>
        <pc:cxnChg chg="mod">
          <ac:chgData name="Ombeline LECLERC ISTRIA" userId="275354a2-f32e-48be-8a48-dab16b2af77b" providerId="ADAL" clId="{B2EB172F-CE41-4020-826F-B4B0BD3162FD}" dt="2025-07-10T21:31:32.010" v="700" actId="14100"/>
          <ac:cxnSpMkLst>
            <pc:docMk/>
            <pc:sldMk cId="3948202448" sldId="354"/>
            <ac:cxnSpMk id="102" creationId="{3100E2AE-A171-3EFD-52FB-31B6014FEE33}"/>
          </ac:cxnSpMkLst>
        </pc:cxnChg>
      </pc:sldChg>
      <pc:sldChg chg="modSp add mod">
        <pc:chgData name="Ombeline LECLERC ISTRIA" userId="275354a2-f32e-48be-8a48-dab16b2af77b" providerId="ADAL" clId="{B2EB172F-CE41-4020-826F-B4B0BD3162FD}" dt="2025-07-10T22:07:58.315" v="1034" actId="2711"/>
        <pc:sldMkLst>
          <pc:docMk/>
          <pc:sldMk cId="1945744141" sldId="355"/>
        </pc:sldMkLst>
        <pc:spChg chg="mod">
          <ac:chgData name="Ombeline LECLERC ISTRIA" userId="275354a2-f32e-48be-8a48-dab16b2af77b" providerId="ADAL" clId="{B2EB172F-CE41-4020-826F-B4B0BD3162FD}" dt="2025-07-10T22:07:58.315" v="1034" actId="2711"/>
          <ac:spMkLst>
            <pc:docMk/>
            <pc:sldMk cId="1945744141" sldId="355"/>
            <ac:spMk id="20" creationId="{30D56E67-17EF-D1A7-5E59-5C49B085D217}"/>
          </ac:spMkLst>
        </pc:spChg>
        <pc:spChg chg="mod">
          <ac:chgData name="Ombeline LECLERC ISTRIA" userId="275354a2-f32e-48be-8a48-dab16b2af77b" providerId="ADAL" clId="{B2EB172F-CE41-4020-826F-B4B0BD3162FD}" dt="2025-07-10T22:07:58.315" v="1034" actId="2711"/>
          <ac:spMkLst>
            <pc:docMk/>
            <pc:sldMk cId="1945744141" sldId="355"/>
            <ac:spMk id="58" creationId="{CE669272-8318-25D1-37A7-14DD72092D6B}"/>
          </ac:spMkLst>
        </pc:spChg>
        <pc:spChg chg="mod">
          <ac:chgData name="Ombeline LECLERC ISTRIA" userId="275354a2-f32e-48be-8a48-dab16b2af77b" providerId="ADAL" clId="{B2EB172F-CE41-4020-826F-B4B0BD3162FD}" dt="2025-07-10T21:30:50.820" v="683" actId="207"/>
          <ac:spMkLst>
            <pc:docMk/>
            <pc:sldMk cId="1945744141" sldId="355"/>
            <ac:spMk id="76" creationId="{EDBECCA6-A5C9-57AF-09F3-B328BF0422AF}"/>
          </ac:spMkLst>
        </pc:spChg>
        <pc:spChg chg="mod">
          <ac:chgData name="Ombeline LECLERC ISTRIA" userId="275354a2-f32e-48be-8a48-dab16b2af77b" providerId="ADAL" clId="{B2EB172F-CE41-4020-826F-B4B0BD3162FD}" dt="2025-07-10T22:07:58.315" v="1034" actId="2711"/>
          <ac:spMkLst>
            <pc:docMk/>
            <pc:sldMk cId="1945744141" sldId="355"/>
            <ac:spMk id="77" creationId="{AADDC1E3-751B-5A6A-8350-44C2261003D6}"/>
          </ac:spMkLst>
        </pc:spChg>
        <pc:spChg chg="mod">
          <ac:chgData name="Ombeline LECLERC ISTRIA" userId="275354a2-f32e-48be-8a48-dab16b2af77b" providerId="ADAL" clId="{B2EB172F-CE41-4020-826F-B4B0BD3162FD}" dt="2025-07-10T22:07:58.315" v="1034" actId="2711"/>
          <ac:spMkLst>
            <pc:docMk/>
            <pc:sldMk cId="1945744141" sldId="355"/>
            <ac:spMk id="80" creationId="{FC68C45F-C1B9-2F7C-E35A-DA5CDB16714C}"/>
          </ac:spMkLst>
        </pc:spChg>
        <pc:spChg chg="mod">
          <ac:chgData name="Ombeline LECLERC ISTRIA" userId="275354a2-f32e-48be-8a48-dab16b2af77b" providerId="ADAL" clId="{B2EB172F-CE41-4020-826F-B4B0BD3162FD}" dt="2025-07-10T22:07:58.315" v="1034" actId="2711"/>
          <ac:spMkLst>
            <pc:docMk/>
            <pc:sldMk cId="1945744141" sldId="355"/>
            <ac:spMk id="82" creationId="{B3DC2963-FA76-2036-F3D6-13A1E62A8615}"/>
          </ac:spMkLst>
        </pc:spChg>
        <pc:spChg chg="mod">
          <ac:chgData name="Ombeline LECLERC ISTRIA" userId="275354a2-f32e-48be-8a48-dab16b2af77b" providerId="ADAL" clId="{B2EB172F-CE41-4020-826F-B4B0BD3162FD}" dt="2025-07-10T22:07:58.315" v="1034" actId="2711"/>
          <ac:spMkLst>
            <pc:docMk/>
            <pc:sldMk cId="1945744141" sldId="355"/>
            <ac:spMk id="91" creationId="{764BE5F8-24FD-2F4C-9A24-9827FD34FE22}"/>
          </ac:spMkLst>
        </pc:spChg>
        <pc:spChg chg="mod">
          <ac:chgData name="Ombeline LECLERC ISTRIA" userId="275354a2-f32e-48be-8a48-dab16b2af77b" providerId="ADAL" clId="{B2EB172F-CE41-4020-826F-B4B0BD3162FD}" dt="2025-07-10T22:07:58.315" v="1034" actId="2711"/>
          <ac:spMkLst>
            <pc:docMk/>
            <pc:sldMk cId="1945744141" sldId="355"/>
            <ac:spMk id="103" creationId="{F04784F2-105A-7635-1870-6D02F208B8CB}"/>
          </ac:spMkLst>
        </pc:spChg>
        <pc:spChg chg="mod">
          <ac:chgData name="Ombeline LECLERC ISTRIA" userId="275354a2-f32e-48be-8a48-dab16b2af77b" providerId="ADAL" clId="{B2EB172F-CE41-4020-826F-B4B0BD3162FD}" dt="2025-07-10T22:07:58.315" v="1034" actId="2711"/>
          <ac:spMkLst>
            <pc:docMk/>
            <pc:sldMk cId="1945744141" sldId="355"/>
            <ac:spMk id="104" creationId="{CD992C33-C424-5F77-08F9-2CD9FBF07976}"/>
          </ac:spMkLst>
        </pc:spChg>
        <pc:spChg chg="mod">
          <ac:chgData name="Ombeline LECLERC ISTRIA" userId="275354a2-f32e-48be-8a48-dab16b2af77b" providerId="ADAL" clId="{B2EB172F-CE41-4020-826F-B4B0BD3162FD}" dt="2025-07-10T22:07:58.315" v="1034" actId="2711"/>
          <ac:spMkLst>
            <pc:docMk/>
            <pc:sldMk cId="1945744141" sldId="355"/>
            <ac:spMk id="105" creationId="{2BD9885D-B4E0-DC12-BB42-96C7EDBA9CB7}"/>
          </ac:spMkLst>
        </pc:spChg>
        <pc:spChg chg="mod">
          <ac:chgData name="Ombeline LECLERC ISTRIA" userId="275354a2-f32e-48be-8a48-dab16b2af77b" providerId="ADAL" clId="{B2EB172F-CE41-4020-826F-B4B0BD3162FD}" dt="2025-07-10T22:07:58.315" v="1034" actId="2711"/>
          <ac:spMkLst>
            <pc:docMk/>
            <pc:sldMk cId="1945744141" sldId="355"/>
            <ac:spMk id="106" creationId="{17EE2E80-DF02-BE57-CA41-C929400DD1CD}"/>
          </ac:spMkLst>
        </pc:spChg>
        <pc:picChg chg="mod">
          <ac:chgData name="Ombeline LECLERC ISTRIA" userId="275354a2-f32e-48be-8a48-dab16b2af77b" providerId="ADAL" clId="{B2EB172F-CE41-4020-826F-B4B0BD3162FD}" dt="2025-07-10T21:31:07.882" v="692" actId="1036"/>
          <ac:picMkLst>
            <pc:docMk/>
            <pc:sldMk cId="1945744141" sldId="355"/>
            <ac:picMk id="32" creationId="{A62F6C18-1982-3E38-BCDA-20474A09F740}"/>
          </ac:picMkLst>
        </pc:picChg>
        <pc:cxnChg chg="mod">
          <ac:chgData name="Ombeline LECLERC ISTRIA" userId="275354a2-f32e-48be-8a48-dab16b2af77b" providerId="ADAL" clId="{B2EB172F-CE41-4020-826F-B4B0BD3162FD}" dt="2025-07-10T21:31:07.882" v="692" actId="1036"/>
          <ac:cxnSpMkLst>
            <pc:docMk/>
            <pc:sldMk cId="1945744141" sldId="355"/>
            <ac:cxnSpMk id="9" creationId="{00487235-A895-CFEF-F4BA-9D0416912FAE}"/>
          </ac:cxnSpMkLst>
        </pc:cxnChg>
        <pc:cxnChg chg="mod">
          <ac:chgData name="Ombeline LECLERC ISTRIA" userId="275354a2-f32e-48be-8a48-dab16b2af77b" providerId="ADAL" clId="{B2EB172F-CE41-4020-826F-B4B0BD3162FD}" dt="2025-07-10T21:31:07.882" v="692" actId="1036"/>
          <ac:cxnSpMkLst>
            <pc:docMk/>
            <pc:sldMk cId="1945744141" sldId="355"/>
            <ac:cxnSpMk id="26" creationId="{2AA32B00-4DA0-1FF0-0837-64BD5E0B2C1F}"/>
          </ac:cxnSpMkLst>
        </pc:cxnChg>
        <pc:cxnChg chg="mod">
          <ac:chgData name="Ombeline LECLERC ISTRIA" userId="275354a2-f32e-48be-8a48-dab16b2af77b" providerId="ADAL" clId="{B2EB172F-CE41-4020-826F-B4B0BD3162FD}" dt="2025-07-10T21:30:57.843" v="687" actId="1076"/>
          <ac:cxnSpMkLst>
            <pc:docMk/>
            <pc:sldMk cId="1945744141" sldId="355"/>
            <ac:cxnSpMk id="92" creationId="{90DB7342-995F-8E67-5E3A-D107F7DAE1A7}"/>
          </ac:cxnSpMkLst>
        </pc:cxnChg>
      </pc:sldChg>
      <pc:sldChg chg="modSp add mod">
        <pc:chgData name="Ombeline LECLERC ISTRIA" userId="275354a2-f32e-48be-8a48-dab16b2af77b" providerId="ADAL" clId="{B2EB172F-CE41-4020-826F-B4B0BD3162FD}" dt="2025-07-10T22:08:02.445" v="1035" actId="2711"/>
        <pc:sldMkLst>
          <pc:docMk/>
          <pc:sldMk cId="2631311403" sldId="356"/>
        </pc:sldMkLst>
        <pc:spChg chg="mod">
          <ac:chgData name="Ombeline LECLERC ISTRIA" userId="275354a2-f32e-48be-8a48-dab16b2af77b" providerId="ADAL" clId="{B2EB172F-CE41-4020-826F-B4B0BD3162FD}" dt="2025-07-10T22:08:02.445" v="1035" actId="2711"/>
          <ac:spMkLst>
            <pc:docMk/>
            <pc:sldMk cId="2631311403" sldId="356"/>
            <ac:spMk id="20" creationId="{818FAFC9-6DC0-9182-666F-3B0B0C9E91FE}"/>
          </ac:spMkLst>
        </pc:spChg>
        <pc:spChg chg="mod">
          <ac:chgData name="Ombeline LECLERC ISTRIA" userId="275354a2-f32e-48be-8a48-dab16b2af77b" providerId="ADAL" clId="{B2EB172F-CE41-4020-826F-B4B0BD3162FD}" dt="2025-07-10T22:08:02.445" v="1035" actId="2711"/>
          <ac:spMkLst>
            <pc:docMk/>
            <pc:sldMk cId="2631311403" sldId="356"/>
            <ac:spMk id="23" creationId="{07DA8103-C299-591F-8DA1-8BEFCC6FB133}"/>
          </ac:spMkLst>
        </pc:spChg>
        <pc:spChg chg="mod">
          <ac:chgData name="Ombeline LECLERC ISTRIA" userId="275354a2-f32e-48be-8a48-dab16b2af77b" providerId="ADAL" clId="{B2EB172F-CE41-4020-826F-B4B0BD3162FD}" dt="2025-07-10T22:08:02.445" v="1035" actId="2711"/>
          <ac:spMkLst>
            <pc:docMk/>
            <pc:sldMk cId="2631311403" sldId="356"/>
            <ac:spMk id="25" creationId="{7A6A9429-98CA-7996-90C3-EFA2F63662DD}"/>
          </ac:spMkLst>
        </pc:spChg>
        <pc:spChg chg="mod">
          <ac:chgData name="Ombeline LECLERC ISTRIA" userId="275354a2-f32e-48be-8a48-dab16b2af77b" providerId="ADAL" clId="{B2EB172F-CE41-4020-826F-B4B0BD3162FD}" dt="2025-07-10T22:08:02.445" v="1035" actId="2711"/>
          <ac:spMkLst>
            <pc:docMk/>
            <pc:sldMk cId="2631311403" sldId="356"/>
            <ac:spMk id="35" creationId="{43500AE6-6348-ED03-7A23-3FD10D5E63B1}"/>
          </ac:spMkLst>
        </pc:spChg>
        <pc:spChg chg="mod">
          <ac:chgData name="Ombeline LECLERC ISTRIA" userId="275354a2-f32e-48be-8a48-dab16b2af77b" providerId="ADAL" clId="{B2EB172F-CE41-4020-826F-B4B0BD3162FD}" dt="2025-07-10T22:08:02.445" v="1035" actId="2711"/>
          <ac:spMkLst>
            <pc:docMk/>
            <pc:sldMk cId="2631311403" sldId="356"/>
            <ac:spMk id="36" creationId="{3A02163D-7A5C-8D01-8A4A-C3EA2A0E28EF}"/>
          </ac:spMkLst>
        </pc:spChg>
        <pc:spChg chg="mod">
          <ac:chgData name="Ombeline LECLERC ISTRIA" userId="275354a2-f32e-48be-8a48-dab16b2af77b" providerId="ADAL" clId="{B2EB172F-CE41-4020-826F-B4B0BD3162FD}" dt="2025-07-10T22:08:02.445" v="1035" actId="2711"/>
          <ac:spMkLst>
            <pc:docMk/>
            <pc:sldMk cId="2631311403" sldId="356"/>
            <ac:spMk id="58" creationId="{57D9D5C9-122D-A092-AAF3-BF174C969DFD}"/>
          </ac:spMkLst>
        </pc:spChg>
        <pc:spChg chg="mod">
          <ac:chgData name="Ombeline LECLERC ISTRIA" userId="275354a2-f32e-48be-8a48-dab16b2af77b" providerId="ADAL" clId="{B2EB172F-CE41-4020-826F-B4B0BD3162FD}" dt="2025-07-10T22:08:02.445" v="1035" actId="2711"/>
          <ac:spMkLst>
            <pc:docMk/>
            <pc:sldMk cId="2631311403" sldId="356"/>
            <ac:spMk id="76" creationId="{0399DEAE-7874-5885-DC92-BDFCBF74F6D2}"/>
          </ac:spMkLst>
        </pc:spChg>
        <pc:spChg chg="mod">
          <ac:chgData name="Ombeline LECLERC ISTRIA" userId="275354a2-f32e-48be-8a48-dab16b2af77b" providerId="ADAL" clId="{B2EB172F-CE41-4020-826F-B4B0BD3162FD}" dt="2025-07-10T22:08:02.445" v="1035" actId="2711"/>
          <ac:spMkLst>
            <pc:docMk/>
            <pc:sldMk cId="2631311403" sldId="356"/>
            <ac:spMk id="77" creationId="{7F10638C-53DF-16E3-7934-691F9E3E0480}"/>
          </ac:spMkLst>
        </pc:spChg>
        <pc:spChg chg="mod">
          <ac:chgData name="Ombeline LECLERC ISTRIA" userId="275354a2-f32e-48be-8a48-dab16b2af77b" providerId="ADAL" clId="{B2EB172F-CE41-4020-826F-B4B0BD3162FD}" dt="2025-07-10T21:30:26.198" v="674" actId="207"/>
          <ac:spMkLst>
            <pc:docMk/>
            <pc:sldMk cId="2631311403" sldId="356"/>
            <ac:spMk id="80" creationId="{25C4C939-CEAA-4819-1273-6298DE1EEEFF}"/>
          </ac:spMkLst>
        </pc:spChg>
        <pc:spChg chg="mod">
          <ac:chgData name="Ombeline LECLERC ISTRIA" userId="275354a2-f32e-48be-8a48-dab16b2af77b" providerId="ADAL" clId="{B2EB172F-CE41-4020-826F-B4B0BD3162FD}" dt="2025-07-10T22:08:02.445" v="1035" actId="2711"/>
          <ac:spMkLst>
            <pc:docMk/>
            <pc:sldMk cId="2631311403" sldId="356"/>
            <ac:spMk id="85" creationId="{AEEDCB2C-C828-0018-7D79-3BB97EB1077F}"/>
          </ac:spMkLst>
        </pc:spChg>
        <pc:spChg chg="mod">
          <ac:chgData name="Ombeline LECLERC ISTRIA" userId="275354a2-f32e-48be-8a48-dab16b2af77b" providerId="ADAL" clId="{B2EB172F-CE41-4020-826F-B4B0BD3162FD}" dt="2025-07-10T22:08:02.445" v="1035" actId="2711"/>
          <ac:spMkLst>
            <pc:docMk/>
            <pc:sldMk cId="2631311403" sldId="356"/>
            <ac:spMk id="105" creationId="{AF87B27A-AF63-2459-300C-4CF34E815F9F}"/>
          </ac:spMkLst>
        </pc:spChg>
        <pc:spChg chg="mod">
          <ac:chgData name="Ombeline LECLERC ISTRIA" userId="275354a2-f32e-48be-8a48-dab16b2af77b" providerId="ADAL" clId="{B2EB172F-CE41-4020-826F-B4B0BD3162FD}" dt="2025-07-10T21:30:38.358" v="679" actId="1076"/>
          <ac:spMkLst>
            <pc:docMk/>
            <pc:sldMk cId="2631311403" sldId="356"/>
            <ac:spMk id="108" creationId="{D75FE1B8-29AB-944C-5413-84C524557284}"/>
          </ac:spMkLst>
        </pc:spChg>
      </pc:sldChg>
      <pc:sldChg chg="modSp add mod">
        <pc:chgData name="Ombeline LECLERC ISTRIA" userId="275354a2-f32e-48be-8a48-dab16b2af77b" providerId="ADAL" clId="{B2EB172F-CE41-4020-826F-B4B0BD3162FD}" dt="2025-07-10T22:08:21.125" v="1039" actId="2711"/>
        <pc:sldMkLst>
          <pc:docMk/>
          <pc:sldMk cId="3308104694" sldId="357"/>
        </pc:sldMkLst>
        <pc:spChg chg="mod">
          <ac:chgData name="Ombeline LECLERC ISTRIA" userId="275354a2-f32e-48be-8a48-dab16b2af77b" providerId="ADAL" clId="{B2EB172F-CE41-4020-826F-B4B0BD3162FD}" dt="2025-07-10T21:28:53.919" v="652" actId="207"/>
          <ac:spMkLst>
            <pc:docMk/>
            <pc:sldMk cId="3308104694" sldId="357"/>
            <ac:spMk id="5" creationId="{0ADF936D-DB78-1D3D-60D6-D9A921BA8BFD}"/>
          </ac:spMkLst>
        </pc:spChg>
        <pc:spChg chg="mod">
          <ac:chgData name="Ombeline LECLERC ISTRIA" userId="275354a2-f32e-48be-8a48-dab16b2af77b" providerId="ADAL" clId="{B2EB172F-CE41-4020-826F-B4B0BD3162FD}" dt="2025-07-10T21:28:55.161" v="653" actId="207"/>
          <ac:spMkLst>
            <pc:docMk/>
            <pc:sldMk cId="3308104694" sldId="357"/>
            <ac:spMk id="8" creationId="{243E5AFB-4244-866F-C059-14FDFE4D7BAD}"/>
          </ac:spMkLst>
        </pc:spChg>
        <pc:spChg chg="mod">
          <ac:chgData name="Ombeline LECLERC ISTRIA" userId="275354a2-f32e-48be-8a48-dab16b2af77b" providerId="ADAL" clId="{B2EB172F-CE41-4020-826F-B4B0BD3162FD}" dt="2025-07-10T21:28:57.650" v="654" actId="207"/>
          <ac:spMkLst>
            <pc:docMk/>
            <pc:sldMk cId="3308104694" sldId="357"/>
            <ac:spMk id="11" creationId="{3D11A5B9-ED9D-8B1B-05A6-A6F6B130FE29}"/>
          </ac:spMkLst>
        </pc:spChg>
        <pc:spChg chg="mod">
          <ac:chgData name="Ombeline LECLERC ISTRIA" userId="275354a2-f32e-48be-8a48-dab16b2af77b" providerId="ADAL" clId="{B2EB172F-CE41-4020-826F-B4B0BD3162FD}" dt="2025-07-10T22:08:21.125" v="1039" actId="2711"/>
          <ac:spMkLst>
            <pc:docMk/>
            <pc:sldMk cId="3308104694" sldId="357"/>
            <ac:spMk id="13" creationId="{9D87561D-9411-283C-4316-F10606F9C079}"/>
          </ac:spMkLst>
        </pc:spChg>
        <pc:spChg chg="mod">
          <ac:chgData name="Ombeline LECLERC ISTRIA" userId="275354a2-f32e-48be-8a48-dab16b2af77b" providerId="ADAL" clId="{B2EB172F-CE41-4020-826F-B4B0BD3162FD}" dt="2025-07-10T22:08:21.125" v="1039" actId="2711"/>
          <ac:spMkLst>
            <pc:docMk/>
            <pc:sldMk cId="3308104694" sldId="357"/>
            <ac:spMk id="15" creationId="{976A995D-9F5B-7F71-C2EE-5998BC22675E}"/>
          </ac:spMkLst>
        </pc:spChg>
        <pc:spChg chg="mod">
          <ac:chgData name="Ombeline LECLERC ISTRIA" userId="275354a2-f32e-48be-8a48-dab16b2af77b" providerId="ADAL" clId="{B2EB172F-CE41-4020-826F-B4B0BD3162FD}" dt="2025-07-10T22:08:21.125" v="1039" actId="2711"/>
          <ac:spMkLst>
            <pc:docMk/>
            <pc:sldMk cId="3308104694" sldId="357"/>
            <ac:spMk id="16" creationId="{A144272A-0D96-5CC1-C5A5-3DD961BCB739}"/>
          </ac:spMkLst>
        </pc:spChg>
        <pc:spChg chg="mod">
          <ac:chgData name="Ombeline LECLERC ISTRIA" userId="275354a2-f32e-48be-8a48-dab16b2af77b" providerId="ADAL" clId="{B2EB172F-CE41-4020-826F-B4B0BD3162FD}" dt="2025-07-10T22:08:21.125" v="1039" actId="2711"/>
          <ac:spMkLst>
            <pc:docMk/>
            <pc:sldMk cId="3308104694" sldId="357"/>
            <ac:spMk id="20" creationId="{A391CD62-5BA9-A35C-0770-B39EF4FAEB76}"/>
          </ac:spMkLst>
        </pc:spChg>
        <pc:spChg chg="mod">
          <ac:chgData name="Ombeline LECLERC ISTRIA" userId="275354a2-f32e-48be-8a48-dab16b2af77b" providerId="ADAL" clId="{B2EB172F-CE41-4020-826F-B4B0BD3162FD}" dt="2025-07-10T22:08:21.125" v="1039" actId="2711"/>
          <ac:spMkLst>
            <pc:docMk/>
            <pc:sldMk cId="3308104694" sldId="357"/>
            <ac:spMk id="21" creationId="{C246FDE0-C95C-130D-162A-3D7D94076DC5}"/>
          </ac:spMkLst>
        </pc:spChg>
        <pc:spChg chg="mod">
          <ac:chgData name="Ombeline LECLERC ISTRIA" userId="275354a2-f32e-48be-8a48-dab16b2af77b" providerId="ADAL" clId="{B2EB172F-CE41-4020-826F-B4B0BD3162FD}" dt="2025-07-10T22:08:21.125" v="1039" actId="2711"/>
          <ac:spMkLst>
            <pc:docMk/>
            <pc:sldMk cId="3308104694" sldId="357"/>
            <ac:spMk id="23" creationId="{1632FA1D-196D-30A7-C2C1-116AADC09BB9}"/>
          </ac:spMkLst>
        </pc:spChg>
        <pc:spChg chg="mod">
          <ac:chgData name="Ombeline LECLERC ISTRIA" userId="275354a2-f32e-48be-8a48-dab16b2af77b" providerId="ADAL" clId="{B2EB172F-CE41-4020-826F-B4B0BD3162FD}" dt="2025-07-10T22:08:21.125" v="1039" actId="2711"/>
          <ac:spMkLst>
            <pc:docMk/>
            <pc:sldMk cId="3308104694" sldId="357"/>
            <ac:spMk id="25" creationId="{467BF57A-1039-02F6-25FF-2BA3711E009F}"/>
          </ac:spMkLst>
        </pc:spChg>
        <pc:spChg chg="mod">
          <ac:chgData name="Ombeline LECLERC ISTRIA" userId="275354a2-f32e-48be-8a48-dab16b2af77b" providerId="ADAL" clId="{B2EB172F-CE41-4020-826F-B4B0BD3162FD}" dt="2025-07-10T22:08:21.125" v="1039" actId="2711"/>
          <ac:spMkLst>
            <pc:docMk/>
            <pc:sldMk cId="3308104694" sldId="357"/>
            <ac:spMk id="34" creationId="{21402BBA-D013-BAAD-3738-4C80DE33A62A}"/>
          </ac:spMkLst>
        </pc:spChg>
        <pc:spChg chg="mod">
          <ac:chgData name="Ombeline LECLERC ISTRIA" userId="275354a2-f32e-48be-8a48-dab16b2af77b" providerId="ADAL" clId="{B2EB172F-CE41-4020-826F-B4B0BD3162FD}" dt="2025-07-10T22:08:21.125" v="1039" actId="2711"/>
          <ac:spMkLst>
            <pc:docMk/>
            <pc:sldMk cId="3308104694" sldId="357"/>
            <ac:spMk id="36" creationId="{1F6DFA9D-80EA-3438-900E-994E48938784}"/>
          </ac:spMkLst>
        </pc:spChg>
        <pc:spChg chg="mod">
          <ac:chgData name="Ombeline LECLERC ISTRIA" userId="275354a2-f32e-48be-8a48-dab16b2af77b" providerId="ADAL" clId="{B2EB172F-CE41-4020-826F-B4B0BD3162FD}" dt="2025-07-10T22:08:21.125" v="1039" actId="2711"/>
          <ac:spMkLst>
            <pc:docMk/>
            <pc:sldMk cId="3308104694" sldId="357"/>
            <ac:spMk id="91" creationId="{2D65980D-E99B-5FD9-2AC8-F112537343CE}"/>
          </ac:spMkLst>
        </pc:spChg>
        <pc:cxnChg chg="mod">
          <ac:chgData name="Ombeline LECLERC ISTRIA" userId="275354a2-f32e-48be-8a48-dab16b2af77b" providerId="ADAL" clId="{B2EB172F-CE41-4020-826F-B4B0BD3162FD}" dt="2025-07-10T21:49:20.219" v="913" actId="108"/>
          <ac:cxnSpMkLst>
            <pc:docMk/>
            <pc:sldMk cId="3308104694" sldId="357"/>
            <ac:cxnSpMk id="72" creationId="{7F5AE90E-A66B-D220-ED6A-7D23078D016C}"/>
          </ac:cxnSpMkLst>
        </pc:cxnChg>
      </pc:sldChg>
      <pc:sldChg chg="modSp add mod setBg">
        <pc:chgData name="Ombeline LECLERC ISTRIA" userId="275354a2-f32e-48be-8a48-dab16b2af77b" providerId="ADAL" clId="{B2EB172F-CE41-4020-826F-B4B0BD3162FD}" dt="2025-07-10T22:08:25.200" v="1040" actId="2711"/>
        <pc:sldMkLst>
          <pc:docMk/>
          <pc:sldMk cId="1881114830" sldId="358"/>
        </pc:sldMkLst>
        <pc:spChg chg="mod">
          <ac:chgData name="Ombeline LECLERC ISTRIA" userId="275354a2-f32e-48be-8a48-dab16b2af77b" providerId="ADAL" clId="{B2EB172F-CE41-4020-826F-B4B0BD3162FD}" dt="2025-07-10T21:28:02.376" v="640"/>
          <ac:spMkLst>
            <pc:docMk/>
            <pc:sldMk cId="1881114830" sldId="358"/>
            <ac:spMk id="2" creationId="{C92A1580-CBAE-A768-E187-9447223099B3}"/>
          </ac:spMkLst>
        </pc:spChg>
        <pc:spChg chg="mod">
          <ac:chgData name="Ombeline LECLERC ISTRIA" userId="275354a2-f32e-48be-8a48-dab16b2af77b" providerId="ADAL" clId="{B2EB172F-CE41-4020-826F-B4B0BD3162FD}" dt="2025-07-10T21:28:02.376" v="640"/>
          <ac:spMkLst>
            <pc:docMk/>
            <pc:sldMk cId="1881114830" sldId="358"/>
            <ac:spMk id="3" creationId="{22847801-433A-BF7B-BD01-8AC4F31EE89E}"/>
          </ac:spMkLst>
        </pc:spChg>
        <pc:spChg chg="mod">
          <ac:chgData name="Ombeline LECLERC ISTRIA" userId="275354a2-f32e-48be-8a48-dab16b2af77b" providerId="ADAL" clId="{B2EB172F-CE41-4020-826F-B4B0BD3162FD}" dt="2025-07-10T22:08:25.200" v="1040" actId="2711"/>
          <ac:spMkLst>
            <pc:docMk/>
            <pc:sldMk cId="1881114830" sldId="358"/>
            <ac:spMk id="5" creationId="{6BEDFC8F-AF28-C0AD-149C-EFF8F375C4EB}"/>
          </ac:spMkLst>
        </pc:spChg>
        <pc:spChg chg="mod">
          <ac:chgData name="Ombeline LECLERC ISTRIA" userId="275354a2-f32e-48be-8a48-dab16b2af77b" providerId="ADAL" clId="{B2EB172F-CE41-4020-826F-B4B0BD3162FD}" dt="2025-07-10T22:08:25.200" v="1040" actId="2711"/>
          <ac:spMkLst>
            <pc:docMk/>
            <pc:sldMk cId="1881114830" sldId="358"/>
            <ac:spMk id="8" creationId="{FF40524F-B628-7976-2742-2D2E37B7FE5C}"/>
          </ac:spMkLst>
        </pc:spChg>
        <pc:spChg chg="mod">
          <ac:chgData name="Ombeline LECLERC ISTRIA" userId="275354a2-f32e-48be-8a48-dab16b2af77b" providerId="ADAL" clId="{B2EB172F-CE41-4020-826F-B4B0BD3162FD}" dt="2025-07-10T21:28:26.966" v="646" actId="207"/>
          <ac:spMkLst>
            <pc:docMk/>
            <pc:sldMk cId="1881114830" sldId="358"/>
            <ac:spMk id="11" creationId="{A43AFF57-6A3D-835C-29A9-C5F6053D5B58}"/>
          </ac:spMkLst>
        </pc:spChg>
        <pc:spChg chg="mod">
          <ac:chgData name="Ombeline LECLERC ISTRIA" userId="275354a2-f32e-48be-8a48-dab16b2af77b" providerId="ADAL" clId="{B2EB172F-CE41-4020-826F-B4B0BD3162FD}" dt="2025-07-10T22:08:25.200" v="1040" actId="2711"/>
          <ac:spMkLst>
            <pc:docMk/>
            <pc:sldMk cId="1881114830" sldId="358"/>
            <ac:spMk id="12" creationId="{E8C12685-0DA5-2EA6-5C3A-4530DB198DFD}"/>
          </ac:spMkLst>
        </pc:spChg>
        <pc:spChg chg="mod">
          <ac:chgData name="Ombeline LECLERC ISTRIA" userId="275354a2-f32e-48be-8a48-dab16b2af77b" providerId="ADAL" clId="{B2EB172F-CE41-4020-826F-B4B0BD3162FD}" dt="2025-07-10T22:08:25.200" v="1040" actId="2711"/>
          <ac:spMkLst>
            <pc:docMk/>
            <pc:sldMk cId="1881114830" sldId="358"/>
            <ac:spMk id="20" creationId="{9EC983F2-FF5C-58A4-9BD7-B361745BFF3D}"/>
          </ac:spMkLst>
        </pc:spChg>
        <pc:spChg chg="mod">
          <ac:chgData name="Ombeline LECLERC ISTRIA" userId="275354a2-f32e-48be-8a48-dab16b2af77b" providerId="ADAL" clId="{B2EB172F-CE41-4020-826F-B4B0BD3162FD}" dt="2025-07-10T22:08:25.200" v="1040" actId="2711"/>
          <ac:spMkLst>
            <pc:docMk/>
            <pc:sldMk cId="1881114830" sldId="358"/>
            <ac:spMk id="29" creationId="{44FCF746-C48D-F97D-917C-F6B357E84DDA}"/>
          </ac:spMkLst>
        </pc:spChg>
        <pc:spChg chg="mod">
          <ac:chgData name="Ombeline LECLERC ISTRIA" userId="275354a2-f32e-48be-8a48-dab16b2af77b" providerId="ADAL" clId="{B2EB172F-CE41-4020-826F-B4B0BD3162FD}" dt="2025-07-10T21:49:42.614" v="918" actId="1036"/>
          <ac:spMkLst>
            <pc:docMk/>
            <pc:sldMk cId="1881114830" sldId="358"/>
            <ac:spMk id="55" creationId="{5A5DC27B-529B-B94F-6D6D-B2A497C9D3DB}"/>
          </ac:spMkLst>
        </pc:spChg>
        <pc:spChg chg="mod">
          <ac:chgData name="Ombeline LECLERC ISTRIA" userId="275354a2-f32e-48be-8a48-dab16b2af77b" providerId="ADAL" clId="{B2EB172F-CE41-4020-826F-B4B0BD3162FD}" dt="2025-07-10T22:08:25.200" v="1040" actId="2711"/>
          <ac:spMkLst>
            <pc:docMk/>
            <pc:sldMk cId="1881114830" sldId="358"/>
            <ac:spMk id="77" creationId="{28BF7F8F-BE6E-606A-B13B-3DA37480233E}"/>
          </ac:spMkLst>
        </pc:spChg>
        <pc:spChg chg="mod">
          <ac:chgData name="Ombeline LECLERC ISTRIA" userId="275354a2-f32e-48be-8a48-dab16b2af77b" providerId="ADAL" clId="{B2EB172F-CE41-4020-826F-B4B0BD3162FD}" dt="2025-07-10T22:08:25.200" v="1040" actId="2711"/>
          <ac:spMkLst>
            <pc:docMk/>
            <pc:sldMk cId="1881114830" sldId="358"/>
            <ac:spMk id="80" creationId="{B861758A-B55A-2E52-6CD7-2C0464EE259E}"/>
          </ac:spMkLst>
        </pc:spChg>
        <pc:spChg chg="mod">
          <ac:chgData name="Ombeline LECLERC ISTRIA" userId="275354a2-f32e-48be-8a48-dab16b2af77b" providerId="ADAL" clId="{B2EB172F-CE41-4020-826F-B4B0BD3162FD}" dt="2025-07-10T21:49:42.614" v="918" actId="1036"/>
          <ac:spMkLst>
            <pc:docMk/>
            <pc:sldMk cId="1881114830" sldId="358"/>
            <ac:spMk id="87" creationId="{5F431A2E-0F0B-1B76-8EE5-3ED7ACAEA05E}"/>
          </ac:spMkLst>
        </pc:spChg>
        <pc:spChg chg="mod">
          <ac:chgData name="Ombeline LECLERC ISTRIA" userId="275354a2-f32e-48be-8a48-dab16b2af77b" providerId="ADAL" clId="{B2EB172F-CE41-4020-826F-B4B0BD3162FD}" dt="2025-07-10T21:49:42.614" v="918" actId="1036"/>
          <ac:spMkLst>
            <pc:docMk/>
            <pc:sldMk cId="1881114830" sldId="358"/>
            <ac:spMk id="91" creationId="{C49C56BE-C500-93B1-AE76-8B548ACA9509}"/>
          </ac:spMkLst>
        </pc:spChg>
        <pc:spChg chg="mod">
          <ac:chgData name="Ombeline LECLERC ISTRIA" userId="275354a2-f32e-48be-8a48-dab16b2af77b" providerId="ADAL" clId="{B2EB172F-CE41-4020-826F-B4B0BD3162FD}" dt="2025-07-10T22:08:25.200" v="1040" actId="2711"/>
          <ac:spMkLst>
            <pc:docMk/>
            <pc:sldMk cId="1881114830" sldId="358"/>
            <ac:spMk id="100" creationId="{505DA03D-96DA-295B-CD90-0816D8938443}"/>
          </ac:spMkLst>
        </pc:spChg>
        <pc:spChg chg="mod">
          <ac:chgData name="Ombeline LECLERC ISTRIA" userId="275354a2-f32e-48be-8a48-dab16b2af77b" providerId="ADAL" clId="{B2EB172F-CE41-4020-826F-B4B0BD3162FD}" dt="2025-07-10T22:08:25.200" v="1040" actId="2711"/>
          <ac:spMkLst>
            <pc:docMk/>
            <pc:sldMk cId="1881114830" sldId="358"/>
            <ac:spMk id="101" creationId="{7CF2F3ED-6693-2E89-77F4-8F4873DACBB7}"/>
          </ac:spMkLst>
        </pc:spChg>
        <pc:spChg chg="mod">
          <ac:chgData name="Ombeline LECLERC ISTRIA" userId="275354a2-f32e-48be-8a48-dab16b2af77b" providerId="ADAL" clId="{B2EB172F-CE41-4020-826F-B4B0BD3162FD}" dt="2025-07-10T22:08:25.200" v="1040" actId="2711"/>
          <ac:spMkLst>
            <pc:docMk/>
            <pc:sldMk cId="1881114830" sldId="358"/>
            <ac:spMk id="112" creationId="{1516A061-62B5-1821-6D2D-BE3DAC9E6913}"/>
          </ac:spMkLst>
        </pc:spChg>
        <pc:spChg chg="mod">
          <ac:chgData name="Ombeline LECLERC ISTRIA" userId="275354a2-f32e-48be-8a48-dab16b2af77b" providerId="ADAL" clId="{B2EB172F-CE41-4020-826F-B4B0BD3162FD}" dt="2025-07-10T21:49:42.614" v="918" actId="1036"/>
          <ac:spMkLst>
            <pc:docMk/>
            <pc:sldMk cId="1881114830" sldId="358"/>
            <ac:spMk id="136" creationId="{5A82FF9E-1B07-CB03-1514-B002C48C34C2}"/>
          </ac:spMkLst>
        </pc:spChg>
        <pc:cxnChg chg="mod">
          <ac:chgData name="Ombeline LECLERC ISTRIA" userId="275354a2-f32e-48be-8a48-dab16b2af77b" providerId="ADAL" clId="{B2EB172F-CE41-4020-826F-B4B0BD3162FD}" dt="2025-07-10T21:49:31.701" v="915" actId="1035"/>
          <ac:cxnSpMkLst>
            <pc:docMk/>
            <pc:sldMk cId="1881114830" sldId="358"/>
            <ac:cxnSpMk id="68" creationId="{4F6FB88D-924A-1962-4323-6B5B916E40FC}"/>
          </ac:cxnSpMkLst>
        </pc:cxnChg>
        <pc:cxnChg chg="mod">
          <ac:chgData name="Ombeline LECLERC ISTRIA" userId="275354a2-f32e-48be-8a48-dab16b2af77b" providerId="ADAL" clId="{B2EB172F-CE41-4020-826F-B4B0BD3162FD}" dt="2025-07-10T21:49:24.030" v="914" actId="108"/>
          <ac:cxnSpMkLst>
            <pc:docMk/>
            <pc:sldMk cId="1881114830" sldId="358"/>
            <ac:cxnSpMk id="72" creationId="{3CEB6CA9-8C41-0738-2B12-DE615D910D9B}"/>
          </ac:cxnSpMkLst>
        </pc:cxnChg>
        <pc:cxnChg chg="mod">
          <ac:chgData name="Ombeline LECLERC ISTRIA" userId="275354a2-f32e-48be-8a48-dab16b2af77b" providerId="ADAL" clId="{B2EB172F-CE41-4020-826F-B4B0BD3162FD}" dt="2025-07-10T21:48:44.723" v="911" actId="1035"/>
          <ac:cxnSpMkLst>
            <pc:docMk/>
            <pc:sldMk cId="1881114830" sldId="358"/>
            <ac:cxnSpMk id="82" creationId="{C021F6FC-7336-1526-9C0D-93360FC6A326}"/>
          </ac:cxnSpMkLst>
        </pc:cxnChg>
        <pc:cxnChg chg="mod">
          <ac:chgData name="Ombeline LECLERC ISTRIA" userId="275354a2-f32e-48be-8a48-dab16b2af77b" providerId="ADAL" clId="{B2EB172F-CE41-4020-826F-B4B0BD3162FD}" dt="2025-07-10T21:48:44.723" v="911" actId="1035"/>
          <ac:cxnSpMkLst>
            <pc:docMk/>
            <pc:sldMk cId="1881114830" sldId="358"/>
            <ac:cxnSpMk id="84" creationId="{A0C66D7B-3342-335E-C82A-C438D7928E89}"/>
          </ac:cxnSpMkLst>
        </pc:cxnChg>
        <pc:cxnChg chg="mod">
          <ac:chgData name="Ombeline LECLERC ISTRIA" userId="275354a2-f32e-48be-8a48-dab16b2af77b" providerId="ADAL" clId="{B2EB172F-CE41-4020-826F-B4B0BD3162FD}" dt="2025-07-10T21:48:44.723" v="911" actId="1035"/>
          <ac:cxnSpMkLst>
            <pc:docMk/>
            <pc:sldMk cId="1881114830" sldId="358"/>
            <ac:cxnSpMk id="86" creationId="{D33BE018-BE10-4E6E-660A-C0FF79CF0B5C}"/>
          </ac:cxnSpMkLst>
        </pc:cxnChg>
        <pc:cxnChg chg="mod">
          <ac:chgData name="Ombeline LECLERC ISTRIA" userId="275354a2-f32e-48be-8a48-dab16b2af77b" providerId="ADAL" clId="{B2EB172F-CE41-4020-826F-B4B0BD3162FD}" dt="2025-07-10T21:49:31.701" v="915" actId="1035"/>
          <ac:cxnSpMkLst>
            <pc:docMk/>
            <pc:sldMk cId="1881114830" sldId="358"/>
            <ac:cxnSpMk id="143" creationId="{55A8595C-01F7-2D9C-6D30-2FADC63648BF}"/>
          </ac:cxnSpMkLst>
        </pc:cxnChg>
        <pc:cxnChg chg="mod">
          <ac:chgData name="Ombeline LECLERC ISTRIA" userId="275354a2-f32e-48be-8a48-dab16b2af77b" providerId="ADAL" clId="{B2EB172F-CE41-4020-826F-B4B0BD3162FD}" dt="2025-07-10T21:49:35.194" v="916" actId="14100"/>
          <ac:cxnSpMkLst>
            <pc:docMk/>
            <pc:sldMk cId="1881114830" sldId="358"/>
            <ac:cxnSpMk id="145" creationId="{BEA78D90-0335-4C89-7C1A-2031924F2B12}"/>
          </ac:cxnSpMkLst>
        </pc:cxnChg>
        <pc:cxnChg chg="mod">
          <ac:chgData name="Ombeline LECLERC ISTRIA" userId="275354a2-f32e-48be-8a48-dab16b2af77b" providerId="ADAL" clId="{B2EB172F-CE41-4020-826F-B4B0BD3162FD}" dt="2025-07-10T21:49:37.734" v="917" actId="14100"/>
          <ac:cxnSpMkLst>
            <pc:docMk/>
            <pc:sldMk cId="1881114830" sldId="358"/>
            <ac:cxnSpMk id="147" creationId="{C443E6CC-8B9F-C6C5-9241-D7A37BDA7763}"/>
          </ac:cxnSpMkLst>
        </pc:cxnChg>
      </pc:sldChg>
      <pc:sldChg chg="modSp add mod">
        <pc:chgData name="Ombeline LECLERC ISTRIA" userId="275354a2-f32e-48be-8a48-dab16b2af77b" providerId="ADAL" clId="{B2EB172F-CE41-4020-826F-B4B0BD3162FD}" dt="2025-07-10T22:08:50.254" v="1051" actId="1036"/>
        <pc:sldMkLst>
          <pc:docMk/>
          <pc:sldMk cId="2345641265" sldId="359"/>
        </pc:sldMkLst>
        <pc:spChg chg="mod">
          <ac:chgData name="Ombeline LECLERC ISTRIA" userId="275354a2-f32e-48be-8a48-dab16b2af77b" providerId="ADAL" clId="{B2EB172F-CE41-4020-826F-B4B0BD3162FD}" dt="2025-07-10T22:08:50.254" v="1051" actId="1036"/>
          <ac:spMkLst>
            <pc:docMk/>
            <pc:sldMk cId="2345641265" sldId="359"/>
            <ac:spMk id="3" creationId="{45158F3C-1189-1C7C-EAC3-DD08F794A4E2}"/>
          </ac:spMkLst>
        </pc:spChg>
        <pc:spChg chg="mod">
          <ac:chgData name="Ombeline LECLERC ISTRIA" userId="275354a2-f32e-48be-8a48-dab16b2af77b" providerId="ADAL" clId="{B2EB172F-CE41-4020-826F-B4B0BD3162FD}" dt="2025-07-10T21:25:58.693" v="600" actId="207"/>
          <ac:spMkLst>
            <pc:docMk/>
            <pc:sldMk cId="2345641265" sldId="359"/>
            <ac:spMk id="5" creationId="{A7E85F09-A5EA-D148-28EA-37391B362F2D}"/>
          </ac:spMkLst>
        </pc:spChg>
        <pc:spChg chg="mod">
          <ac:chgData name="Ombeline LECLERC ISTRIA" userId="275354a2-f32e-48be-8a48-dab16b2af77b" providerId="ADAL" clId="{B2EB172F-CE41-4020-826F-B4B0BD3162FD}" dt="2025-07-10T21:26:01.739" v="602" actId="207"/>
          <ac:spMkLst>
            <pc:docMk/>
            <pc:sldMk cId="2345641265" sldId="359"/>
            <ac:spMk id="8" creationId="{DBDBB7DE-6C4E-531C-D863-AED81BAE1EDE}"/>
          </ac:spMkLst>
        </pc:spChg>
        <pc:spChg chg="mod">
          <ac:chgData name="Ombeline LECLERC ISTRIA" userId="275354a2-f32e-48be-8a48-dab16b2af77b" providerId="ADAL" clId="{B2EB172F-CE41-4020-826F-B4B0BD3162FD}" dt="2025-07-10T22:08:46.745" v="1047" actId="2711"/>
          <ac:spMkLst>
            <pc:docMk/>
            <pc:sldMk cId="2345641265" sldId="359"/>
            <ac:spMk id="9" creationId="{AD5A87A0-3CAB-205D-4334-6DEDB30B36E4}"/>
          </ac:spMkLst>
        </pc:spChg>
        <pc:spChg chg="mod">
          <ac:chgData name="Ombeline LECLERC ISTRIA" userId="275354a2-f32e-48be-8a48-dab16b2af77b" providerId="ADAL" clId="{B2EB172F-CE41-4020-826F-B4B0BD3162FD}" dt="2025-07-10T22:08:46.745" v="1047" actId="2711"/>
          <ac:spMkLst>
            <pc:docMk/>
            <pc:sldMk cId="2345641265" sldId="359"/>
            <ac:spMk id="11" creationId="{F4263339-3A97-C88F-D764-254FF45FB400}"/>
          </ac:spMkLst>
        </pc:spChg>
        <pc:spChg chg="mod">
          <ac:chgData name="Ombeline LECLERC ISTRIA" userId="275354a2-f32e-48be-8a48-dab16b2af77b" providerId="ADAL" clId="{B2EB172F-CE41-4020-826F-B4B0BD3162FD}" dt="2025-07-10T22:08:46.745" v="1047" actId="2711"/>
          <ac:spMkLst>
            <pc:docMk/>
            <pc:sldMk cId="2345641265" sldId="359"/>
            <ac:spMk id="12" creationId="{E84ADF7F-2338-740B-2BEC-562F539868F3}"/>
          </ac:spMkLst>
        </pc:spChg>
        <pc:spChg chg="mod">
          <ac:chgData name="Ombeline LECLERC ISTRIA" userId="275354a2-f32e-48be-8a48-dab16b2af77b" providerId="ADAL" clId="{B2EB172F-CE41-4020-826F-B4B0BD3162FD}" dt="2025-07-10T22:08:50.254" v="1051" actId="1036"/>
          <ac:spMkLst>
            <pc:docMk/>
            <pc:sldMk cId="2345641265" sldId="359"/>
            <ac:spMk id="15" creationId="{C483DEBD-1A03-824F-66DB-2472391497D1}"/>
          </ac:spMkLst>
        </pc:spChg>
        <pc:spChg chg="mod">
          <ac:chgData name="Ombeline LECLERC ISTRIA" userId="275354a2-f32e-48be-8a48-dab16b2af77b" providerId="ADAL" clId="{B2EB172F-CE41-4020-826F-B4B0BD3162FD}" dt="2025-07-10T21:24:57.266" v="584" actId="108"/>
          <ac:spMkLst>
            <pc:docMk/>
            <pc:sldMk cId="2345641265" sldId="359"/>
            <ac:spMk id="20" creationId="{4909E4E0-3737-F0BA-D9EF-28897F9FA99C}"/>
          </ac:spMkLst>
        </pc:spChg>
        <pc:spChg chg="mod">
          <ac:chgData name="Ombeline LECLERC ISTRIA" userId="275354a2-f32e-48be-8a48-dab16b2af77b" providerId="ADAL" clId="{B2EB172F-CE41-4020-826F-B4B0BD3162FD}" dt="2025-07-10T21:25:40.735" v="595" actId="12789"/>
          <ac:spMkLst>
            <pc:docMk/>
            <pc:sldMk cId="2345641265" sldId="359"/>
            <ac:spMk id="24" creationId="{DD918542-939D-EC11-DEEE-5B7217A8FE34}"/>
          </ac:spMkLst>
        </pc:spChg>
        <pc:spChg chg="mod">
          <ac:chgData name="Ombeline LECLERC ISTRIA" userId="275354a2-f32e-48be-8a48-dab16b2af77b" providerId="ADAL" clId="{B2EB172F-CE41-4020-826F-B4B0BD3162FD}" dt="2025-07-10T22:08:50.254" v="1051" actId="1036"/>
          <ac:spMkLst>
            <pc:docMk/>
            <pc:sldMk cId="2345641265" sldId="359"/>
            <ac:spMk id="25" creationId="{149726E3-3DF2-B0B2-9EB7-90A54E48FF6F}"/>
          </ac:spMkLst>
        </pc:spChg>
        <pc:spChg chg="mod">
          <ac:chgData name="Ombeline LECLERC ISTRIA" userId="275354a2-f32e-48be-8a48-dab16b2af77b" providerId="ADAL" clId="{B2EB172F-CE41-4020-826F-B4B0BD3162FD}" dt="2025-07-10T22:08:50.254" v="1051" actId="1036"/>
          <ac:spMkLst>
            <pc:docMk/>
            <pc:sldMk cId="2345641265" sldId="359"/>
            <ac:spMk id="26" creationId="{8E0C5E48-4632-B2EE-D0FC-2E56FBB6DE5B}"/>
          </ac:spMkLst>
        </pc:spChg>
        <pc:spChg chg="mod">
          <ac:chgData name="Ombeline LECLERC ISTRIA" userId="275354a2-f32e-48be-8a48-dab16b2af77b" providerId="ADAL" clId="{B2EB172F-CE41-4020-826F-B4B0BD3162FD}" dt="2025-07-10T22:08:50.254" v="1051" actId="1036"/>
          <ac:spMkLst>
            <pc:docMk/>
            <pc:sldMk cId="2345641265" sldId="359"/>
            <ac:spMk id="28" creationId="{7A45AB75-FB1D-2117-D789-4DD1184B517A}"/>
          </ac:spMkLst>
        </pc:spChg>
        <pc:spChg chg="mod">
          <ac:chgData name="Ombeline LECLERC ISTRIA" userId="275354a2-f32e-48be-8a48-dab16b2af77b" providerId="ADAL" clId="{B2EB172F-CE41-4020-826F-B4B0BD3162FD}" dt="2025-07-10T22:08:50.254" v="1051" actId="1036"/>
          <ac:spMkLst>
            <pc:docMk/>
            <pc:sldMk cId="2345641265" sldId="359"/>
            <ac:spMk id="30" creationId="{45B78C61-52DD-F279-86D5-13B0F9FBF02B}"/>
          </ac:spMkLst>
        </pc:spChg>
        <pc:spChg chg="mod">
          <ac:chgData name="Ombeline LECLERC ISTRIA" userId="275354a2-f32e-48be-8a48-dab16b2af77b" providerId="ADAL" clId="{B2EB172F-CE41-4020-826F-B4B0BD3162FD}" dt="2025-07-10T22:08:50.254" v="1051" actId="1036"/>
          <ac:spMkLst>
            <pc:docMk/>
            <pc:sldMk cId="2345641265" sldId="359"/>
            <ac:spMk id="31" creationId="{6A6886AA-5D5B-8144-FD5A-E2A6CD00B436}"/>
          </ac:spMkLst>
        </pc:spChg>
        <pc:spChg chg="mod">
          <ac:chgData name="Ombeline LECLERC ISTRIA" userId="275354a2-f32e-48be-8a48-dab16b2af77b" providerId="ADAL" clId="{B2EB172F-CE41-4020-826F-B4B0BD3162FD}" dt="2025-07-10T22:08:46.745" v="1047" actId="2711"/>
          <ac:spMkLst>
            <pc:docMk/>
            <pc:sldMk cId="2345641265" sldId="359"/>
            <ac:spMk id="38" creationId="{245ABE64-FE8D-6BD8-C78B-609D02F6EC42}"/>
          </ac:spMkLst>
        </pc:spChg>
        <pc:spChg chg="mod">
          <ac:chgData name="Ombeline LECLERC ISTRIA" userId="275354a2-f32e-48be-8a48-dab16b2af77b" providerId="ADAL" clId="{B2EB172F-CE41-4020-826F-B4B0BD3162FD}" dt="2025-07-10T22:08:50.254" v="1051" actId="1036"/>
          <ac:spMkLst>
            <pc:docMk/>
            <pc:sldMk cId="2345641265" sldId="359"/>
            <ac:spMk id="43" creationId="{4D193E63-EEE2-877E-4FA5-D17151FE40A6}"/>
          </ac:spMkLst>
        </pc:spChg>
        <pc:spChg chg="mod">
          <ac:chgData name="Ombeline LECLERC ISTRIA" userId="275354a2-f32e-48be-8a48-dab16b2af77b" providerId="ADAL" clId="{B2EB172F-CE41-4020-826F-B4B0BD3162FD}" dt="2025-07-10T22:08:50.254" v="1051" actId="1036"/>
          <ac:spMkLst>
            <pc:docMk/>
            <pc:sldMk cId="2345641265" sldId="359"/>
            <ac:spMk id="48" creationId="{A6F2685D-14DC-CC1E-F9E7-1066CD17DA4D}"/>
          </ac:spMkLst>
        </pc:spChg>
        <pc:spChg chg="mod">
          <ac:chgData name="Ombeline LECLERC ISTRIA" userId="275354a2-f32e-48be-8a48-dab16b2af77b" providerId="ADAL" clId="{B2EB172F-CE41-4020-826F-B4B0BD3162FD}" dt="2025-07-10T22:08:50.254" v="1051" actId="1036"/>
          <ac:spMkLst>
            <pc:docMk/>
            <pc:sldMk cId="2345641265" sldId="359"/>
            <ac:spMk id="60" creationId="{B4EC1C90-4398-DE99-78BE-297804C7BEC1}"/>
          </ac:spMkLst>
        </pc:spChg>
        <pc:spChg chg="mod">
          <ac:chgData name="Ombeline LECLERC ISTRIA" userId="275354a2-f32e-48be-8a48-dab16b2af77b" providerId="ADAL" clId="{B2EB172F-CE41-4020-826F-B4B0BD3162FD}" dt="2025-07-10T21:25:45.018" v="596" actId="1035"/>
          <ac:spMkLst>
            <pc:docMk/>
            <pc:sldMk cId="2345641265" sldId="359"/>
            <ac:spMk id="74" creationId="{D00E6FDE-A70B-4F73-7B91-C67FC98EA6FC}"/>
          </ac:spMkLst>
        </pc:spChg>
        <pc:picChg chg="mod">
          <ac:chgData name="Ombeline LECLERC ISTRIA" userId="275354a2-f32e-48be-8a48-dab16b2af77b" providerId="ADAL" clId="{B2EB172F-CE41-4020-826F-B4B0BD3162FD}" dt="2025-07-10T21:25:45.018" v="596" actId="1035"/>
          <ac:picMkLst>
            <pc:docMk/>
            <pc:sldMk cId="2345641265" sldId="359"/>
            <ac:picMk id="40" creationId="{665DD77F-8C68-506C-47DD-324F25FB4D99}"/>
          </ac:picMkLst>
        </pc:picChg>
        <pc:picChg chg="mod">
          <ac:chgData name="Ombeline LECLERC ISTRIA" userId="275354a2-f32e-48be-8a48-dab16b2af77b" providerId="ADAL" clId="{B2EB172F-CE41-4020-826F-B4B0BD3162FD}" dt="2025-07-10T21:25:45.018" v="596" actId="1035"/>
          <ac:picMkLst>
            <pc:docMk/>
            <pc:sldMk cId="2345641265" sldId="359"/>
            <ac:picMk id="41" creationId="{D5585C87-45BC-9964-D91A-929B028978B0}"/>
          </ac:picMkLst>
        </pc:picChg>
        <pc:cxnChg chg="mod">
          <ac:chgData name="Ombeline LECLERC ISTRIA" userId="275354a2-f32e-48be-8a48-dab16b2af77b" providerId="ADAL" clId="{B2EB172F-CE41-4020-826F-B4B0BD3162FD}" dt="2025-07-10T21:25:40.735" v="595" actId="12789"/>
          <ac:cxnSpMkLst>
            <pc:docMk/>
            <pc:sldMk cId="2345641265" sldId="359"/>
            <ac:cxnSpMk id="27" creationId="{03C17EC6-B360-0A84-7BED-29E021423E08}"/>
          </ac:cxnSpMkLst>
        </pc:cxnChg>
        <pc:cxnChg chg="mod">
          <ac:chgData name="Ombeline LECLERC ISTRIA" userId="275354a2-f32e-48be-8a48-dab16b2af77b" providerId="ADAL" clId="{B2EB172F-CE41-4020-826F-B4B0BD3162FD}" dt="2025-07-10T21:25:40.735" v="595" actId="12789"/>
          <ac:cxnSpMkLst>
            <pc:docMk/>
            <pc:sldMk cId="2345641265" sldId="359"/>
            <ac:cxnSpMk id="29" creationId="{D054F731-0362-D2A3-95CD-9BE2AA036655}"/>
          </ac:cxnSpMkLst>
        </pc:cxnChg>
        <pc:cxnChg chg="mod">
          <ac:chgData name="Ombeline LECLERC ISTRIA" userId="275354a2-f32e-48be-8a48-dab16b2af77b" providerId="ADAL" clId="{B2EB172F-CE41-4020-826F-B4B0BD3162FD}" dt="2025-07-10T21:25:40.735" v="595" actId="12789"/>
          <ac:cxnSpMkLst>
            <pc:docMk/>
            <pc:sldMk cId="2345641265" sldId="359"/>
            <ac:cxnSpMk id="62" creationId="{2D4D69DA-86C5-BEE8-9472-A7B47383EF6E}"/>
          </ac:cxnSpMkLst>
        </pc:cxnChg>
        <pc:cxnChg chg="mod">
          <ac:chgData name="Ombeline LECLERC ISTRIA" userId="275354a2-f32e-48be-8a48-dab16b2af77b" providerId="ADAL" clId="{B2EB172F-CE41-4020-826F-B4B0BD3162FD}" dt="2025-07-10T21:25:40.735" v="595" actId="12789"/>
          <ac:cxnSpMkLst>
            <pc:docMk/>
            <pc:sldMk cId="2345641265" sldId="359"/>
            <ac:cxnSpMk id="66" creationId="{593F0038-320A-0DCB-2067-7479D1268E06}"/>
          </ac:cxnSpMkLst>
        </pc:cxnChg>
      </pc:sldChg>
      <pc:sldChg chg="modSp add mod">
        <pc:chgData name="Ombeline LECLERC ISTRIA" userId="275354a2-f32e-48be-8a48-dab16b2af77b" providerId="ADAL" clId="{B2EB172F-CE41-4020-826F-B4B0BD3162FD}" dt="2025-07-10T22:08:56.914" v="1054" actId="1035"/>
        <pc:sldMkLst>
          <pc:docMk/>
          <pc:sldMk cId="4039658805" sldId="360"/>
        </pc:sldMkLst>
        <pc:spChg chg="mod">
          <ac:chgData name="Ombeline LECLERC ISTRIA" userId="275354a2-f32e-48be-8a48-dab16b2af77b" providerId="ADAL" clId="{B2EB172F-CE41-4020-826F-B4B0BD3162FD}" dt="2025-07-10T22:08:56.144" v="1052" actId="2711"/>
          <ac:spMkLst>
            <pc:docMk/>
            <pc:sldMk cId="4039658805" sldId="360"/>
            <ac:spMk id="5" creationId="{E12E6EDF-A4DF-68B8-B607-C7784A9286FF}"/>
          </ac:spMkLst>
        </pc:spChg>
        <pc:spChg chg="mod">
          <ac:chgData name="Ombeline LECLERC ISTRIA" userId="275354a2-f32e-48be-8a48-dab16b2af77b" providerId="ADAL" clId="{B2EB172F-CE41-4020-826F-B4B0BD3162FD}" dt="2025-07-10T22:08:56.144" v="1052" actId="2711"/>
          <ac:spMkLst>
            <pc:docMk/>
            <pc:sldMk cId="4039658805" sldId="360"/>
            <ac:spMk id="8" creationId="{23E5FE74-1D89-FD2E-5455-AB352FFBF651}"/>
          </ac:spMkLst>
        </pc:spChg>
        <pc:spChg chg="mod">
          <ac:chgData name="Ombeline LECLERC ISTRIA" userId="275354a2-f32e-48be-8a48-dab16b2af77b" providerId="ADAL" clId="{B2EB172F-CE41-4020-826F-B4B0BD3162FD}" dt="2025-07-10T22:08:56.144" v="1052" actId="2711"/>
          <ac:spMkLst>
            <pc:docMk/>
            <pc:sldMk cId="4039658805" sldId="360"/>
            <ac:spMk id="9" creationId="{F8D1F81D-7B81-1036-B0B4-6320195FC456}"/>
          </ac:spMkLst>
        </pc:spChg>
        <pc:spChg chg="mod">
          <ac:chgData name="Ombeline LECLERC ISTRIA" userId="275354a2-f32e-48be-8a48-dab16b2af77b" providerId="ADAL" clId="{B2EB172F-CE41-4020-826F-B4B0BD3162FD}" dt="2025-07-10T22:08:56.144" v="1052" actId="2711"/>
          <ac:spMkLst>
            <pc:docMk/>
            <pc:sldMk cId="4039658805" sldId="360"/>
            <ac:spMk id="11" creationId="{98B942E4-75A8-3A07-31DF-2F2A004FF59B}"/>
          </ac:spMkLst>
        </pc:spChg>
        <pc:spChg chg="mod">
          <ac:chgData name="Ombeline LECLERC ISTRIA" userId="275354a2-f32e-48be-8a48-dab16b2af77b" providerId="ADAL" clId="{B2EB172F-CE41-4020-826F-B4B0BD3162FD}" dt="2025-07-10T22:08:56.144" v="1052" actId="2711"/>
          <ac:spMkLst>
            <pc:docMk/>
            <pc:sldMk cId="4039658805" sldId="360"/>
            <ac:spMk id="12" creationId="{3A311901-5A2F-A0B3-3D17-7727B9082A91}"/>
          </ac:spMkLst>
        </pc:spChg>
        <pc:spChg chg="mod">
          <ac:chgData name="Ombeline LECLERC ISTRIA" userId="275354a2-f32e-48be-8a48-dab16b2af77b" providerId="ADAL" clId="{B2EB172F-CE41-4020-826F-B4B0BD3162FD}" dt="2025-07-10T22:08:56.914" v="1054" actId="1035"/>
          <ac:spMkLst>
            <pc:docMk/>
            <pc:sldMk cId="4039658805" sldId="360"/>
            <ac:spMk id="38" creationId="{35936E4B-93ED-F300-E009-AA60189100B4}"/>
          </ac:spMkLst>
        </pc:spChg>
        <pc:spChg chg="mod">
          <ac:chgData name="Ombeline LECLERC ISTRIA" userId="275354a2-f32e-48be-8a48-dab16b2af77b" providerId="ADAL" clId="{B2EB172F-CE41-4020-826F-B4B0BD3162FD}" dt="2025-07-10T22:08:56.914" v="1054" actId="1035"/>
          <ac:spMkLst>
            <pc:docMk/>
            <pc:sldMk cId="4039658805" sldId="360"/>
            <ac:spMk id="43" creationId="{BD6E826A-9C33-D0AD-CBD6-2E40A310651B}"/>
          </ac:spMkLst>
        </pc:spChg>
        <pc:spChg chg="mod">
          <ac:chgData name="Ombeline LECLERC ISTRIA" userId="275354a2-f32e-48be-8a48-dab16b2af77b" providerId="ADAL" clId="{B2EB172F-CE41-4020-826F-B4B0BD3162FD}" dt="2025-07-10T22:08:56.914" v="1054" actId="1035"/>
          <ac:spMkLst>
            <pc:docMk/>
            <pc:sldMk cId="4039658805" sldId="360"/>
            <ac:spMk id="57" creationId="{D97D9DE9-8E33-266C-1089-C539006654A6}"/>
          </ac:spMkLst>
        </pc:spChg>
        <pc:spChg chg="mod">
          <ac:chgData name="Ombeline LECLERC ISTRIA" userId="275354a2-f32e-48be-8a48-dab16b2af77b" providerId="ADAL" clId="{B2EB172F-CE41-4020-826F-B4B0BD3162FD}" dt="2025-07-10T22:08:56.914" v="1054" actId="1035"/>
          <ac:spMkLst>
            <pc:docMk/>
            <pc:sldMk cId="4039658805" sldId="360"/>
            <ac:spMk id="58" creationId="{58EFA46A-B604-165C-28B2-D70609DCCE1F}"/>
          </ac:spMkLst>
        </pc:spChg>
        <pc:spChg chg="mod">
          <ac:chgData name="Ombeline LECLERC ISTRIA" userId="275354a2-f32e-48be-8a48-dab16b2af77b" providerId="ADAL" clId="{B2EB172F-CE41-4020-826F-B4B0BD3162FD}" dt="2025-07-10T22:08:56.914" v="1054" actId="1035"/>
          <ac:spMkLst>
            <pc:docMk/>
            <pc:sldMk cId="4039658805" sldId="360"/>
            <ac:spMk id="59" creationId="{DA1AD3A5-A126-6106-4234-7445ADECB8CB}"/>
          </ac:spMkLst>
        </pc:spChg>
        <pc:spChg chg="mod">
          <ac:chgData name="Ombeline LECLERC ISTRIA" userId="275354a2-f32e-48be-8a48-dab16b2af77b" providerId="ADAL" clId="{B2EB172F-CE41-4020-826F-B4B0BD3162FD}" dt="2025-07-10T22:08:56.914" v="1054" actId="1035"/>
          <ac:spMkLst>
            <pc:docMk/>
            <pc:sldMk cId="4039658805" sldId="360"/>
            <ac:spMk id="68" creationId="{88761991-9A3B-8FB7-3F7C-9922C6BDD575}"/>
          </ac:spMkLst>
        </pc:spChg>
        <pc:spChg chg="mod">
          <ac:chgData name="Ombeline LECLERC ISTRIA" userId="275354a2-f32e-48be-8a48-dab16b2af77b" providerId="ADAL" clId="{B2EB172F-CE41-4020-826F-B4B0BD3162FD}" dt="2025-07-10T22:08:56.914" v="1054" actId="1035"/>
          <ac:spMkLst>
            <pc:docMk/>
            <pc:sldMk cId="4039658805" sldId="360"/>
            <ac:spMk id="70" creationId="{98136018-C90D-AAB5-7D9B-D638D1AD7E70}"/>
          </ac:spMkLst>
        </pc:spChg>
        <pc:spChg chg="mod">
          <ac:chgData name="Ombeline LECLERC ISTRIA" userId="275354a2-f32e-48be-8a48-dab16b2af77b" providerId="ADAL" clId="{B2EB172F-CE41-4020-826F-B4B0BD3162FD}" dt="2025-07-10T22:08:56.914" v="1054" actId="1035"/>
          <ac:spMkLst>
            <pc:docMk/>
            <pc:sldMk cId="4039658805" sldId="360"/>
            <ac:spMk id="74" creationId="{034C23FF-E2E4-4526-8BCA-78C77868255E}"/>
          </ac:spMkLst>
        </pc:spChg>
        <pc:spChg chg="mod">
          <ac:chgData name="Ombeline LECLERC ISTRIA" userId="275354a2-f32e-48be-8a48-dab16b2af77b" providerId="ADAL" clId="{B2EB172F-CE41-4020-826F-B4B0BD3162FD}" dt="2025-07-10T22:08:56.914" v="1054" actId="1035"/>
          <ac:spMkLst>
            <pc:docMk/>
            <pc:sldMk cId="4039658805" sldId="360"/>
            <ac:spMk id="75" creationId="{572E9597-9064-B7F8-1702-0A4736455A70}"/>
          </ac:spMkLst>
        </pc:spChg>
        <pc:spChg chg="mod">
          <ac:chgData name="Ombeline LECLERC ISTRIA" userId="275354a2-f32e-48be-8a48-dab16b2af77b" providerId="ADAL" clId="{B2EB172F-CE41-4020-826F-B4B0BD3162FD}" dt="2025-07-10T22:08:56.914" v="1054" actId="1035"/>
          <ac:spMkLst>
            <pc:docMk/>
            <pc:sldMk cId="4039658805" sldId="360"/>
            <ac:spMk id="91" creationId="{3C9B67B9-B0E7-70EB-77C6-4D3661F32030}"/>
          </ac:spMkLst>
        </pc:spChg>
      </pc:sldChg>
      <pc:sldChg chg="modSp add mod">
        <pc:chgData name="Ombeline LECLERC ISTRIA" userId="275354a2-f32e-48be-8a48-dab16b2af77b" providerId="ADAL" clId="{B2EB172F-CE41-4020-826F-B4B0BD3162FD}" dt="2025-07-10T22:09:01.508" v="1055" actId="2711"/>
        <pc:sldMkLst>
          <pc:docMk/>
          <pc:sldMk cId="2328495478" sldId="361"/>
        </pc:sldMkLst>
        <pc:spChg chg="mod">
          <ac:chgData name="Ombeline LECLERC ISTRIA" userId="275354a2-f32e-48be-8a48-dab16b2af77b" providerId="ADAL" clId="{B2EB172F-CE41-4020-826F-B4B0BD3162FD}" dt="2025-07-10T22:09:01.508" v="1055" actId="2711"/>
          <ac:spMkLst>
            <pc:docMk/>
            <pc:sldMk cId="2328495478" sldId="361"/>
            <ac:spMk id="5" creationId="{0F28709C-ABA4-1ACC-2FA9-0884DE9E5EAA}"/>
          </ac:spMkLst>
        </pc:spChg>
        <pc:spChg chg="mod">
          <ac:chgData name="Ombeline LECLERC ISTRIA" userId="275354a2-f32e-48be-8a48-dab16b2af77b" providerId="ADAL" clId="{B2EB172F-CE41-4020-826F-B4B0BD3162FD}" dt="2025-07-10T22:09:01.508" v="1055" actId="2711"/>
          <ac:spMkLst>
            <pc:docMk/>
            <pc:sldMk cId="2328495478" sldId="361"/>
            <ac:spMk id="6" creationId="{339102B0-76D9-99FA-404D-9CD6B7042C96}"/>
          </ac:spMkLst>
        </pc:spChg>
        <pc:spChg chg="mod">
          <ac:chgData name="Ombeline LECLERC ISTRIA" userId="275354a2-f32e-48be-8a48-dab16b2af77b" providerId="ADAL" clId="{B2EB172F-CE41-4020-826F-B4B0BD3162FD}" dt="2025-07-10T21:24:45.466" v="581" actId="207"/>
          <ac:spMkLst>
            <pc:docMk/>
            <pc:sldMk cId="2328495478" sldId="361"/>
            <ac:spMk id="8" creationId="{F42CA641-EC20-C6B4-5056-896183A3D5E9}"/>
          </ac:spMkLst>
        </pc:spChg>
        <pc:spChg chg="mod">
          <ac:chgData name="Ombeline LECLERC ISTRIA" userId="275354a2-f32e-48be-8a48-dab16b2af77b" providerId="ADAL" clId="{B2EB172F-CE41-4020-826F-B4B0BD3162FD}" dt="2025-07-10T22:09:01.508" v="1055" actId="2711"/>
          <ac:spMkLst>
            <pc:docMk/>
            <pc:sldMk cId="2328495478" sldId="361"/>
            <ac:spMk id="9" creationId="{DF16FD82-8A5A-F8CF-6B73-5AF617215014}"/>
          </ac:spMkLst>
        </pc:spChg>
        <pc:spChg chg="mod">
          <ac:chgData name="Ombeline LECLERC ISTRIA" userId="275354a2-f32e-48be-8a48-dab16b2af77b" providerId="ADAL" clId="{B2EB172F-CE41-4020-826F-B4B0BD3162FD}" dt="2025-07-10T21:24:47.326" v="582" actId="207"/>
          <ac:spMkLst>
            <pc:docMk/>
            <pc:sldMk cId="2328495478" sldId="361"/>
            <ac:spMk id="11" creationId="{8BFDF183-90E3-DDAC-1446-12A9F3D9EC3A}"/>
          </ac:spMkLst>
        </pc:spChg>
        <pc:spChg chg="mod">
          <ac:chgData name="Ombeline LECLERC ISTRIA" userId="275354a2-f32e-48be-8a48-dab16b2af77b" providerId="ADAL" clId="{B2EB172F-CE41-4020-826F-B4B0BD3162FD}" dt="2025-07-10T22:09:01.508" v="1055" actId="2711"/>
          <ac:spMkLst>
            <pc:docMk/>
            <pc:sldMk cId="2328495478" sldId="361"/>
            <ac:spMk id="12" creationId="{94C0F52B-1333-6051-19D9-680EBDBDB195}"/>
          </ac:spMkLst>
        </pc:spChg>
        <pc:spChg chg="mod">
          <ac:chgData name="Ombeline LECLERC ISTRIA" userId="275354a2-f32e-48be-8a48-dab16b2af77b" providerId="ADAL" clId="{B2EB172F-CE41-4020-826F-B4B0BD3162FD}" dt="2025-07-10T22:09:01.508" v="1055" actId="2711"/>
          <ac:spMkLst>
            <pc:docMk/>
            <pc:sldMk cId="2328495478" sldId="361"/>
            <ac:spMk id="15" creationId="{384B528F-4667-646A-D648-349C874DC96D}"/>
          </ac:spMkLst>
        </pc:spChg>
        <pc:spChg chg="mod">
          <ac:chgData name="Ombeline LECLERC ISTRIA" userId="275354a2-f32e-48be-8a48-dab16b2af77b" providerId="ADAL" clId="{B2EB172F-CE41-4020-826F-B4B0BD3162FD}" dt="2025-07-10T22:09:01.508" v="1055" actId="2711"/>
          <ac:spMkLst>
            <pc:docMk/>
            <pc:sldMk cId="2328495478" sldId="361"/>
            <ac:spMk id="17" creationId="{D99DBC14-8598-19A2-6222-ED2EDF234BBB}"/>
          </ac:spMkLst>
        </pc:spChg>
        <pc:spChg chg="mod">
          <ac:chgData name="Ombeline LECLERC ISTRIA" userId="275354a2-f32e-48be-8a48-dab16b2af77b" providerId="ADAL" clId="{B2EB172F-CE41-4020-826F-B4B0BD3162FD}" dt="2025-07-10T22:09:01.508" v="1055" actId="2711"/>
          <ac:spMkLst>
            <pc:docMk/>
            <pc:sldMk cId="2328495478" sldId="361"/>
            <ac:spMk id="26" creationId="{A36A1AF7-E0EF-E678-A716-127929CCEDE7}"/>
          </ac:spMkLst>
        </pc:spChg>
        <pc:spChg chg="mod">
          <ac:chgData name="Ombeline LECLERC ISTRIA" userId="275354a2-f32e-48be-8a48-dab16b2af77b" providerId="ADAL" clId="{B2EB172F-CE41-4020-826F-B4B0BD3162FD}" dt="2025-07-10T22:09:01.508" v="1055" actId="2711"/>
          <ac:spMkLst>
            <pc:docMk/>
            <pc:sldMk cId="2328495478" sldId="361"/>
            <ac:spMk id="31" creationId="{5861A9C9-C3DF-FE5C-F335-FAEB652CDDAB}"/>
          </ac:spMkLst>
        </pc:spChg>
        <pc:spChg chg="mod">
          <ac:chgData name="Ombeline LECLERC ISTRIA" userId="275354a2-f32e-48be-8a48-dab16b2af77b" providerId="ADAL" clId="{B2EB172F-CE41-4020-826F-B4B0BD3162FD}" dt="2025-07-10T22:09:01.508" v="1055" actId="2711"/>
          <ac:spMkLst>
            <pc:docMk/>
            <pc:sldMk cId="2328495478" sldId="361"/>
            <ac:spMk id="32" creationId="{55BA81AB-37F9-3EBA-F770-08A142CD8203}"/>
          </ac:spMkLst>
        </pc:spChg>
        <pc:spChg chg="mod">
          <ac:chgData name="Ombeline LECLERC ISTRIA" userId="275354a2-f32e-48be-8a48-dab16b2af77b" providerId="ADAL" clId="{B2EB172F-CE41-4020-826F-B4B0BD3162FD}" dt="2025-07-10T22:09:01.508" v="1055" actId="2711"/>
          <ac:spMkLst>
            <pc:docMk/>
            <pc:sldMk cId="2328495478" sldId="361"/>
            <ac:spMk id="41" creationId="{78E150B6-CEC2-04C5-2E8E-19DC18E9FD88}"/>
          </ac:spMkLst>
        </pc:spChg>
      </pc:sldChg>
      <pc:sldChg chg="modSp add mod">
        <pc:chgData name="Ombeline LECLERC ISTRIA" userId="275354a2-f32e-48be-8a48-dab16b2af77b" providerId="ADAL" clId="{B2EB172F-CE41-4020-826F-B4B0BD3162FD}" dt="2025-07-10T22:09:09.434" v="1057" actId="2711"/>
        <pc:sldMkLst>
          <pc:docMk/>
          <pc:sldMk cId="2662865671" sldId="362"/>
        </pc:sldMkLst>
        <pc:spChg chg="mod">
          <ac:chgData name="Ombeline LECLERC ISTRIA" userId="275354a2-f32e-48be-8a48-dab16b2af77b" providerId="ADAL" clId="{B2EB172F-CE41-4020-826F-B4B0BD3162FD}" dt="2025-07-10T21:24:16.226" v="570" actId="207"/>
          <ac:spMkLst>
            <pc:docMk/>
            <pc:sldMk cId="2662865671" sldId="362"/>
            <ac:spMk id="5" creationId="{15797AC3-E5F9-C6C8-0130-525E620464A8}"/>
          </ac:spMkLst>
        </pc:spChg>
        <pc:spChg chg="mod">
          <ac:chgData name="Ombeline LECLERC ISTRIA" userId="275354a2-f32e-48be-8a48-dab16b2af77b" providerId="ADAL" clId="{B2EB172F-CE41-4020-826F-B4B0BD3162FD}" dt="2025-07-10T21:24:12.828" v="568" actId="207"/>
          <ac:spMkLst>
            <pc:docMk/>
            <pc:sldMk cId="2662865671" sldId="362"/>
            <ac:spMk id="8" creationId="{80BD71C3-5621-CA90-7329-898120C6EBA2}"/>
          </ac:spMkLst>
        </pc:spChg>
        <pc:spChg chg="mod">
          <ac:chgData name="Ombeline LECLERC ISTRIA" userId="275354a2-f32e-48be-8a48-dab16b2af77b" providerId="ADAL" clId="{B2EB172F-CE41-4020-826F-B4B0BD3162FD}" dt="2025-07-10T22:09:09.434" v="1057" actId="2711"/>
          <ac:spMkLst>
            <pc:docMk/>
            <pc:sldMk cId="2662865671" sldId="362"/>
            <ac:spMk id="9" creationId="{573E6545-682D-7865-91E1-228EA9F07FAF}"/>
          </ac:spMkLst>
        </pc:spChg>
        <pc:spChg chg="mod">
          <ac:chgData name="Ombeline LECLERC ISTRIA" userId="275354a2-f32e-48be-8a48-dab16b2af77b" providerId="ADAL" clId="{B2EB172F-CE41-4020-826F-B4B0BD3162FD}" dt="2025-07-10T22:09:09.434" v="1057" actId="2711"/>
          <ac:spMkLst>
            <pc:docMk/>
            <pc:sldMk cId="2662865671" sldId="362"/>
            <ac:spMk id="11" creationId="{011C646C-D9E0-3A91-AC5E-F5CAED252BA7}"/>
          </ac:spMkLst>
        </pc:spChg>
        <pc:spChg chg="mod">
          <ac:chgData name="Ombeline LECLERC ISTRIA" userId="275354a2-f32e-48be-8a48-dab16b2af77b" providerId="ADAL" clId="{B2EB172F-CE41-4020-826F-B4B0BD3162FD}" dt="2025-07-10T22:09:09.434" v="1057" actId="2711"/>
          <ac:spMkLst>
            <pc:docMk/>
            <pc:sldMk cId="2662865671" sldId="362"/>
            <ac:spMk id="14" creationId="{A9543DEF-EC83-DD24-32F4-071DAE160572}"/>
          </ac:spMkLst>
        </pc:spChg>
        <pc:spChg chg="mod">
          <ac:chgData name="Ombeline LECLERC ISTRIA" userId="275354a2-f32e-48be-8a48-dab16b2af77b" providerId="ADAL" clId="{B2EB172F-CE41-4020-826F-B4B0BD3162FD}" dt="2025-07-10T22:09:09.434" v="1057" actId="2711"/>
          <ac:spMkLst>
            <pc:docMk/>
            <pc:sldMk cId="2662865671" sldId="362"/>
            <ac:spMk id="20" creationId="{C33AB37A-9145-7A7C-81E7-90168B15491B}"/>
          </ac:spMkLst>
        </pc:spChg>
        <pc:spChg chg="mod">
          <ac:chgData name="Ombeline LECLERC ISTRIA" userId="275354a2-f32e-48be-8a48-dab16b2af77b" providerId="ADAL" clId="{B2EB172F-CE41-4020-826F-B4B0BD3162FD}" dt="2025-07-10T22:09:09.434" v="1057" actId="2711"/>
          <ac:spMkLst>
            <pc:docMk/>
            <pc:sldMk cId="2662865671" sldId="362"/>
            <ac:spMk id="25" creationId="{2DF815D8-F167-4351-C92A-E0D874C37B19}"/>
          </ac:spMkLst>
        </pc:spChg>
        <pc:spChg chg="mod">
          <ac:chgData name="Ombeline LECLERC ISTRIA" userId="275354a2-f32e-48be-8a48-dab16b2af77b" providerId="ADAL" clId="{B2EB172F-CE41-4020-826F-B4B0BD3162FD}" dt="2025-07-10T22:09:09.434" v="1057" actId="2711"/>
          <ac:spMkLst>
            <pc:docMk/>
            <pc:sldMk cId="2662865671" sldId="362"/>
            <ac:spMk id="28" creationId="{BDE527E2-1519-EEAF-5E64-9BE3BF7FF4DC}"/>
          </ac:spMkLst>
        </pc:spChg>
        <pc:spChg chg="mod">
          <ac:chgData name="Ombeline LECLERC ISTRIA" userId="275354a2-f32e-48be-8a48-dab16b2af77b" providerId="ADAL" clId="{B2EB172F-CE41-4020-826F-B4B0BD3162FD}" dt="2025-07-10T21:24:25.732" v="575" actId="14100"/>
          <ac:spMkLst>
            <pc:docMk/>
            <pc:sldMk cId="2662865671" sldId="362"/>
            <ac:spMk id="32" creationId="{3E275946-C85B-2E2C-463D-ECE039D0F4E0}"/>
          </ac:spMkLst>
        </pc:spChg>
        <pc:spChg chg="mod">
          <ac:chgData name="Ombeline LECLERC ISTRIA" userId="275354a2-f32e-48be-8a48-dab16b2af77b" providerId="ADAL" clId="{B2EB172F-CE41-4020-826F-B4B0BD3162FD}" dt="2025-07-10T21:50:46.494" v="929" actId="20577"/>
          <ac:spMkLst>
            <pc:docMk/>
            <pc:sldMk cId="2662865671" sldId="362"/>
            <ac:spMk id="51" creationId="{F126D016-EDE3-5C9B-2CB8-E5C651946448}"/>
          </ac:spMkLst>
        </pc:spChg>
        <pc:spChg chg="mod">
          <ac:chgData name="Ombeline LECLERC ISTRIA" userId="275354a2-f32e-48be-8a48-dab16b2af77b" providerId="ADAL" clId="{B2EB172F-CE41-4020-826F-B4B0BD3162FD}" dt="2025-07-10T22:09:09.434" v="1057" actId="2711"/>
          <ac:spMkLst>
            <pc:docMk/>
            <pc:sldMk cId="2662865671" sldId="362"/>
            <ac:spMk id="57" creationId="{88DDA00B-B999-7451-6C23-614C2E33A8F7}"/>
          </ac:spMkLst>
        </pc:spChg>
        <pc:spChg chg="mod">
          <ac:chgData name="Ombeline LECLERC ISTRIA" userId="275354a2-f32e-48be-8a48-dab16b2af77b" providerId="ADAL" clId="{B2EB172F-CE41-4020-826F-B4B0BD3162FD}" dt="2025-07-10T22:09:09.434" v="1057" actId="2711"/>
          <ac:spMkLst>
            <pc:docMk/>
            <pc:sldMk cId="2662865671" sldId="362"/>
            <ac:spMk id="58" creationId="{A6E9FE93-0081-C9AF-791F-FAFEB6F27F1D}"/>
          </ac:spMkLst>
        </pc:spChg>
        <pc:spChg chg="mod">
          <ac:chgData name="Ombeline LECLERC ISTRIA" userId="275354a2-f32e-48be-8a48-dab16b2af77b" providerId="ADAL" clId="{B2EB172F-CE41-4020-826F-B4B0BD3162FD}" dt="2025-07-10T22:09:09.434" v="1057" actId="2711"/>
          <ac:spMkLst>
            <pc:docMk/>
            <pc:sldMk cId="2662865671" sldId="362"/>
            <ac:spMk id="63" creationId="{60A99A19-2CF5-2DA8-69AD-3860841B5177}"/>
          </ac:spMkLst>
        </pc:spChg>
        <pc:spChg chg="mod">
          <ac:chgData name="Ombeline LECLERC ISTRIA" userId="275354a2-f32e-48be-8a48-dab16b2af77b" providerId="ADAL" clId="{B2EB172F-CE41-4020-826F-B4B0BD3162FD}" dt="2025-07-10T22:09:09.434" v="1057" actId="2711"/>
          <ac:spMkLst>
            <pc:docMk/>
            <pc:sldMk cId="2662865671" sldId="362"/>
            <ac:spMk id="91" creationId="{F5328EBE-895C-4696-4A64-FE8FA49A4627}"/>
          </ac:spMkLst>
        </pc:spChg>
        <pc:cxnChg chg="mod">
          <ac:chgData name="Ombeline LECLERC ISTRIA" userId="275354a2-f32e-48be-8a48-dab16b2af77b" providerId="ADAL" clId="{B2EB172F-CE41-4020-826F-B4B0BD3162FD}" dt="2025-07-10T21:24:25.732" v="575" actId="14100"/>
          <ac:cxnSpMkLst>
            <pc:docMk/>
            <pc:sldMk cId="2662865671" sldId="362"/>
            <ac:cxnSpMk id="39" creationId="{EE67FEE7-9559-F0F7-28E1-46EADE3620BF}"/>
          </ac:cxnSpMkLst>
        </pc:cxnChg>
      </pc:sldChg>
      <pc:sldChg chg="delSp modSp add mod setBg">
        <pc:chgData name="Ombeline LECLERC ISTRIA" userId="275354a2-f32e-48be-8a48-dab16b2af77b" providerId="ADAL" clId="{B2EB172F-CE41-4020-826F-B4B0BD3162FD}" dt="2025-07-10T22:04:30.887" v="983" actId="2711"/>
        <pc:sldMkLst>
          <pc:docMk/>
          <pc:sldMk cId="1586624930" sldId="365"/>
        </pc:sldMkLst>
        <pc:spChg chg="mod">
          <ac:chgData name="Ombeline LECLERC ISTRIA" userId="275354a2-f32e-48be-8a48-dab16b2af77b" providerId="ADAL" clId="{B2EB172F-CE41-4020-826F-B4B0BD3162FD}" dt="2025-07-10T20:46:50.330" v="129" actId="27636"/>
          <ac:spMkLst>
            <pc:docMk/>
            <pc:sldMk cId="1586624930" sldId="365"/>
            <ac:spMk id="2" creationId="{8147DACF-7E24-5EAC-89FE-0BB89FD13332}"/>
          </ac:spMkLst>
        </pc:spChg>
        <pc:spChg chg="mod">
          <ac:chgData name="Ombeline LECLERC ISTRIA" userId="275354a2-f32e-48be-8a48-dab16b2af77b" providerId="ADAL" clId="{B2EB172F-CE41-4020-826F-B4B0BD3162FD}" dt="2025-07-10T22:04:30.887" v="983" actId="2711"/>
          <ac:spMkLst>
            <pc:docMk/>
            <pc:sldMk cId="1586624930" sldId="365"/>
            <ac:spMk id="5" creationId="{464E4B98-0F81-023D-C83F-1F1EA6A275BF}"/>
          </ac:spMkLst>
        </pc:spChg>
        <pc:spChg chg="mod">
          <ac:chgData name="Ombeline LECLERC ISTRIA" userId="275354a2-f32e-48be-8a48-dab16b2af77b" providerId="ADAL" clId="{B2EB172F-CE41-4020-826F-B4B0BD3162FD}" dt="2025-07-10T22:04:30.887" v="983" actId="2711"/>
          <ac:spMkLst>
            <pc:docMk/>
            <pc:sldMk cId="1586624930" sldId="365"/>
            <ac:spMk id="6" creationId="{3629E089-3B38-3E24-E1BE-DFD7D66EE8F4}"/>
          </ac:spMkLst>
        </pc:spChg>
        <pc:spChg chg="mod">
          <ac:chgData name="Ombeline LECLERC ISTRIA" userId="275354a2-f32e-48be-8a48-dab16b2af77b" providerId="ADAL" clId="{B2EB172F-CE41-4020-826F-B4B0BD3162FD}" dt="2025-07-10T22:04:30.887" v="983" actId="2711"/>
          <ac:spMkLst>
            <pc:docMk/>
            <pc:sldMk cId="1586624930" sldId="365"/>
            <ac:spMk id="8" creationId="{10646B13-2642-53F6-77B2-63D21A137E03}"/>
          </ac:spMkLst>
        </pc:spChg>
        <pc:spChg chg="mod">
          <ac:chgData name="Ombeline LECLERC ISTRIA" userId="275354a2-f32e-48be-8a48-dab16b2af77b" providerId="ADAL" clId="{B2EB172F-CE41-4020-826F-B4B0BD3162FD}" dt="2025-07-10T22:04:30.887" v="983" actId="2711"/>
          <ac:spMkLst>
            <pc:docMk/>
            <pc:sldMk cId="1586624930" sldId="365"/>
            <ac:spMk id="9" creationId="{6D44DECB-93AD-D78F-6D78-81C02BF08059}"/>
          </ac:spMkLst>
        </pc:spChg>
        <pc:spChg chg="mod">
          <ac:chgData name="Ombeline LECLERC ISTRIA" userId="275354a2-f32e-48be-8a48-dab16b2af77b" providerId="ADAL" clId="{B2EB172F-CE41-4020-826F-B4B0BD3162FD}" dt="2025-07-10T22:04:30.887" v="983" actId="2711"/>
          <ac:spMkLst>
            <pc:docMk/>
            <pc:sldMk cId="1586624930" sldId="365"/>
            <ac:spMk id="11" creationId="{3D845741-E3BF-1143-C992-A8B78C7C2884}"/>
          </ac:spMkLst>
        </pc:spChg>
        <pc:spChg chg="mod">
          <ac:chgData name="Ombeline LECLERC ISTRIA" userId="275354a2-f32e-48be-8a48-dab16b2af77b" providerId="ADAL" clId="{B2EB172F-CE41-4020-826F-B4B0BD3162FD}" dt="2025-07-10T22:04:30.887" v="983" actId="2711"/>
          <ac:spMkLst>
            <pc:docMk/>
            <pc:sldMk cId="1586624930" sldId="365"/>
            <ac:spMk id="12" creationId="{D9489F41-AC1B-C26F-DC75-6CDC72ACC651}"/>
          </ac:spMkLst>
        </pc:spChg>
        <pc:spChg chg="mod">
          <ac:chgData name="Ombeline LECLERC ISTRIA" userId="275354a2-f32e-48be-8a48-dab16b2af77b" providerId="ADAL" clId="{B2EB172F-CE41-4020-826F-B4B0BD3162FD}" dt="2025-07-10T21:05:49.670" v="241" actId="207"/>
          <ac:spMkLst>
            <pc:docMk/>
            <pc:sldMk cId="1586624930" sldId="365"/>
            <ac:spMk id="13" creationId="{5F265986-6870-B5D7-7B02-A1C8E1ABDEB6}"/>
          </ac:spMkLst>
        </pc:spChg>
        <pc:spChg chg="mod">
          <ac:chgData name="Ombeline LECLERC ISTRIA" userId="275354a2-f32e-48be-8a48-dab16b2af77b" providerId="ADAL" clId="{B2EB172F-CE41-4020-826F-B4B0BD3162FD}" dt="2025-07-10T21:06:27.059" v="248" actId="14100"/>
          <ac:spMkLst>
            <pc:docMk/>
            <pc:sldMk cId="1586624930" sldId="365"/>
            <ac:spMk id="21" creationId="{C4BEB2A5-2520-72F9-0CEB-965269F432A6}"/>
          </ac:spMkLst>
        </pc:spChg>
        <pc:spChg chg="del">
          <ac:chgData name="Ombeline LECLERC ISTRIA" userId="275354a2-f32e-48be-8a48-dab16b2af77b" providerId="ADAL" clId="{B2EB172F-CE41-4020-826F-B4B0BD3162FD}" dt="2025-07-10T20:47:21.178" v="132" actId="478"/>
          <ac:spMkLst>
            <pc:docMk/>
            <pc:sldMk cId="1586624930" sldId="365"/>
            <ac:spMk id="25" creationId="{6F7F3202-A7A3-6690-C357-145D325E3291}"/>
          </ac:spMkLst>
        </pc:spChg>
        <pc:spChg chg="mod">
          <ac:chgData name="Ombeline LECLERC ISTRIA" userId="275354a2-f32e-48be-8a48-dab16b2af77b" providerId="ADAL" clId="{B2EB172F-CE41-4020-826F-B4B0BD3162FD}" dt="2025-07-10T21:05:49.670" v="241" actId="207"/>
          <ac:spMkLst>
            <pc:docMk/>
            <pc:sldMk cId="1586624930" sldId="365"/>
            <ac:spMk id="26" creationId="{AA000E18-31BD-7B3A-74C4-D54B550F3EAA}"/>
          </ac:spMkLst>
        </pc:spChg>
        <pc:spChg chg="mod">
          <ac:chgData name="Ombeline LECLERC ISTRIA" userId="275354a2-f32e-48be-8a48-dab16b2af77b" providerId="ADAL" clId="{B2EB172F-CE41-4020-826F-B4B0BD3162FD}" dt="2025-07-10T21:05:49.670" v="241" actId="207"/>
          <ac:spMkLst>
            <pc:docMk/>
            <pc:sldMk cId="1586624930" sldId="365"/>
            <ac:spMk id="53" creationId="{450BEFBB-A0B2-9CDB-00F9-79684ECA2179}"/>
          </ac:spMkLst>
        </pc:spChg>
        <pc:spChg chg="mod">
          <ac:chgData name="Ombeline LECLERC ISTRIA" userId="275354a2-f32e-48be-8a48-dab16b2af77b" providerId="ADAL" clId="{B2EB172F-CE41-4020-826F-B4B0BD3162FD}" dt="2025-07-10T21:05:49.670" v="241" actId="207"/>
          <ac:spMkLst>
            <pc:docMk/>
            <pc:sldMk cId="1586624930" sldId="365"/>
            <ac:spMk id="61" creationId="{85E4D1A7-4304-3023-425B-B9F67C692EDD}"/>
          </ac:spMkLst>
        </pc:spChg>
        <pc:spChg chg="mod">
          <ac:chgData name="Ombeline LECLERC ISTRIA" userId="275354a2-f32e-48be-8a48-dab16b2af77b" providerId="ADAL" clId="{B2EB172F-CE41-4020-826F-B4B0BD3162FD}" dt="2025-07-10T21:05:49.670" v="241" actId="207"/>
          <ac:spMkLst>
            <pc:docMk/>
            <pc:sldMk cId="1586624930" sldId="365"/>
            <ac:spMk id="1051" creationId="{D0935249-18EB-ED38-44BE-E0D17D452CBB}"/>
          </ac:spMkLst>
        </pc:spChg>
        <pc:spChg chg="mod">
          <ac:chgData name="Ombeline LECLERC ISTRIA" userId="275354a2-f32e-48be-8a48-dab16b2af77b" providerId="ADAL" clId="{B2EB172F-CE41-4020-826F-B4B0BD3162FD}" dt="2025-07-10T22:04:30.887" v="983" actId="2711"/>
          <ac:spMkLst>
            <pc:docMk/>
            <pc:sldMk cId="1586624930" sldId="365"/>
            <ac:spMk id="1058" creationId="{7BC2C93E-5134-E2B6-7354-96B2E1B28428}"/>
          </ac:spMkLst>
        </pc:spChg>
        <pc:spChg chg="mod">
          <ac:chgData name="Ombeline LECLERC ISTRIA" userId="275354a2-f32e-48be-8a48-dab16b2af77b" providerId="ADAL" clId="{B2EB172F-CE41-4020-826F-B4B0BD3162FD}" dt="2025-07-10T22:04:30.887" v="983" actId="2711"/>
          <ac:spMkLst>
            <pc:docMk/>
            <pc:sldMk cId="1586624930" sldId="365"/>
            <ac:spMk id="1059" creationId="{6BD9EA13-E094-EDA7-EC3A-3AAE1A8F950A}"/>
          </ac:spMkLst>
        </pc:spChg>
        <pc:spChg chg="mod">
          <ac:chgData name="Ombeline LECLERC ISTRIA" userId="275354a2-f32e-48be-8a48-dab16b2af77b" providerId="ADAL" clId="{B2EB172F-CE41-4020-826F-B4B0BD3162FD}" dt="2025-07-10T21:05:49.670" v="241" actId="207"/>
          <ac:spMkLst>
            <pc:docMk/>
            <pc:sldMk cId="1586624930" sldId="365"/>
            <ac:spMk id="1078" creationId="{50C6845A-2D7E-95CD-D80B-BC365DF1754C}"/>
          </ac:spMkLst>
        </pc:spChg>
        <pc:spChg chg="mod">
          <ac:chgData name="Ombeline LECLERC ISTRIA" userId="275354a2-f32e-48be-8a48-dab16b2af77b" providerId="ADAL" clId="{B2EB172F-CE41-4020-826F-B4B0BD3162FD}" dt="2025-07-10T21:05:49.670" v="241" actId="207"/>
          <ac:spMkLst>
            <pc:docMk/>
            <pc:sldMk cId="1586624930" sldId="365"/>
            <ac:spMk id="1079" creationId="{30A7152D-5694-3FF0-01AC-D2CF7B6C6B84}"/>
          </ac:spMkLst>
        </pc:spChg>
        <pc:spChg chg="mod">
          <ac:chgData name="Ombeline LECLERC ISTRIA" userId="275354a2-f32e-48be-8a48-dab16b2af77b" providerId="ADAL" clId="{B2EB172F-CE41-4020-826F-B4B0BD3162FD}" dt="2025-07-10T21:06:07.884" v="243" actId="208"/>
          <ac:spMkLst>
            <pc:docMk/>
            <pc:sldMk cId="1586624930" sldId="365"/>
            <ac:spMk id="1083" creationId="{84651C4B-A095-C039-6D2C-E46653E00FA7}"/>
          </ac:spMkLst>
        </pc:spChg>
        <pc:spChg chg="mod">
          <ac:chgData name="Ombeline LECLERC ISTRIA" userId="275354a2-f32e-48be-8a48-dab16b2af77b" providerId="ADAL" clId="{B2EB172F-CE41-4020-826F-B4B0BD3162FD}" dt="2025-07-10T21:05:49.670" v="241" actId="207"/>
          <ac:spMkLst>
            <pc:docMk/>
            <pc:sldMk cId="1586624930" sldId="365"/>
            <ac:spMk id="2090" creationId="{B9375960-EE77-66BE-7FA5-EAF788B8443A}"/>
          </ac:spMkLst>
        </pc:spChg>
        <pc:spChg chg="mod">
          <ac:chgData name="Ombeline LECLERC ISTRIA" userId="275354a2-f32e-48be-8a48-dab16b2af77b" providerId="ADAL" clId="{B2EB172F-CE41-4020-826F-B4B0BD3162FD}" dt="2025-07-10T21:05:49.670" v="241" actId="207"/>
          <ac:spMkLst>
            <pc:docMk/>
            <pc:sldMk cId="1586624930" sldId="365"/>
            <ac:spMk id="2091" creationId="{1B56EEFC-3B7F-C5A7-101C-B6E0C0918584}"/>
          </ac:spMkLst>
        </pc:spChg>
        <pc:cxnChg chg="mod">
          <ac:chgData name="Ombeline LECLERC ISTRIA" userId="275354a2-f32e-48be-8a48-dab16b2af77b" providerId="ADAL" clId="{B2EB172F-CE41-4020-826F-B4B0BD3162FD}" dt="2025-07-10T21:06:27.059" v="248" actId="14100"/>
          <ac:cxnSpMkLst>
            <pc:docMk/>
            <pc:sldMk cId="1586624930" sldId="365"/>
            <ac:cxnSpMk id="1068" creationId="{D1F7A2B3-5526-CDBD-D42B-FD0806E1070F}"/>
          </ac:cxnSpMkLst>
        </pc:cxnChg>
      </pc:sldChg>
      <pc:sldChg chg="addSp modSp add mod setBg">
        <pc:chgData name="Ombeline LECLERC ISTRIA" userId="275354a2-f32e-48be-8a48-dab16b2af77b" providerId="ADAL" clId="{B2EB172F-CE41-4020-826F-B4B0BD3162FD}" dt="2025-07-10T22:04:37.717" v="986" actId="1035"/>
        <pc:sldMkLst>
          <pc:docMk/>
          <pc:sldMk cId="2701817800" sldId="366"/>
        </pc:sldMkLst>
        <pc:spChg chg="mod">
          <ac:chgData name="Ombeline LECLERC ISTRIA" userId="275354a2-f32e-48be-8a48-dab16b2af77b" providerId="ADAL" clId="{B2EB172F-CE41-4020-826F-B4B0BD3162FD}" dt="2025-07-10T22:04:37.717" v="986" actId="1035"/>
          <ac:spMkLst>
            <pc:docMk/>
            <pc:sldMk cId="2701817800" sldId="366"/>
            <ac:spMk id="2" creationId="{B610082F-FCEB-C228-62B6-E627D668BC64}"/>
          </ac:spMkLst>
        </pc:spChg>
        <pc:spChg chg="mod">
          <ac:chgData name="Ombeline LECLERC ISTRIA" userId="275354a2-f32e-48be-8a48-dab16b2af77b" providerId="ADAL" clId="{B2EB172F-CE41-4020-826F-B4B0BD3162FD}" dt="2025-07-10T22:04:35.581" v="984" actId="2711"/>
          <ac:spMkLst>
            <pc:docMk/>
            <pc:sldMk cId="2701817800" sldId="366"/>
            <ac:spMk id="8" creationId="{404FC152-A6CA-C2DC-3514-8F04C7EFDE98}"/>
          </ac:spMkLst>
        </pc:spChg>
        <pc:spChg chg="mod">
          <ac:chgData name="Ombeline LECLERC ISTRIA" userId="275354a2-f32e-48be-8a48-dab16b2af77b" providerId="ADAL" clId="{B2EB172F-CE41-4020-826F-B4B0BD3162FD}" dt="2025-07-10T22:04:35.581" v="984" actId="2711"/>
          <ac:spMkLst>
            <pc:docMk/>
            <pc:sldMk cId="2701817800" sldId="366"/>
            <ac:spMk id="9" creationId="{21BD3892-A133-3D0A-FF27-D48177A4E456}"/>
          </ac:spMkLst>
        </pc:spChg>
        <pc:spChg chg="mod">
          <ac:chgData name="Ombeline LECLERC ISTRIA" userId="275354a2-f32e-48be-8a48-dab16b2af77b" providerId="ADAL" clId="{B2EB172F-CE41-4020-826F-B4B0BD3162FD}" dt="2025-07-10T22:04:35.581" v="984" actId="2711"/>
          <ac:spMkLst>
            <pc:docMk/>
            <pc:sldMk cId="2701817800" sldId="366"/>
            <ac:spMk id="11" creationId="{449DBC22-1DD3-9190-155A-2FD8F7280C25}"/>
          </ac:spMkLst>
        </pc:spChg>
        <pc:spChg chg="mod">
          <ac:chgData name="Ombeline LECLERC ISTRIA" userId="275354a2-f32e-48be-8a48-dab16b2af77b" providerId="ADAL" clId="{B2EB172F-CE41-4020-826F-B4B0BD3162FD}" dt="2025-07-10T22:04:35.581" v="984" actId="2711"/>
          <ac:spMkLst>
            <pc:docMk/>
            <pc:sldMk cId="2701817800" sldId="366"/>
            <ac:spMk id="12" creationId="{371F4A17-F097-AE5D-7362-CAEDE06616C7}"/>
          </ac:spMkLst>
        </pc:spChg>
        <pc:spChg chg="mod">
          <ac:chgData name="Ombeline LECLERC ISTRIA" userId="275354a2-f32e-48be-8a48-dab16b2af77b" providerId="ADAL" clId="{B2EB172F-CE41-4020-826F-B4B0BD3162FD}" dt="2025-07-10T22:04:35.581" v="984" actId="2711"/>
          <ac:spMkLst>
            <pc:docMk/>
            <pc:sldMk cId="2701817800" sldId="366"/>
            <ac:spMk id="13" creationId="{097186F5-F4D9-D79B-24CB-04935C820CF5}"/>
          </ac:spMkLst>
        </pc:spChg>
        <pc:spChg chg="mod">
          <ac:chgData name="Ombeline LECLERC ISTRIA" userId="275354a2-f32e-48be-8a48-dab16b2af77b" providerId="ADAL" clId="{B2EB172F-CE41-4020-826F-B4B0BD3162FD}" dt="2025-07-10T21:07:34.281" v="255" actId="164"/>
          <ac:spMkLst>
            <pc:docMk/>
            <pc:sldMk cId="2701817800" sldId="366"/>
            <ac:spMk id="14" creationId="{3A48E406-6F3D-16D9-A37D-070F4359569D}"/>
          </ac:spMkLst>
        </pc:spChg>
        <pc:spChg chg="mod">
          <ac:chgData name="Ombeline LECLERC ISTRIA" userId="275354a2-f32e-48be-8a48-dab16b2af77b" providerId="ADAL" clId="{B2EB172F-CE41-4020-826F-B4B0BD3162FD}" dt="2025-07-10T22:04:35.581" v="984" actId="2711"/>
          <ac:spMkLst>
            <pc:docMk/>
            <pc:sldMk cId="2701817800" sldId="366"/>
            <ac:spMk id="15" creationId="{1F91EDC1-38EC-B139-BE7E-6C3576A82962}"/>
          </ac:spMkLst>
        </pc:spChg>
        <pc:spChg chg="mod">
          <ac:chgData name="Ombeline LECLERC ISTRIA" userId="275354a2-f32e-48be-8a48-dab16b2af77b" providerId="ADAL" clId="{B2EB172F-CE41-4020-826F-B4B0BD3162FD}" dt="2025-07-10T22:04:35.581" v="984" actId="2711"/>
          <ac:spMkLst>
            <pc:docMk/>
            <pc:sldMk cId="2701817800" sldId="366"/>
            <ac:spMk id="16" creationId="{99011835-45AA-5283-77AF-2BFC3EB67565}"/>
          </ac:spMkLst>
        </pc:spChg>
        <pc:spChg chg="mod">
          <ac:chgData name="Ombeline LECLERC ISTRIA" userId="275354a2-f32e-48be-8a48-dab16b2af77b" providerId="ADAL" clId="{B2EB172F-CE41-4020-826F-B4B0BD3162FD}" dt="2025-07-10T22:04:35.581" v="984" actId="2711"/>
          <ac:spMkLst>
            <pc:docMk/>
            <pc:sldMk cId="2701817800" sldId="366"/>
            <ac:spMk id="17" creationId="{ED3DBF0C-0174-5B9A-766B-D4A28963E727}"/>
          </ac:spMkLst>
        </pc:spChg>
        <pc:spChg chg="mod">
          <ac:chgData name="Ombeline LECLERC ISTRIA" userId="275354a2-f32e-48be-8a48-dab16b2af77b" providerId="ADAL" clId="{B2EB172F-CE41-4020-826F-B4B0BD3162FD}" dt="2025-07-10T21:07:34.281" v="255" actId="164"/>
          <ac:spMkLst>
            <pc:docMk/>
            <pc:sldMk cId="2701817800" sldId="366"/>
            <ac:spMk id="18" creationId="{F75D4C9E-7D7F-2BE9-125F-44650E1C6FE0}"/>
          </ac:spMkLst>
        </pc:spChg>
        <pc:spChg chg="mod">
          <ac:chgData name="Ombeline LECLERC ISTRIA" userId="275354a2-f32e-48be-8a48-dab16b2af77b" providerId="ADAL" clId="{B2EB172F-CE41-4020-826F-B4B0BD3162FD}" dt="2025-07-10T22:04:35.581" v="984" actId="2711"/>
          <ac:spMkLst>
            <pc:docMk/>
            <pc:sldMk cId="2701817800" sldId="366"/>
            <ac:spMk id="30" creationId="{D1930AC2-7179-93F5-6A92-F21613B42524}"/>
          </ac:spMkLst>
        </pc:spChg>
        <pc:spChg chg="mod">
          <ac:chgData name="Ombeline LECLERC ISTRIA" userId="275354a2-f32e-48be-8a48-dab16b2af77b" providerId="ADAL" clId="{B2EB172F-CE41-4020-826F-B4B0BD3162FD}" dt="2025-07-10T22:04:35.581" v="984" actId="2711"/>
          <ac:spMkLst>
            <pc:docMk/>
            <pc:sldMk cId="2701817800" sldId="366"/>
            <ac:spMk id="33" creationId="{320A78F7-ED9D-978A-E853-174D1C3F02BC}"/>
          </ac:spMkLst>
        </pc:spChg>
        <pc:grpChg chg="add mod">
          <ac:chgData name="Ombeline LECLERC ISTRIA" userId="275354a2-f32e-48be-8a48-dab16b2af77b" providerId="ADAL" clId="{B2EB172F-CE41-4020-826F-B4B0BD3162FD}" dt="2025-07-10T21:07:36.135" v="256" actId="12788"/>
          <ac:grpSpMkLst>
            <pc:docMk/>
            <pc:sldMk cId="2701817800" sldId="366"/>
            <ac:grpSpMk id="4" creationId="{CFFB11D7-2995-7C64-39E9-6B97999CA954}"/>
          </ac:grpSpMkLst>
        </pc:grpChg>
        <pc:grpChg chg="mod">
          <ac:chgData name="Ombeline LECLERC ISTRIA" userId="275354a2-f32e-48be-8a48-dab16b2af77b" providerId="ADAL" clId="{B2EB172F-CE41-4020-826F-B4B0BD3162FD}" dt="2025-07-10T21:07:34.281" v="255" actId="164"/>
          <ac:grpSpMkLst>
            <pc:docMk/>
            <pc:sldMk cId="2701817800" sldId="366"/>
            <ac:grpSpMk id="10" creationId="{86253498-FB92-F24B-B288-CB2FA8C54CE4}"/>
          </ac:grpSpMkLst>
        </pc:grpChg>
      </pc:sldChg>
      <pc:sldChg chg="modSp add mod setBg">
        <pc:chgData name="Ombeline LECLERC ISTRIA" userId="275354a2-f32e-48be-8a48-dab16b2af77b" providerId="ADAL" clId="{B2EB172F-CE41-4020-826F-B4B0BD3162FD}" dt="2025-07-10T22:04:43.267" v="987" actId="2711"/>
        <pc:sldMkLst>
          <pc:docMk/>
          <pc:sldMk cId="4273631857" sldId="367"/>
        </pc:sldMkLst>
        <pc:spChg chg="mod">
          <ac:chgData name="Ombeline LECLERC ISTRIA" userId="275354a2-f32e-48be-8a48-dab16b2af77b" providerId="ADAL" clId="{B2EB172F-CE41-4020-826F-B4B0BD3162FD}" dt="2025-07-10T20:47:27.748" v="134" actId="27636"/>
          <ac:spMkLst>
            <pc:docMk/>
            <pc:sldMk cId="4273631857" sldId="367"/>
            <ac:spMk id="2" creationId="{78C3E4BD-DABA-B873-05A7-6F88631D0C71}"/>
          </ac:spMkLst>
        </pc:spChg>
        <pc:spChg chg="mod">
          <ac:chgData name="Ombeline LECLERC ISTRIA" userId="275354a2-f32e-48be-8a48-dab16b2af77b" providerId="ADAL" clId="{B2EB172F-CE41-4020-826F-B4B0BD3162FD}" dt="2025-07-10T22:04:43.267" v="987" actId="2711"/>
          <ac:spMkLst>
            <pc:docMk/>
            <pc:sldMk cId="4273631857" sldId="367"/>
            <ac:spMk id="5" creationId="{DC1ADA53-5EDA-4A85-C2E4-8DF7A15DBEE9}"/>
          </ac:spMkLst>
        </pc:spChg>
        <pc:spChg chg="mod">
          <ac:chgData name="Ombeline LECLERC ISTRIA" userId="275354a2-f32e-48be-8a48-dab16b2af77b" providerId="ADAL" clId="{B2EB172F-CE41-4020-826F-B4B0BD3162FD}" dt="2025-07-10T22:04:43.267" v="987" actId="2711"/>
          <ac:spMkLst>
            <pc:docMk/>
            <pc:sldMk cId="4273631857" sldId="367"/>
            <ac:spMk id="6" creationId="{D295DB74-4295-721A-6538-87D681F34BE5}"/>
          </ac:spMkLst>
        </pc:spChg>
        <pc:spChg chg="mod">
          <ac:chgData name="Ombeline LECLERC ISTRIA" userId="275354a2-f32e-48be-8a48-dab16b2af77b" providerId="ADAL" clId="{B2EB172F-CE41-4020-826F-B4B0BD3162FD}" dt="2025-07-10T22:04:43.267" v="987" actId="2711"/>
          <ac:spMkLst>
            <pc:docMk/>
            <pc:sldMk cId="4273631857" sldId="367"/>
            <ac:spMk id="8" creationId="{1CB20A73-95D8-52AD-CE42-AFDFFDABF98A}"/>
          </ac:spMkLst>
        </pc:spChg>
        <pc:spChg chg="mod">
          <ac:chgData name="Ombeline LECLERC ISTRIA" userId="275354a2-f32e-48be-8a48-dab16b2af77b" providerId="ADAL" clId="{B2EB172F-CE41-4020-826F-B4B0BD3162FD}" dt="2025-07-10T21:08:11.081" v="266" actId="207"/>
          <ac:spMkLst>
            <pc:docMk/>
            <pc:sldMk cId="4273631857" sldId="367"/>
            <ac:spMk id="11" creationId="{E7658BDF-0B00-B619-47FC-3CC82B50B7F0}"/>
          </ac:spMkLst>
        </pc:spChg>
        <pc:spChg chg="mod">
          <ac:chgData name="Ombeline LECLERC ISTRIA" userId="275354a2-f32e-48be-8a48-dab16b2af77b" providerId="ADAL" clId="{B2EB172F-CE41-4020-826F-B4B0BD3162FD}" dt="2025-07-10T22:04:43.267" v="987" actId="2711"/>
          <ac:spMkLst>
            <pc:docMk/>
            <pc:sldMk cId="4273631857" sldId="367"/>
            <ac:spMk id="12" creationId="{9983D529-3F1C-C567-826C-83CF343251B6}"/>
          </ac:spMkLst>
        </pc:spChg>
        <pc:spChg chg="mod">
          <ac:chgData name="Ombeline LECLERC ISTRIA" userId="275354a2-f32e-48be-8a48-dab16b2af77b" providerId="ADAL" clId="{B2EB172F-CE41-4020-826F-B4B0BD3162FD}" dt="2025-07-10T21:08:06.911" v="264" actId="108"/>
          <ac:spMkLst>
            <pc:docMk/>
            <pc:sldMk cId="4273631857" sldId="367"/>
            <ac:spMk id="13" creationId="{F21D3FDC-8B52-2232-CFA6-47AF1F4B92BE}"/>
          </ac:spMkLst>
        </pc:spChg>
        <pc:spChg chg="mod">
          <ac:chgData name="Ombeline LECLERC ISTRIA" userId="275354a2-f32e-48be-8a48-dab16b2af77b" providerId="ADAL" clId="{B2EB172F-CE41-4020-826F-B4B0BD3162FD}" dt="2025-07-10T22:04:43.267" v="987" actId="2711"/>
          <ac:spMkLst>
            <pc:docMk/>
            <pc:sldMk cId="4273631857" sldId="367"/>
            <ac:spMk id="14" creationId="{49ED722B-EB76-EE54-9181-DD58276E5E69}"/>
          </ac:spMkLst>
        </pc:spChg>
        <pc:spChg chg="mod">
          <ac:chgData name="Ombeline LECLERC ISTRIA" userId="275354a2-f32e-48be-8a48-dab16b2af77b" providerId="ADAL" clId="{B2EB172F-CE41-4020-826F-B4B0BD3162FD}" dt="2025-07-10T22:04:43.267" v="987" actId="2711"/>
          <ac:spMkLst>
            <pc:docMk/>
            <pc:sldMk cId="4273631857" sldId="367"/>
            <ac:spMk id="15" creationId="{5E0DC296-3D12-F540-3135-C5DF8387BE86}"/>
          </ac:spMkLst>
        </pc:spChg>
        <pc:spChg chg="mod">
          <ac:chgData name="Ombeline LECLERC ISTRIA" userId="275354a2-f32e-48be-8a48-dab16b2af77b" providerId="ADAL" clId="{B2EB172F-CE41-4020-826F-B4B0BD3162FD}" dt="2025-07-10T22:04:43.267" v="987" actId="2711"/>
          <ac:spMkLst>
            <pc:docMk/>
            <pc:sldMk cId="4273631857" sldId="367"/>
            <ac:spMk id="16" creationId="{BD1C9573-EE12-FBCC-AF54-7A110B236F75}"/>
          </ac:spMkLst>
        </pc:spChg>
        <pc:spChg chg="mod">
          <ac:chgData name="Ombeline LECLERC ISTRIA" userId="275354a2-f32e-48be-8a48-dab16b2af77b" providerId="ADAL" clId="{B2EB172F-CE41-4020-826F-B4B0BD3162FD}" dt="2025-07-10T21:07:46.154" v="258" actId="207"/>
          <ac:spMkLst>
            <pc:docMk/>
            <pc:sldMk cId="4273631857" sldId="367"/>
            <ac:spMk id="20" creationId="{6AC7C7F1-5D53-A0F7-EFB3-11980F4678B7}"/>
          </ac:spMkLst>
        </pc:spChg>
        <pc:spChg chg="mod">
          <ac:chgData name="Ombeline LECLERC ISTRIA" userId="275354a2-f32e-48be-8a48-dab16b2af77b" providerId="ADAL" clId="{B2EB172F-CE41-4020-826F-B4B0BD3162FD}" dt="2025-07-10T21:08:01.188" v="263" actId="207"/>
          <ac:spMkLst>
            <pc:docMk/>
            <pc:sldMk cId="4273631857" sldId="367"/>
            <ac:spMk id="21" creationId="{AF2EBABC-144C-B5BE-6B18-8E25002426A4}"/>
          </ac:spMkLst>
        </pc:spChg>
        <pc:spChg chg="mod">
          <ac:chgData name="Ombeline LECLERC ISTRIA" userId="275354a2-f32e-48be-8a48-dab16b2af77b" providerId="ADAL" clId="{B2EB172F-CE41-4020-826F-B4B0BD3162FD}" dt="2025-07-10T22:04:43.267" v="987" actId="2711"/>
          <ac:spMkLst>
            <pc:docMk/>
            <pc:sldMk cId="4273631857" sldId="367"/>
            <ac:spMk id="22" creationId="{39CA7F48-659C-D333-C612-1C3C02626077}"/>
          </ac:spMkLst>
        </pc:spChg>
        <pc:spChg chg="mod">
          <ac:chgData name="Ombeline LECLERC ISTRIA" userId="275354a2-f32e-48be-8a48-dab16b2af77b" providerId="ADAL" clId="{B2EB172F-CE41-4020-826F-B4B0BD3162FD}" dt="2025-07-10T22:04:43.267" v="987" actId="2711"/>
          <ac:spMkLst>
            <pc:docMk/>
            <pc:sldMk cId="4273631857" sldId="367"/>
            <ac:spMk id="23" creationId="{52BF1251-ED26-BF51-39D4-737A77520B31}"/>
          </ac:spMkLst>
        </pc:spChg>
        <pc:spChg chg="mod">
          <ac:chgData name="Ombeline LECLERC ISTRIA" userId="275354a2-f32e-48be-8a48-dab16b2af77b" providerId="ADAL" clId="{B2EB172F-CE41-4020-826F-B4B0BD3162FD}" dt="2025-07-10T21:07:46.154" v="258" actId="207"/>
          <ac:spMkLst>
            <pc:docMk/>
            <pc:sldMk cId="4273631857" sldId="367"/>
            <ac:spMk id="24" creationId="{5CE7BBBD-6F1E-D146-F190-B2FB751E523C}"/>
          </ac:spMkLst>
        </pc:spChg>
        <pc:spChg chg="mod">
          <ac:chgData name="Ombeline LECLERC ISTRIA" userId="275354a2-f32e-48be-8a48-dab16b2af77b" providerId="ADAL" clId="{B2EB172F-CE41-4020-826F-B4B0BD3162FD}" dt="2025-07-10T21:07:46.154" v="258" actId="207"/>
          <ac:spMkLst>
            <pc:docMk/>
            <pc:sldMk cId="4273631857" sldId="367"/>
            <ac:spMk id="52" creationId="{28FD6BA7-3BAD-9599-420C-956C23B5DBC0}"/>
          </ac:spMkLst>
        </pc:spChg>
        <pc:spChg chg="mod">
          <ac:chgData name="Ombeline LECLERC ISTRIA" userId="275354a2-f32e-48be-8a48-dab16b2af77b" providerId="ADAL" clId="{B2EB172F-CE41-4020-826F-B4B0BD3162FD}" dt="2025-07-10T22:04:43.267" v="987" actId="2711"/>
          <ac:spMkLst>
            <pc:docMk/>
            <pc:sldMk cId="4273631857" sldId="367"/>
            <ac:spMk id="57" creationId="{FE746963-E7D3-8BF5-EAE6-9A29E97A5EF5}"/>
          </ac:spMkLst>
        </pc:spChg>
        <pc:picChg chg="mod">
          <ac:chgData name="Ombeline LECLERC ISTRIA" userId="275354a2-f32e-48be-8a48-dab16b2af77b" providerId="ADAL" clId="{B2EB172F-CE41-4020-826F-B4B0BD3162FD}" dt="2025-07-10T21:07:51.996" v="261" actId="1035"/>
          <ac:picMkLst>
            <pc:docMk/>
            <pc:sldMk cId="4273631857" sldId="367"/>
            <ac:picMk id="68" creationId="{48C84225-A83E-46F0-5EF0-3FF10E5CFE42}"/>
          </ac:picMkLst>
        </pc:picChg>
      </pc:sldChg>
      <pc:sldChg chg="modSp add mod setBg">
        <pc:chgData name="Ombeline LECLERC ISTRIA" userId="275354a2-f32e-48be-8a48-dab16b2af77b" providerId="ADAL" clId="{B2EB172F-CE41-4020-826F-B4B0BD3162FD}" dt="2025-07-10T22:04:48.003" v="988" actId="2711"/>
        <pc:sldMkLst>
          <pc:docMk/>
          <pc:sldMk cId="1899868496" sldId="368"/>
        </pc:sldMkLst>
        <pc:spChg chg="mod">
          <ac:chgData name="Ombeline LECLERC ISTRIA" userId="275354a2-f32e-48be-8a48-dab16b2af77b" providerId="ADAL" clId="{B2EB172F-CE41-4020-826F-B4B0BD3162FD}" dt="2025-07-10T20:47:31.348" v="136" actId="27636"/>
          <ac:spMkLst>
            <pc:docMk/>
            <pc:sldMk cId="1899868496" sldId="368"/>
            <ac:spMk id="2" creationId="{2B3285D1-0AE3-20A4-145A-2B7FA2CF9138}"/>
          </ac:spMkLst>
        </pc:spChg>
        <pc:spChg chg="mod">
          <ac:chgData name="Ombeline LECLERC ISTRIA" userId="275354a2-f32e-48be-8a48-dab16b2af77b" providerId="ADAL" clId="{B2EB172F-CE41-4020-826F-B4B0BD3162FD}" dt="2025-07-10T21:08:21.700" v="270" actId="207"/>
          <ac:spMkLst>
            <pc:docMk/>
            <pc:sldMk cId="1899868496" sldId="368"/>
            <ac:spMk id="5" creationId="{4C3C38BC-91E6-0CEB-4648-D839E4598411}"/>
          </ac:spMkLst>
        </pc:spChg>
        <pc:spChg chg="mod">
          <ac:chgData name="Ombeline LECLERC ISTRIA" userId="275354a2-f32e-48be-8a48-dab16b2af77b" providerId="ADAL" clId="{B2EB172F-CE41-4020-826F-B4B0BD3162FD}" dt="2025-07-10T21:08:18.271" v="268" actId="207"/>
          <ac:spMkLst>
            <pc:docMk/>
            <pc:sldMk cId="1899868496" sldId="368"/>
            <ac:spMk id="8" creationId="{8F1FD253-2B43-DDAD-C53C-44000C65BA94}"/>
          </ac:spMkLst>
        </pc:spChg>
        <pc:spChg chg="mod">
          <ac:chgData name="Ombeline LECLERC ISTRIA" userId="275354a2-f32e-48be-8a48-dab16b2af77b" providerId="ADAL" clId="{B2EB172F-CE41-4020-826F-B4B0BD3162FD}" dt="2025-07-10T21:08:20.227" v="269" actId="207"/>
          <ac:spMkLst>
            <pc:docMk/>
            <pc:sldMk cId="1899868496" sldId="368"/>
            <ac:spMk id="11" creationId="{A473CF45-A382-E503-CA8E-FE880E318BEC}"/>
          </ac:spMkLst>
        </pc:spChg>
        <pc:spChg chg="mod">
          <ac:chgData name="Ombeline LECLERC ISTRIA" userId="275354a2-f32e-48be-8a48-dab16b2af77b" providerId="ADAL" clId="{B2EB172F-CE41-4020-826F-B4B0BD3162FD}" dt="2025-07-10T22:04:48.003" v="988" actId="2711"/>
          <ac:spMkLst>
            <pc:docMk/>
            <pc:sldMk cId="1899868496" sldId="368"/>
            <ac:spMk id="13" creationId="{7B76D9E5-556F-B8C6-3FDE-7FF000C7EE06}"/>
          </ac:spMkLst>
        </pc:spChg>
        <pc:spChg chg="mod">
          <ac:chgData name="Ombeline LECLERC ISTRIA" userId="275354a2-f32e-48be-8a48-dab16b2af77b" providerId="ADAL" clId="{B2EB172F-CE41-4020-826F-B4B0BD3162FD}" dt="2025-07-10T22:04:48.003" v="988" actId="2711"/>
          <ac:spMkLst>
            <pc:docMk/>
            <pc:sldMk cId="1899868496" sldId="368"/>
            <ac:spMk id="14" creationId="{6B67DE23-DFEB-0723-3B39-685F1D4FF7C1}"/>
          </ac:spMkLst>
        </pc:spChg>
        <pc:spChg chg="mod">
          <ac:chgData name="Ombeline LECLERC ISTRIA" userId="275354a2-f32e-48be-8a48-dab16b2af77b" providerId="ADAL" clId="{B2EB172F-CE41-4020-826F-B4B0BD3162FD}" dt="2025-07-10T21:08:44.503" v="278" actId="14100"/>
          <ac:spMkLst>
            <pc:docMk/>
            <pc:sldMk cId="1899868496" sldId="368"/>
            <ac:spMk id="15" creationId="{136184AA-28AD-51F6-259C-CFE095440ABF}"/>
          </ac:spMkLst>
        </pc:spChg>
        <pc:spChg chg="mod">
          <ac:chgData name="Ombeline LECLERC ISTRIA" userId="275354a2-f32e-48be-8a48-dab16b2af77b" providerId="ADAL" clId="{B2EB172F-CE41-4020-826F-B4B0BD3162FD}" dt="2025-07-10T22:04:48.003" v="988" actId="2711"/>
          <ac:spMkLst>
            <pc:docMk/>
            <pc:sldMk cId="1899868496" sldId="368"/>
            <ac:spMk id="16" creationId="{4303EDFB-7A47-97F9-82D5-C432E0A718EE}"/>
          </ac:spMkLst>
        </pc:spChg>
        <pc:spChg chg="mod">
          <ac:chgData name="Ombeline LECLERC ISTRIA" userId="275354a2-f32e-48be-8a48-dab16b2af77b" providerId="ADAL" clId="{B2EB172F-CE41-4020-826F-B4B0BD3162FD}" dt="2025-07-10T21:09:28.612" v="285" actId="1035"/>
          <ac:spMkLst>
            <pc:docMk/>
            <pc:sldMk cId="1899868496" sldId="368"/>
            <ac:spMk id="18" creationId="{E7AF7D6B-852F-FD30-099A-EB6EAE68CDCA}"/>
          </ac:spMkLst>
        </pc:spChg>
        <pc:spChg chg="mod">
          <ac:chgData name="Ombeline LECLERC ISTRIA" userId="275354a2-f32e-48be-8a48-dab16b2af77b" providerId="ADAL" clId="{B2EB172F-CE41-4020-826F-B4B0BD3162FD}" dt="2025-07-10T22:04:48.003" v="988" actId="2711"/>
          <ac:spMkLst>
            <pc:docMk/>
            <pc:sldMk cId="1899868496" sldId="368"/>
            <ac:spMk id="21" creationId="{BB442FF0-CD9A-12C7-F8AD-7850B448D9C1}"/>
          </ac:spMkLst>
        </pc:spChg>
        <pc:spChg chg="mod">
          <ac:chgData name="Ombeline LECLERC ISTRIA" userId="275354a2-f32e-48be-8a48-dab16b2af77b" providerId="ADAL" clId="{B2EB172F-CE41-4020-826F-B4B0BD3162FD}" dt="2025-07-10T21:44:43.505" v="890" actId="207"/>
          <ac:spMkLst>
            <pc:docMk/>
            <pc:sldMk cId="1899868496" sldId="368"/>
            <ac:spMk id="22" creationId="{F6A0887E-9130-29EE-A2D1-E8627ABE7675}"/>
          </ac:spMkLst>
        </pc:spChg>
        <pc:spChg chg="mod">
          <ac:chgData name="Ombeline LECLERC ISTRIA" userId="275354a2-f32e-48be-8a48-dab16b2af77b" providerId="ADAL" clId="{B2EB172F-CE41-4020-826F-B4B0BD3162FD}" dt="2025-07-10T22:04:48.003" v="988" actId="2711"/>
          <ac:spMkLst>
            <pc:docMk/>
            <pc:sldMk cId="1899868496" sldId="368"/>
            <ac:spMk id="38" creationId="{FA934448-2D43-6D9D-F33B-E7C90C4204C7}"/>
          </ac:spMkLst>
        </pc:spChg>
        <pc:spChg chg="mod">
          <ac:chgData name="Ombeline LECLERC ISTRIA" userId="275354a2-f32e-48be-8a48-dab16b2af77b" providerId="ADAL" clId="{B2EB172F-CE41-4020-826F-B4B0BD3162FD}" dt="2025-07-10T22:04:48.003" v="988" actId="2711"/>
          <ac:spMkLst>
            <pc:docMk/>
            <pc:sldMk cId="1899868496" sldId="368"/>
            <ac:spMk id="40" creationId="{45F76790-2DB8-1397-C6F4-98E6779FDCF3}"/>
          </ac:spMkLst>
        </pc:spChg>
        <pc:spChg chg="mod">
          <ac:chgData name="Ombeline LECLERC ISTRIA" userId="275354a2-f32e-48be-8a48-dab16b2af77b" providerId="ADAL" clId="{B2EB172F-CE41-4020-826F-B4B0BD3162FD}" dt="2025-07-10T22:04:48.003" v="988" actId="2711"/>
          <ac:spMkLst>
            <pc:docMk/>
            <pc:sldMk cId="1899868496" sldId="368"/>
            <ac:spMk id="43" creationId="{DC4FC510-B17C-DDC8-EC25-A75A6AA42C6A}"/>
          </ac:spMkLst>
        </pc:spChg>
        <pc:spChg chg="mod">
          <ac:chgData name="Ombeline LECLERC ISTRIA" userId="275354a2-f32e-48be-8a48-dab16b2af77b" providerId="ADAL" clId="{B2EB172F-CE41-4020-826F-B4B0BD3162FD}" dt="2025-07-10T22:04:48.003" v="988" actId="2711"/>
          <ac:spMkLst>
            <pc:docMk/>
            <pc:sldMk cId="1899868496" sldId="368"/>
            <ac:spMk id="44" creationId="{C1A0231A-B1D9-757B-9843-7EF70C2466D2}"/>
          </ac:spMkLst>
        </pc:spChg>
        <pc:spChg chg="mod">
          <ac:chgData name="Ombeline LECLERC ISTRIA" userId="275354a2-f32e-48be-8a48-dab16b2af77b" providerId="ADAL" clId="{B2EB172F-CE41-4020-826F-B4B0BD3162FD}" dt="2025-07-10T22:04:48.003" v="988" actId="2711"/>
          <ac:spMkLst>
            <pc:docMk/>
            <pc:sldMk cId="1899868496" sldId="368"/>
            <ac:spMk id="46" creationId="{85A6785B-E9E3-E082-C263-D5194884710F}"/>
          </ac:spMkLst>
        </pc:spChg>
        <pc:spChg chg="mod">
          <ac:chgData name="Ombeline LECLERC ISTRIA" userId="275354a2-f32e-48be-8a48-dab16b2af77b" providerId="ADAL" clId="{B2EB172F-CE41-4020-826F-B4B0BD3162FD}" dt="2025-07-10T21:09:28.612" v="285" actId="1035"/>
          <ac:spMkLst>
            <pc:docMk/>
            <pc:sldMk cId="1899868496" sldId="368"/>
            <ac:spMk id="51" creationId="{EA716B56-396B-2A63-1B81-11BB544BD1F7}"/>
          </ac:spMkLst>
        </pc:spChg>
        <pc:spChg chg="mod">
          <ac:chgData name="Ombeline LECLERC ISTRIA" userId="275354a2-f32e-48be-8a48-dab16b2af77b" providerId="ADAL" clId="{B2EB172F-CE41-4020-826F-B4B0BD3162FD}" dt="2025-07-10T21:09:28.612" v="285" actId="1035"/>
          <ac:spMkLst>
            <pc:docMk/>
            <pc:sldMk cId="1899868496" sldId="368"/>
            <ac:spMk id="66" creationId="{DCD937A9-098E-E4DF-3CF7-F7E5818A4909}"/>
          </ac:spMkLst>
        </pc:spChg>
        <pc:spChg chg="mod">
          <ac:chgData name="Ombeline LECLERC ISTRIA" userId="275354a2-f32e-48be-8a48-dab16b2af77b" providerId="ADAL" clId="{B2EB172F-CE41-4020-826F-B4B0BD3162FD}" dt="2025-07-10T22:04:48.003" v="988" actId="2711"/>
          <ac:spMkLst>
            <pc:docMk/>
            <pc:sldMk cId="1899868496" sldId="368"/>
            <ac:spMk id="67" creationId="{CB6C267D-F8A1-833E-1A58-F6FD987EA689}"/>
          </ac:spMkLst>
        </pc:spChg>
        <pc:picChg chg="mod">
          <ac:chgData name="Ombeline LECLERC ISTRIA" userId="275354a2-f32e-48be-8a48-dab16b2af77b" providerId="ADAL" clId="{B2EB172F-CE41-4020-826F-B4B0BD3162FD}" dt="2025-07-10T21:08:36.518" v="276" actId="1036"/>
          <ac:picMkLst>
            <pc:docMk/>
            <pc:sldMk cId="1899868496" sldId="368"/>
            <ac:picMk id="20" creationId="{E30046E8-A304-A9E9-63B7-F580C408E15B}"/>
          </ac:picMkLst>
        </pc:picChg>
        <pc:picChg chg="mod">
          <ac:chgData name="Ombeline LECLERC ISTRIA" userId="275354a2-f32e-48be-8a48-dab16b2af77b" providerId="ADAL" clId="{B2EB172F-CE41-4020-826F-B4B0BD3162FD}" dt="2025-07-10T21:08:36.518" v="276" actId="1036"/>
          <ac:picMkLst>
            <pc:docMk/>
            <pc:sldMk cId="1899868496" sldId="368"/>
            <ac:picMk id="24" creationId="{2C2A0191-E56E-D0E4-190B-D23D70D5B70D}"/>
          </ac:picMkLst>
        </pc:picChg>
        <pc:picChg chg="mod">
          <ac:chgData name="Ombeline LECLERC ISTRIA" userId="275354a2-f32e-48be-8a48-dab16b2af77b" providerId="ADAL" clId="{B2EB172F-CE41-4020-826F-B4B0BD3162FD}" dt="2025-07-10T21:08:36.518" v="276" actId="1036"/>
          <ac:picMkLst>
            <pc:docMk/>
            <pc:sldMk cId="1899868496" sldId="368"/>
            <ac:picMk id="28" creationId="{224C15A8-4B43-91EB-B1BD-62281AF87AB7}"/>
          </ac:picMkLst>
        </pc:picChg>
        <pc:picChg chg="mod">
          <ac:chgData name="Ombeline LECLERC ISTRIA" userId="275354a2-f32e-48be-8a48-dab16b2af77b" providerId="ADAL" clId="{B2EB172F-CE41-4020-826F-B4B0BD3162FD}" dt="2025-07-10T21:08:36.518" v="276" actId="1036"/>
          <ac:picMkLst>
            <pc:docMk/>
            <pc:sldMk cId="1899868496" sldId="368"/>
            <ac:picMk id="30" creationId="{0FE5C9C1-349A-C5CC-17EB-F55C2572E845}"/>
          </ac:picMkLst>
        </pc:picChg>
        <pc:picChg chg="mod">
          <ac:chgData name="Ombeline LECLERC ISTRIA" userId="275354a2-f32e-48be-8a48-dab16b2af77b" providerId="ADAL" clId="{B2EB172F-CE41-4020-826F-B4B0BD3162FD}" dt="2025-07-10T21:08:36.518" v="276" actId="1036"/>
          <ac:picMkLst>
            <pc:docMk/>
            <pc:sldMk cId="1899868496" sldId="368"/>
            <ac:picMk id="32" creationId="{E666EFD2-5244-D3AB-01E6-F35E5FABA551}"/>
          </ac:picMkLst>
        </pc:picChg>
        <pc:cxnChg chg="mod">
          <ac:chgData name="Ombeline LECLERC ISTRIA" userId="275354a2-f32e-48be-8a48-dab16b2af77b" providerId="ADAL" clId="{B2EB172F-CE41-4020-826F-B4B0BD3162FD}" dt="2025-07-10T21:08:40.947" v="277" actId="14100"/>
          <ac:cxnSpMkLst>
            <pc:docMk/>
            <pc:sldMk cId="1899868496" sldId="368"/>
            <ac:cxnSpMk id="25" creationId="{C7171ABF-ADFE-D98B-9F35-8BDD02AB710E}"/>
          </ac:cxnSpMkLst>
        </pc:cxnChg>
        <pc:cxnChg chg="mod">
          <ac:chgData name="Ombeline LECLERC ISTRIA" userId="275354a2-f32e-48be-8a48-dab16b2af77b" providerId="ADAL" clId="{B2EB172F-CE41-4020-826F-B4B0BD3162FD}" dt="2025-07-10T21:08:44.503" v="278" actId="14100"/>
          <ac:cxnSpMkLst>
            <pc:docMk/>
            <pc:sldMk cId="1899868496" sldId="368"/>
            <ac:cxnSpMk id="58" creationId="{B7A52864-2670-2BE8-B7AB-1E7CBE8B6BA6}"/>
          </ac:cxnSpMkLst>
        </pc:cxnChg>
        <pc:cxnChg chg="mod">
          <ac:chgData name="Ombeline LECLERC ISTRIA" userId="275354a2-f32e-48be-8a48-dab16b2af77b" providerId="ADAL" clId="{B2EB172F-CE41-4020-826F-B4B0BD3162FD}" dt="2025-07-10T21:08:36.518" v="276" actId="1036"/>
          <ac:cxnSpMkLst>
            <pc:docMk/>
            <pc:sldMk cId="1899868496" sldId="368"/>
            <ac:cxnSpMk id="62" creationId="{4046AD8B-AF9B-081C-3224-9902FDD10732}"/>
          </ac:cxnSpMkLst>
        </pc:cxnChg>
        <pc:cxnChg chg="mod">
          <ac:chgData name="Ombeline LECLERC ISTRIA" userId="275354a2-f32e-48be-8a48-dab16b2af77b" providerId="ADAL" clId="{B2EB172F-CE41-4020-826F-B4B0BD3162FD}" dt="2025-07-10T21:08:44.503" v="278" actId="14100"/>
          <ac:cxnSpMkLst>
            <pc:docMk/>
            <pc:sldMk cId="1899868496" sldId="368"/>
            <ac:cxnSpMk id="65" creationId="{66397CC4-2BB4-F0FA-E6A8-31CA9ED916C0}"/>
          </ac:cxnSpMkLst>
        </pc:cxnChg>
        <pc:cxnChg chg="mod">
          <ac:chgData name="Ombeline LECLERC ISTRIA" userId="275354a2-f32e-48be-8a48-dab16b2af77b" providerId="ADAL" clId="{B2EB172F-CE41-4020-826F-B4B0BD3162FD}" dt="2025-07-10T21:09:35.397" v="286" actId="1036"/>
          <ac:cxnSpMkLst>
            <pc:docMk/>
            <pc:sldMk cId="1899868496" sldId="368"/>
            <ac:cxnSpMk id="108" creationId="{A4A1FF28-DD8D-E176-7C79-E43877E0F8C4}"/>
          </ac:cxnSpMkLst>
        </pc:cxnChg>
        <pc:cxnChg chg="mod">
          <ac:chgData name="Ombeline LECLERC ISTRIA" userId="275354a2-f32e-48be-8a48-dab16b2af77b" providerId="ADAL" clId="{B2EB172F-CE41-4020-826F-B4B0BD3162FD}" dt="2025-07-10T21:09:40.971" v="288" actId="14100"/>
          <ac:cxnSpMkLst>
            <pc:docMk/>
            <pc:sldMk cId="1899868496" sldId="368"/>
            <ac:cxnSpMk id="140" creationId="{9324EFDD-30D3-E794-1F86-8AFBD98A014D}"/>
          </ac:cxnSpMkLst>
        </pc:cxnChg>
      </pc:sldChg>
      <pc:sldChg chg="modSp add mod setBg">
        <pc:chgData name="Ombeline LECLERC ISTRIA" userId="275354a2-f32e-48be-8a48-dab16b2af77b" providerId="ADAL" clId="{B2EB172F-CE41-4020-826F-B4B0BD3162FD}" dt="2025-07-10T22:04:52.356" v="989" actId="2711"/>
        <pc:sldMkLst>
          <pc:docMk/>
          <pc:sldMk cId="220407943" sldId="369"/>
        </pc:sldMkLst>
        <pc:spChg chg="mod">
          <ac:chgData name="Ombeline LECLERC ISTRIA" userId="275354a2-f32e-48be-8a48-dab16b2af77b" providerId="ADAL" clId="{B2EB172F-CE41-4020-826F-B4B0BD3162FD}" dt="2025-07-10T20:47:35.918" v="138" actId="27636"/>
          <ac:spMkLst>
            <pc:docMk/>
            <pc:sldMk cId="220407943" sldId="369"/>
            <ac:spMk id="2" creationId="{E9D9FA84-9E79-724C-3EC3-BF9C87437D7A}"/>
          </ac:spMkLst>
        </pc:spChg>
        <pc:spChg chg="mod">
          <ac:chgData name="Ombeline LECLERC ISTRIA" userId="275354a2-f32e-48be-8a48-dab16b2af77b" providerId="ADAL" clId="{B2EB172F-CE41-4020-826F-B4B0BD3162FD}" dt="2025-07-10T21:10:14.737" v="292" actId="207"/>
          <ac:spMkLst>
            <pc:docMk/>
            <pc:sldMk cId="220407943" sldId="369"/>
            <ac:spMk id="5" creationId="{0CB74FE0-5026-5BBC-5BFF-1D4622B24238}"/>
          </ac:spMkLst>
        </pc:spChg>
        <pc:spChg chg="mod">
          <ac:chgData name="Ombeline LECLERC ISTRIA" userId="275354a2-f32e-48be-8a48-dab16b2af77b" providerId="ADAL" clId="{B2EB172F-CE41-4020-826F-B4B0BD3162FD}" dt="2025-07-10T21:10:11.557" v="290" actId="207"/>
          <ac:spMkLst>
            <pc:docMk/>
            <pc:sldMk cId="220407943" sldId="369"/>
            <ac:spMk id="8" creationId="{6B2106DF-4322-3483-2A68-B8A36B35723B}"/>
          </ac:spMkLst>
        </pc:spChg>
        <pc:spChg chg="mod">
          <ac:chgData name="Ombeline LECLERC ISTRIA" userId="275354a2-f32e-48be-8a48-dab16b2af77b" providerId="ADAL" clId="{B2EB172F-CE41-4020-826F-B4B0BD3162FD}" dt="2025-07-10T21:10:13.401" v="291" actId="207"/>
          <ac:spMkLst>
            <pc:docMk/>
            <pc:sldMk cId="220407943" sldId="369"/>
            <ac:spMk id="11" creationId="{EC0C3B86-D6E9-6C49-02B9-DB0FB743CB34}"/>
          </ac:spMkLst>
        </pc:spChg>
        <pc:spChg chg="mod">
          <ac:chgData name="Ombeline LECLERC ISTRIA" userId="275354a2-f32e-48be-8a48-dab16b2af77b" providerId="ADAL" clId="{B2EB172F-CE41-4020-826F-B4B0BD3162FD}" dt="2025-07-10T22:04:52.356" v="989" actId="2711"/>
          <ac:spMkLst>
            <pc:docMk/>
            <pc:sldMk cId="220407943" sldId="369"/>
            <ac:spMk id="13" creationId="{35143D95-8E45-CA8D-1210-C2275280AA42}"/>
          </ac:spMkLst>
        </pc:spChg>
        <pc:spChg chg="mod">
          <ac:chgData name="Ombeline LECLERC ISTRIA" userId="275354a2-f32e-48be-8a48-dab16b2af77b" providerId="ADAL" clId="{B2EB172F-CE41-4020-826F-B4B0BD3162FD}" dt="2025-07-10T22:04:52.356" v="989" actId="2711"/>
          <ac:spMkLst>
            <pc:docMk/>
            <pc:sldMk cId="220407943" sldId="369"/>
            <ac:spMk id="14" creationId="{DD06892F-821C-615D-1DFE-B9878D4A05C6}"/>
          </ac:spMkLst>
        </pc:spChg>
        <pc:spChg chg="mod">
          <ac:chgData name="Ombeline LECLERC ISTRIA" userId="275354a2-f32e-48be-8a48-dab16b2af77b" providerId="ADAL" clId="{B2EB172F-CE41-4020-826F-B4B0BD3162FD}" dt="2025-07-10T22:04:52.356" v="989" actId="2711"/>
          <ac:spMkLst>
            <pc:docMk/>
            <pc:sldMk cId="220407943" sldId="369"/>
            <ac:spMk id="16" creationId="{1B590E7D-6449-86A1-230D-E486F6DC7734}"/>
          </ac:spMkLst>
        </pc:spChg>
        <pc:spChg chg="mod">
          <ac:chgData name="Ombeline LECLERC ISTRIA" userId="275354a2-f32e-48be-8a48-dab16b2af77b" providerId="ADAL" clId="{B2EB172F-CE41-4020-826F-B4B0BD3162FD}" dt="2025-07-10T22:04:52.356" v="989" actId="2711"/>
          <ac:spMkLst>
            <pc:docMk/>
            <pc:sldMk cId="220407943" sldId="369"/>
            <ac:spMk id="21" creationId="{0C64C02B-C5B5-5743-2908-E49363C1333E}"/>
          </ac:spMkLst>
        </pc:spChg>
        <pc:spChg chg="mod">
          <ac:chgData name="Ombeline LECLERC ISTRIA" userId="275354a2-f32e-48be-8a48-dab16b2af77b" providerId="ADAL" clId="{B2EB172F-CE41-4020-826F-B4B0BD3162FD}" dt="2025-07-10T22:04:52.356" v="989" actId="2711"/>
          <ac:spMkLst>
            <pc:docMk/>
            <pc:sldMk cId="220407943" sldId="369"/>
            <ac:spMk id="43" creationId="{30101740-FF2B-C964-BB74-2408357C21F5}"/>
          </ac:spMkLst>
        </pc:spChg>
        <pc:spChg chg="mod">
          <ac:chgData name="Ombeline LECLERC ISTRIA" userId="275354a2-f32e-48be-8a48-dab16b2af77b" providerId="ADAL" clId="{B2EB172F-CE41-4020-826F-B4B0BD3162FD}" dt="2025-07-10T22:04:52.356" v="989" actId="2711"/>
          <ac:spMkLst>
            <pc:docMk/>
            <pc:sldMk cId="220407943" sldId="369"/>
            <ac:spMk id="77" creationId="{9840B70F-0C47-4007-91B0-F3BF83169D75}"/>
          </ac:spMkLst>
        </pc:spChg>
        <pc:spChg chg="mod">
          <ac:chgData name="Ombeline LECLERC ISTRIA" userId="275354a2-f32e-48be-8a48-dab16b2af77b" providerId="ADAL" clId="{B2EB172F-CE41-4020-826F-B4B0BD3162FD}" dt="2025-07-10T22:04:52.356" v="989" actId="2711"/>
          <ac:spMkLst>
            <pc:docMk/>
            <pc:sldMk cId="220407943" sldId="369"/>
            <ac:spMk id="79" creationId="{7921FB39-B0E1-F6B6-C2D7-37BDD31716A8}"/>
          </ac:spMkLst>
        </pc:spChg>
        <pc:spChg chg="mod">
          <ac:chgData name="Ombeline LECLERC ISTRIA" userId="275354a2-f32e-48be-8a48-dab16b2af77b" providerId="ADAL" clId="{B2EB172F-CE41-4020-826F-B4B0BD3162FD}" dt="2025-07-10T22:04:52.356" v="989" actId="2711"/>
          <ac:spMkLst>
            <pc:docMk/>
            <pc:sldMk cId="220407943" sldId="369"/>
            <ac:spMk id="89" creationId="{E9DCA43F-A5BE-FDA4-0258-AC42D1C56E41}"/>
          </ac:spMkLst>
        </pc:spChg>
        <pc:spChg chg="mod">
          <ac:chgData name="Ombeline LECLERC ISTRIA" userId="275354a2-f32e-48be-8a48-dab16b2af77b" providerId="ADAL" clId="{B2EB172F-CE41-4020-826F-B4B0BD3162FD}" dt="2025-07-10T22:04:52.356" v="989" actId="2711"/>
          <ac:spMkLst>
            <pc:docMk/>
            <pc:sldMk cId="220407943" sldId="369"/>
            <ac:spMk id="1028" creationId="{2CDBAA57-B2E4-3BB9-13D5-97F3CAA4FF38}"/>
          </ac:spMkLst>
        </pc:spChg>
        <pc:spChg chg="mod">
          <ac:chgData name="Ombeline LECLERC ISTRIA" userId="275354a2-f32e-48be-8a48-dab16b2af77b" providerId="ADAL" clId="{B2EB172F-CE41-4020-826F-B4B0BD3162FD}" dt="2025-07-10T22:04:52.356" v="989" actId="2711"/>
          <ac:spMkLst>
            <pc:docMk/>
            <pc:sldMk cId="220407943" sldId="369"/>
            <ac:spMk id="1046" creationId="{9F918E88-0BEF-FC7A-A254-62514105191B}"/>
          </ac:spMkLst>
        </pc:spChg>
      </pc:sldChg>
      <pc:sldChg chg="modSp add mod setBg">
        <pc:chgData name="Ombeline LECLERC ISTRIA" userId="275354a2-f32e-48be-8a48-dab16b2af77b" providerId="ADAL" clId="{B2EB172F-CE41-4020-826F-B4B0BD3162FD}" dt="2025-07-10T22:04:57.266" v="992" actId="2711"/>
        <pc:sldMkLst>
          <pc:docMk/>
          <pc:sldMk cId="2337758553" sldId="370"/>
        </pc:sldMkLst>
        <pc:spChg chg="mod">
          <ac:chgData name="Ombeline LECLERC ISTRIA" userId="275354a2-f32e-48be-8a48-dab16b2af77b" providerId="ADAL" clId="{B2EB172F-CE41-4020-826F-B4B0BD3162FD}" dt="2025-07-10T22:04:55.154" v="991" actId="1076"/>
          <ac:spMkLst>
            <pc:docMk/>
            <pc:sldMk cId="2337758553" sldId="370"/>
            <ac:spMk id="2" creationId="{0808483A-49B4-0776-864C-C3E9AC67B65A}"/>
          </ac:spMkLst>
        </pc:spChg>
        <pc:spChg chg="mod">
          <ac:chgData name="Ombeline LECLERC ISTRIA" userId="275354a2-f32e-48be-8a48-dab16b2af77b" providerId="ADAL" clId="{B2EB172F-CE41-4020-826F-B4B0BD3162FD}" dt="2025-07-10T22:04:57.266" v="992" actId="2711"/>
          <ac:spMkLst>
            <pc:docMk/>
            <pc:sldMk cId="2337758553" sldId="370"/>
            <ac:spMk id="11" creationId="{88BC0B7C-FB97-2FC5-F8CE-C87ADD2DE16E}"/>
          </ac:spMkLst>
        </pc:spChg>
        <pc:spChg chg="mod">
          <ac:chgData name="Ombeline LECLERC ISTRIA" userId="275354a2-f32e-48be-8a48-dab16b2af77b" providerId="ADAL" clId="{B2EB172F-CE41-4020-826F-B4B0BD3162FD}" dt="2025-07-10T22:04:57.266" v="992" actId="2711"/>
          <ac:spMkLst>
            <pc:docMk/>
            <pc:sldMk cId="2337758553" sldId="370"/>
            <ac:spMk id="12" creationId="{2EFBC291-92A6-3DC2-D772-0659DDE1DDD8}"/>
          </ac:spMkLst>
        </pc:spChg>
        <pc:spChg chg="mod">
          <ac:chgData name="Ombeline LECLERC ISTRIA" userId="275354a2-f32e-48be-8a48-dab16b2af77b" providerId="ADAL" clId="{B2EB172F-CE41-4020-826F-B4B0BD3162FD}" dt="2025-07-10T21:10:58.989" v="297" actId="1036"/>
          <ac:spMkLst>
            <pc:docMk/>
            <pc:sldMk cId="2337758553" sldId="370"/>
            <ac:spMk id="17" creationId="{29E8DA13-58A9-C153-D1DD-3DEE7F0CEA3E}"/>
          </ac:spMkLst>
        </pc:spChg>
        <pc:spChg chg="mod">
          <ac:chgData name="Ombeline LECLERC ISTRIA" userId="275354a2-f32e-48be-8a48-dab16b2af77b" providerId="ADAL" clId="{B2EB172F-CE41-4020-826F-B4B0BD3162FD}" dt="2025-07-10T21:10:58.989" v="297" actId="1036"/>
          <ac:spMkLst>
            <pc:docMk/>
            <pc:sldMk cId="2337758553" sldId="370"/>
            <ac:spMk id="18" creationId="{BD15A7FD-7796-298C-22C9-FA3AB386BDE7}"/>
          </ac:spMkLst>
        </pc:spChg>
        <pc:spChg chg="mod">
          <ac:chgData name="Ombeline LECLERC ISTRIA" userId="275354a2-f32e-48be-8a48-dab16b2af77b" providerId="ADAL" clId="{B2EB172F-CE41-4020-826F-B4B0BD3162FD}" dt="2025-07-10T21:10:58.989" v="297" actId="1036"/>
          <ac:spMkLst>
            <pc:docMk/>
            <pc:sldMk cId="2337758553" sldId="370"/>
            <ac:spMk id="19" creationId="{4BB3FE8C-947F-382D-A178-54B8D56D376D}"/>
          </ac:spMkLst>
        </pc:spChg>
        <pc:spChg chg="mod">
          <ac:chgData name="Ombeline LECLERC ISTRIA" userId="275354a2-f32e-48be-8a48-dab16b2af77b" providerId="ADAL" clId="{B2EB172F-CE41-4020-826F-B4B0BD3162FD}" dt="2025-07-10T21:10:58.989" v="297" actId="1036"/>
          <ac:spMkLst>
            <pc:docMk/>
            <pc:sldMk cId="2337758553" sldId="370"/>
            <ac:spMk id="26" creationId="{5A2F93A5-A166-CCDB-9DF3-E471B627B56E}"/>
          </ac:spMkLst>
        </pc:spChg>
        <pc:spChg chg="mod">
          <ac:chgData name="Ombeline LECLERC ISTRIA" userId="275354a2-f32e-48be-8a48-dab16b2af77b" providerId="ADAL" clId="{B2EB172F-CE41-4020-826F-B4B0BD3162FD}" dt="2025-07-10T21:10:58.989" v="297" actId="1036"/>
          <ac:spMkLst>
            <pc:docMk/>
            <pc:sldMk cId="2337758553" sldId="370"/>
            <ac:spMk id="29" creationId="{F21BA427-34E4-4624-9C77-D1FE78BFF8E3}"/>
          </ac:spMkLst>
        </pc:spChg>
        <pc:spChg chg="mod">
          <ac:chgData name="Ombeline LECLERC ISTRIA" userId="275354a2-f32e-48be-8a48-dab16b2af77b" providerId="ADAL" clId="{B2EB172F-CE41-4020-826F-B4B0BD3162FD}" dt="2025-07-10T21:10:58.989" v="297" actId="1036"/>
          <ac:spMkLst>
            <pc:docMk/>
            <pc:sldMk cId="2337758553" sldId="370"/>
            <ac:spMk id="34" creationId="{1C3E8065-B22D-730D-9894-5C4DB00B35D8}"/>
          </ac:spMkLst>
        </pc:spChg>
        <pc:cxnChg chg="mod">
          <ac:chgData name="Ombeline LECLERC ISTRIA" userId="275354a2-f32e-48be-8a48-dab16b2af77b" providerId="ADAL" clId="{B2EB172F-CE41-4020-826F-B4B0BD3162FD}" dt="2025-07-10T21:45:21.251" v="896" actId="108"/>
          <ac:cxnSpMkLst>
            <pc:docMk/>
            <pc:sldMk cId="2337758553" sldId="370"/>
            <ac:cxnSpMk id="13" creationId="{49CB4ED0-C016-BF7C-57E1-B9C2F5321D25}"/>
          </ac:cxnSpMkLst>
        </pc:cxnChg>
        <pc:cxnChg chg="mod">
          <ac:chgData name="Ombeline LECLERC ISTRIA" userId="275354a2-f32e-48be-8a48-dab16b2af77b" providerId="ADAL" clId="{B2EB172F-CE41-4020-826F-B4B0BD3162FD}" dt="2025-07-10T21:10:58.989" v="297" actId="1036"/>
          <ac:cxnSpMkLst>
            <pc:docMk/>
            <pc:sldMk cId="2337758553" sldId="370"/>
            <ac:cxnSpMk id="23" creationId="{98BD6251-0927-9398-2338-8C9720FAA0D4}"/>
          </ac:cxnSpMkLst>
        </pc:cxnChg>
        <pc:cxnChg chg="mod">
          <ac:chgData name="Ombeline LECLERC ISTRIA" userId="275354a2-f32e-48be-8a48-dab16b2af77b" providerId="ADAL" clId="{B2EB172F-CE41-4020-826F-B4B0BD3162FD}" dt="2025-07-10T21:11:04.337" v="298" actId="14100"/>
          <ac:cxnSpMkLst>
            <pc:docMk/>
            <pc:sldMk cId="2337758553" sldId="370"/>
            <ac:cxnSpMk id="33" creationId="{F2487361-B11B-8020-7D00-5B8A86C459B8}"/>
          </ac:cxnSpMkLst>
        </pc:cxnChg>
        <pc:cxnChg chg="mod">
          <ac:chgData name="Ombeline LECLERC ISTRIA" userId="275354a2-f32e-48be-8a48-dab16b2af77b" providerId="ADAL" clId="{B2EB172F-CE41-4020-826F-B4B0BD3162FD}" dt="2025-07-10T21:10:58.989" v="297" actId="1036"/>
          <ac:cxnSpMkLst>
            <pc:docMk/>
            <pc:sldMk cId="2337758553" sldId="370"/>
            <ac:cxnSpMk id="35" creationId="{BA3D0EC8-339C-8781-1116-835121B9987E}"/>
          </ac:cxnSpMkLst>
        </pc:cxnChg>
        <pc:cxnChg chg="mod">
          <ac:chgData name="Ombeline LECLERC ISTRIA" userId="275354a2-f32e-48be-8a48-dab16b2af77b" providerId="ADAL" clId="{B2EB172F-CE41-4020-826F-B4B0BD3162FD}" dt="2025-07-10T21:10:58.989" v="297" actId="1036"/>
          <ac:cxnSpMkLst>
            <pc:docMk/>
            <pc:sldMk cId="2337758553" sldId="370"/>
            <ac:cxnSpMk id="36" creationId="{C879B7AC-B5F6-76EA-115D-35B87EA883F6}"/>
          </ac:cxnSpMkLst>
        </pc:cxnChg>
      </pc:sldChg>
      <pc:sldChg chg="modSp add mod setBg">
        <pc:chgData name="Ombeline LECLERC ISTRIA" userId="275354a2-f32e-48be-8a48-dab16b2af77b" providerId="ADAL" clId="{B2EB172F-CE41-4020-826F-B4B0BD3162FD}" dt="2025-07-10T22:05:03.196" v="993" actId="2711"/>
        <pc:sldMkLst>
          <pc:docMk/>
          <pc:sldMk cId="2736615775" sldId="371"/>
        </pc:sldMkLst>
        <pc:spChg chg="mod">
          <ac:chgData name="Ombeline LECLERC ISTRIA" userId="275354a2-f32e-48be-8a48-dab16b2af77b" providerId="ADAL" clId="{B2EB172F-CE41-4020-826F-B4B0BD3162FD}" dt="2025-07-10T20:47:51.481" v="142" actId="27636"/>
          <ac:spMkLst>
            <pc:docMk/>
            <pc:sldMk cId="2736615775" sldId="371"/>
            <ac:spMk id="2" creationId="{A6D8985E-86F5-22D2-DD25-40593368B2FA}"/>
          </ac:spMkLst>
        </pc:spChg>
        <pc:spChg chg="mod">
          <ac:chgData name="Ombeline LECLERC ISTRIA" userId="275354a2-f32e-48be-8a48-dab16b2af77b" providerId="ADAL" clId="{B2EB172F-CE41-4020-826F-B4B0BD3162FD}" dt="2025-07-10T22:05:03.196" v="993" actId="2711"/>
          <ac:spMkLst>
            <pc:docMk/>
            <pc:sldMk cId="2736615775" sldId="371"/>
            <ac:spMk id="5" creationId="{4FA60772-B8BC-946B-BC9E-0D128571A233}"/>
          </ac:spMkLst>
        </pc:spChg>
        <pc:spChg chg="mod">
          <ac:chgData name="Ombeline LECLERC ISTRIA" userId="275354a2-f32e-48be-8a48-dab16b2af77b" providerId="ADAL" clId="{B2EB172F-CE41-4020-826F-B4B0BD3162FD}" dt="2025-07-10T22:05:03.196" v="993" actId="2711"/>
          <ac:spMkLst>
            <pc:docMk/>
            <pc:sldMk cId="2736615775" sldId="371"/>
            <ac:spMk id="6" creationId="{34E7FFF3-145E-023C-1582-5649C36A0E71}"/>
          </ac:spMkLst>
        </pc:spChg>
        <pc:spChg chg="mod">
          <ac:chgData name="Ombeline LECLERC ISTRIA" userId="275354a2-f32e-48be-8a48-dab16b2af77b" providerId="ADAL" clId="{B2EB172F-CE41-4020-826F-B4B0BD3162FD}" dt="2025-07-10T22:05:03.196" v="993" actId="2711"/>
          <ac:spMkLst>
            <pc:docMk/>
            <pc:sldMk cId="2736615775" sldId="371"/>
            <ac:spMk id="8" creationId="{14900AC6-977B-5297-7DD9-946B34E7DC62}"/>
          </ac:spMkLst>
        </pc:spChg>
        <pc:spChg chg="mod">
          <ac:chgData name="Ombeline LECLERC ISTRIA" userId="275354a2-f32e-48be-8a48-dab16b2af77b" providerId="ADAL" clId="{B2EB172F-CE41-4020-826F-B4B0BD3162FD}" dt="2025-07-10T21:11:09.753" v="300" actId="207"/>
          <ac:spMkLst>
            <pc:docMk/>
            <pc:sldMk cId="2736615775" sldId="371"/>
            <ac:spMk id="11" creationId="{9B410F65-5C1F-AE35-D301-8A026382B0E6}"/>
          </ac:spMkLst>
        </pc:spChg>
        <pc:spChg chg="mod">
          <ac:chgData name="Ombeline LECLERC ISTRIA" userId="275354a2-f32e-48be-8a48-dab16b2af77b" providerId="ADAL" clId="{B2EB172F-CE41-4020-826F-B4B0BD3162FD}" dt="2025-07-10T22:05:03.196" v="993" actId="2711"/>
          <ac:spMkLst>
            <pc:docMk/>
            <pc:sldMk cId="2736615775" sldId="371"/>
            <ac:spMk id="12" creationId="{A497C73D-FA92-B881-BBCA-A32A7BFAFAF6}"/>
          </ac:spMkLst>
        </pc:spChg>
        <pc:spChg chg="mod">
          <ac:chgData name="Ombeline LECLERC ISTRIA" userId="275354a2-f32e-48be-8a48-dab16b2af77b" providerId="ADAL" clId="{B2EB172F-CE41-4020-826F-B4B0BD3162FD}" dt="2025-07-10T22:05:03.196" v="993" actId="2711"/>
          <ac:spMkLst>
            <pc:docMk/>
            <pc:sldMk cId="2736615775" sldId="371"/>
            <ac:spMk id="13" creationId="{F33B3AA9-77AC-9585-AB03-4150441478DA}"/>
          </ac:spMkLst>
        </pc:spChg>
        <pc:spChg chg="mod">
          <ac:chgData name="Ombeline LECLERC ISTRIA" userId="275354a2-f32e-48be-8a48-dab16b2af77b" providerId="ADAL" clId="{B2EB172F-CE41-4020-826F-B4B0BD3162FD}" dt="2025-07-10T22:05:03.196" v="993" actId="2711"/>
          <ac:spMkLst>
            <pc:docMk/>
            <pc:sldMk cId="2736615775" sldId="371"/>
            <ac:spMk id="14" creationId="{F62B21CF-0E44-9EDE-85A7-5632FD5BF9F0}"/>
          </ac:spMkLst>
        </pc:spChg>
        <pc:spChg chg="mod">
          <ac:chgData name="Ombeline LECLERC ISTRIA" userId="275354a2-f32e-48be-8a48-dab16b2af77b" providerId="ADAL" clId="{B2EB172F-CE41-4020-826F-B4B0BD3162FD}" dt="2025-07-10T22:05:03.196" v="993" actId="2711"/>
          <ac:spMkLst>
            <pc:docMk/>
            <pc:sldMk cId="2736615775" sldId="371"/>
            <ac:spMk id="15" creationId="{2579C4EA-B320-64E7-A9FA-929E617D7625}"/>
          </ac:spMkLst>
        </pc:spChg>
        <pc:spChg chg="mod">
          <ac:chgData name="Ombeline LECLERC ISTRIA" userId="275354a2-f32e-48be-8a48-dab16b2af77b" providerId="ADAL" clId="{B2EB172F-CE41-4020-826F-B4B0BD3162FD}" dt="2025-07-10T21:11:19.687" v="303" actId="14100"/>
          <ac:spMkLst>
            <pc:docMk/>
            <pc:sldMk cId="2736615775" sldId="371"/>
            <ac:spMk id="16" creationId="{DADD518C-55A5-C778-506E-E6A15DF9F44A}"/>
          </ac:spMkLst>
        </pc:spChg>
        <pc:spChg chg="mod">
          <ac:chgData name="Ombeline LECLERC ISTRIA" userId="275354a2-f32e-48be-8a48-dab16b2af77b" providerId="ADAL" clId="{B2EB172F-CE41-4020-826F-B4B0BD3162FD}" dt="2025-07-10T22:05:03.196" v="993" actId="2711"/>
          <ac:spMkLst>
            <pc:docMk/>
            <pc:sldMk cId="2736615775" sldId="371"/>
            <ac:spMk id="48" creationId="{09A2F600-D7E0-A2FE-EA02-1E9EC8027C40}"/>
          </ac:spMkLst>
        </pc:spChg>
        <pc:spChg chg="mod">
          <ac:chgData name="Ombeline LECLERC ISTRIA" userId="275354a2-f32e-48be-8a48-dab16b2af77b" providerId="ADAL" clId="{B2EB172F-CE41-4020-826F-B4B0BD3162FD}" dt="2025-07-10T22:05:03.196" v="993" actId="2711"/>
          <ac:spMkLst>
            <pc:docMk/>
            <pc:sldMk cId="2736615775" sldId="371"/>
            <ac:spMk id="89" creationId="{D000C728-05C5-5843-558F-F51621C87FDB}"/>
          </ac:spMkLst>
        </pc:spChg>
        <pc:spChg chg="mod">
          <ac:chgData name="Ombeline LECLERC ISTRIA" userId="275354a2-f32e-48be-8a48-dab16b2af77b" providerId="ADAL" clId="{B2EB172F-CE41-4020-826F-B4B0BD3162FD}" dt="2025-07-10T22:05:03.196" v="993" actId="2711"/>
          <ac:spMkLst>
            <pc:docMk/>
            <pc:sldMk cId="2736615775" sldId="371"/>
            <ac:spMk id="95" creationId="{7D1B047E-DA72-13C4-C093-760045DFD0A1}"/>
          </ac:spMkLst>
        </pc:spChg>
        <pc:spChg chg="mod">
          <ac:chgData name="Ombeline LECLERC ISTRIA" userId="275354a2-f32e-48be-8a48-dab16b2af77b" providerId="ADAL" clId="{B2EB172F-CE41-4020-826F-B4B0BD3162FD}" dt="2025-07-10T21:11:33.019" v="307" actId="14100"/>
          <ac:spMkLst>
            <pc:docMk/>
            <pc:sldMk cId="2736615775" sldId="371"/>
            <ac:spMk id="102" creationId="{CEC3037A-C3A5-F3C3-41F0-EA502065998D}"/>
          </ac:spMkLst>
        </pc:spChg>
        <pc:cxnChg chg="mod">
          <ac:chgData name="Ombeline LECLERC ISTRIA" userId="275354a2-f32e-48be-8a48-dab16b2af77b" providerId="ADAL" clId="{B2EB172F-CE41-4020-826F-B4B0BD3162FD}" dt="2025-07-10T21:11:19.687" v="303" actId="14100"/>
          <ac:cxnSpMkLst>
            <pc:docMk/>
            <pc:sldMk cId="2736615775" sldId="371"/>
            <ac:cxnSpMk id="62" creationId="{6B5B0686-D5C5-6115-4027-A3533E205EFB}"/>
          </ac:cxnSpMkLst>
        </pc:cxnChg>
        <pc:cxnChg chg="mod">
          <ac:chgData name="Ombeline LECLERC ISTRIA" userId="275354a2-f32e-48be-8a48-dab16b2af77b" providerId="ADAL" clId="{B2EB172F-CE41-4020-826F-B4B0BD3162FD}" dt="2025-07-10T21:11:19.687" v="303" actId="14100"/>
          <ac:cxnSpMkLst>
            <pc:docMk/>
            <pc:sldMk cId="2736615775" sldId="371"/>
            <ac:cxnSpMk id="64" creationId="{D481A0F1-8B4E-9C69-76ED-64ED445EE369}"/>
          </ac:cxnSpMkLst>
        </pc:cxnChg>
        <pc:cxnChg chg="mod">
          <ac:chgData name="Ombeline LECLERC ISTRIA" userId="275354a2-f32e-48be-8a48-dab16b2af77b" providerId="ADAL" clId="{B2EB172F-CE41-4020-826F-B4B0BD3162FD}" dt="2025-07-10T21:11:33.019" v="307" actId="14100"/>
          <ac:cxnSpMkLst>
            <pc:docMk/>
            <pc:sldMk cId="2736615775" sldId="371"/>
            <ac:cxnSpMk id="104" creationId="{DCDA542A-C487-0389-DACF-F28FF777A4E2}"/>
          </ac:cxnSpMkLst>
        </pc:cxnChg>
        <pc:cxnChg chg="mod">
          <ac:chgData name="Ombeline LECLERC ISTRIA" userId="275354a2-f32e-48be-8a48-dab16b2af77b" providerId="ADAL" clId="{B2EB172F-CE41-4020-826F-B4B0BD3162FD}" dt="2025-07-10T21:11:33.019" v="307" actId="14100"/>
          <ac:cxnSpMkLst>
            <pc:docMk/>
            <pc:sldMk cId="2736615775" sldId="371"/>
            <ac:cxnSpMk id="109" creationId="{26B14580-0A34-46D9-5132-84AD1B9D4C54}"/>
          </ac:cxnSpMkLst>
        </pc:cxnChg>
      </pc:sldChg>
      <pc:sldChg chg="modSp add mod setBg">
        <pc:chgData name="Ombeline LECLERC ISTRIA" userId="275354a2-f32e-48be-8a48-dab16b2af77b" providerId="ADAL" clId="{B2EB172F-CE41-4020-826F-B4B0BD3162FD}" dt="2025-07-10T22:05:07.127" v="994" actId="2711"/>
        <pc:sldMkLst>
          <pc:docMk/>
          <pc:sldMk cId="912183639" sldId="372"/>
        </pc:sldMkLst>
        <pc:spChg chg="mod">
          <ac:chgData name="Ombeline LECLERC ISTRIA" userId="275354a2-f32e-48be-8a48-dab16b2af77b" providerId="ADAL" clId="{B2EB172F-CE41-4020-826F-B4B0BD3162FD}" dt="2025-07-10T20:47:55.169" v="144" actId="27636"/>
          <ac:spMkLst>
            <pc:docMk/>
            <pc:sldMk cId="912183639" sldId="372"/>
            <ac:spMk id="2" creationId="{09A9CC10-8EDB-692F-7779-C659A87960B9}"/>
          </ac:spMkLst>
        </pc:spChg>
        <pc:spChg chg="mod">
          <ac:chgData name="Ombeline LECLERC ISTRIA" userId="275354a2-f32e-48be-8a48-dab16b2af77b" providerId="ADAL" clId="{B2EB172F-CE41-4020-826F-B4B0BD3162FD}" dt="2025-07-10T22:05:07.127" v="994" actId="2711"/>
          <ac:spMkLst>
            <pc:docMk/>
            <pc:sldMk cId="912183639" sldId="372"/>
            <ac:spMk id="8" creationId="{410924D2-F8D4-B800-9479-DB488F9CE605}"/>
          </ac:spMkLst>
        </pc:spChg>
        <pc:spChg chg="mod">
          <ac:chgData name="Ombeline LECLERC ISTRIA" userId="275354a2-f32e-48be-8a48-dab16b2af77b" providerId="ADAL" clId="{B2EB172F-CE41-4020-826F-B4B0BD3162FD}" dt="2025-07-10T22:05:07.127" v="994" actId="2711"/>
          <ac:spMkLst>
            <pc:docMk/>
            <pc:sldMk cId="912183639" sldId="372"/>
            <ac:spMk id="9" creationId="{852532B5-F879-CFA1-81BB-5259AF3AC7EB}"/>
          </ac:spMkLst>
        </pc:spChg>
        <pc:spChg chg="mod">
          <ac:chgData name="Ombeline LECLERC ISTRIA" userId="275354a2-f32e-48be-8a48-dab16b2af77b" providerId="ADAL" clId="{B2EB172F-CE41-4020-826F-B4B0BD3162FD}" dt="2025-07-10T22:05:07.127" v="994" actId="2711"/>
          <ac:spMkLst>
            <pc:docMk/>
            <pc:sldMk cId="912183639" sldId="372"/>
            <ac:spMk id="11" creationId="{CBEA6AD5-EDC4-1465-99B2-3305A694AA1F}"/>
          </ac:spMkLst>
        </pc:spChg>
        <pc:spChg chg="mod">
          <ac:chgData name="Ombeline LECLERC ISTRIA" userId="275354a2-f32e-48be-8a48-dab16b2af77b" providerId="ADAL" clId="{B2EB172F-CE41-4020-826F-B4B0BD3162FD}" dt="2025-07-10T22:05:07.127" v="994" actId="2711"/>
          <ac:spMkLst>
            <pc:docMk/>
            <pc:sldMk cId="912183639" sldId="372"/>
            <ac:spMk id="12" creationId="{E017E9CF-E923-7AA7-056D-01E695DF9453}"/>
          </ac:spMkLst>
        </pc:spChg>
        <pc:spChg chg="mod">
          <ac:chgData name="Ombeline LECLERC ISTRIA" userId="275354a2-f32e-48be-8a48-dab16b2af77b" providerId="ADAL" clId="{B2EB172F-CE41-4020-826F-B4B0BD3162FD}" dt="2025-07-10T22:05:07.127" v="994" actId="2711"/>
          <ac:spMkLst>
            <pc:docMk/>
            <pc:sldMk cId="912183639" sldId="372"/>
            <ac:spMk id="13" creationId="{0EAC3AFA-2F9D-63CC-40E8-C18382AB0439}"/>
          </ac:spMkLst>
        </pc:spChg>
        <pc:spChg chg="mod">
          <ac:chgData name="Ombeline LECLERC ISTRIA" userId="275354a2-f32e-48be-8a48-dab16b2af77b" providerId="ADAL" clId="{B2EB172F-CE41-4020-826F-B4B0BD3162FD}" dt="2025-07-10T22:05:07.127" v="994" actId="2711"/>
          <ac:spMkLst>
            <pc:docMk/>
            <pc:sldMk cId="912183639" sldId="372"/>
            <ac:spMk id="14" creationId="{37E445AF-50A5-DE92-5640-1F6151CE4C02}"/>
          </ac:spMkLst>
        </pc:spChg>
        <pc:spChg chg="mod">
          <ac:chgData name="Ombeline LECLERC ISTRIA" userId="275354a2-f32e-48be-8a48-dab16b2af77b" providerId="ADAL" clId="{B2EB172F-CE41-4020-826F-B4B0BD3162FD}" dt="2025-07-10T22:05:07.127" v="994" actId="2711"/>
          <ac:spMkLst>
            <pc:docMk/>
            <pc:sldMk cId="912183639" sldId="372"/>
            <ac:spMk id="16" creationId="{5F1FD7DB-C664-83DF-2411-9C07F3871414}"/>
          </ac:spMkLst>
        </pc:spChg>
        <pc:spChg chg="mod">
          <ac:chgData name="Ombeline LECLERC ISTRIA" userId="275354a2-f32e-48be-8a48-dab16b2af77b" providerId="ADAL" clId="{B2EB172F-CE41-4020-826F-B4B0BD3162FD}" dt="2025-07-10T22:05:07.127" v="994" actId="2711"/>
          <ac:spMkLst>
            <pc:docMk/>
            <pc:sldMk cId="912183639" sldId="372"/>
            <ac:spMk id="21" creationId="{C625227B-0995-C8F4-E9B3-20623A999F78}"/>
          </ac:spMkLst>
        </pc:spChg>
        <pc:spChg chg="mod">
          <ac:chgData name="Ombeline LECLERC ISTRIA" userId="275354a2-f32e-48be-8a48-dab16b2af77b" providerId="ADAL" clId="{B2EB172F-CE41-4020-826F-B4B0BD3162FD}" dt="2025-07-10T22:05:07.127" v="994" actId="2711"/>
          <ac:spMkLst>
            <pc:docMk/>
            <pc:sldMk cId="912183639" sldId="372"/>
            <ac:spMk id="23" creationId="{F26B1939-B8DD-0557-41A2-E7F8DB9D59C5}"/>
          </ac:spMkLst>
        </pc:spChg>
        <pc:spChg chg="mod">
          <ac:chgData name="Ombeline LECLERC ISTRIA" userId="275354a2-f32e-48be-8a48-dab16b2af77b" providerId="ADAL" clId="{B2EB172F-CE41-4020-826F-B4B0BD3162FD}" dt="2025-07-10T22:05:07.127" v="994" actId="2711"/>
          <ac:spMkLst>
            <pc:docMk/>
            <pc:sldMk cId="912183639" sldId="372"/>
            <ac:spMk id="48" creationId="{FB06F1EA-A029-FAA1-D7AA-20B8480FBDAB}"/>
          </ac:spMkLst>
        </pc:spChg>
        <pc:cxnChg chg="mod">
          <ac:chgData name="Ombeline LECLERC ISTRIA" userId="275354a2-f32e-48be-8a48-dab16b2af77b" providerId="ADAL" clId="{B2EB172F-CE41-4020-826F-B4B0BD3162FD}" dt="2025-07-10T21:12:00.245" v="313" actId="1076"/>
          <ac:cxnSpMkLst>
            <pc:docMk/>
            <pc:sldMk cId="912183639" sldId="372"/>
            <ac:cxnSpMk id="25" creationId="{1B32FE7F-A71C-81FF-B7BF-451FE040D86B}"/>
          </ac:cxnSpMkLst>
        </pc:cxnChg>
        <pc:cxnChg chg="mod">
          <ac:chgData name="Ombeline LECLERC ISTRIA" userId="275354a2-f32e-48be-8a48-dab16b2af77b" providerId="ADAL" clId="{B2EB172F-CE41-4020-826F-B4B0BD3162FD}" dt="2025-07-10T21:12:05.455" v="314" actId="14100"/>
          <ac:cxnSpMkLst>
            <pc:docMk/>
            <pc:sldMk cId="912183639" sldId="372"/>
            <ac:cxnSpMk id="26" creationId="{F87FC1D7-670F-F07F-97EA-B0833735B662}"/>
          </ac:cxnSpMkLst>
        </pc:cxnChg>
        <pc:cxnChg chg="mod">
          <ac:chgData name="Ombeline LECLERC ISTRIA" userId="275354a2-f32e-48be-8a48-dab16b2af77b" providerId="ADAL" clId="{B2EB172F-CE41-4020-826F-B4B0BD3162FD}" dt="2025-07-10T21:12:07.054" v="315" actId="1076"/>
          <ac:cxnSpMkLst>
            <pc:docMk/>
            <pc:sldMk cId="912183639" sldId="372"/>
            <ac:cxnSpMk id="53" creationId="{FE77A004-9E2C-49C0-3752-CC996D105AC7}"/>
          </ac:cxnSpMkLst>
        </pc:cxnChg>
      </pc:sldChg>
      <pc:sldChg chg="modSp add mod">
        <pc:chgData name="Ombeline LECLERC ISTRIA" userId="275354a2-f32e-48be-8a48-dab16b2af77b" providerId="ADAL" clId="{B2EB172F-CE41-4020-826F-B4B0BD3162FD}" dt="2025-07-10T22:10:25.511" v="1076" actId="2711"/>
        <pc:sldMkLst>
          <pc:docMk/>
          <pc:sldMk cId="3460479298" sldId="373"/>
        </pc:sldMkLst>
        <pc:spChg chg="mod">
          <ac:chgData name="Ombeline LECLERC ISTRIA" userId="275354a2-f32e-48be-8a48-dab16b2af77b" providerId="ADAL" clId="{B2EB172F-CE41-4020-826F-B4B0BD3162FD}" dt="2025-07-10T21:18:16.560" v="457" actId="1036"/>
          <ac:spMkLst>
            <pc:docMk/>
            <pc:sldMk cId="3460479298" sldId="373"/>
            <ac:spMk id="3" creationId="{594532FB-476E-52FD-6FE8-500478673D24}"/>
          </ac:spMkLst>
        </pc:spChg>
        <pc:spChg chg="mod">
          <ac:chgData name="Ombeline LECLERC ISTRIA" userId="275354a2-f32e-48be-8a48-dab16b2af77b" providerId="ADAL" clId="{B2EB172F-CE41-4020-826F-B4B0BD3162FD}" dt="2025-07-10T22:10:25.511" v="1076" actId="2711"/>
          <ac:spMkLst>
            <pc:docMk/>
            <pc:sldMk cId="3460479298" sldId="373"/>
            <ac:spMk id="5" creationId="{A2D137B4-D55E-770F-6DE5-F690BAEE21F4}"/>
          </ac:spMkLst>
        </pc:spChg>
        <pc:spChg chg="mod">
          <ac:chgData name="Ombeline LECLERC ISTRIA" userId="275354a2-f32e-48be-8a48-dab16b2af77b" providerId="ADAL" clId="{B2EB172F-CE41-4020-826F-B4B0BD3162FD}" dt="2025-07-10T22:10:25.511" v="1076" actId="2711"/>
          <ac:spMkLst>
            <pc:docMk/>
            <pc:sldMk cId="3460479298" sldId="373"/>
            <ac:spMk id="6" creationId="{61190993-C375-3131-7493-3200F93E2413}"/>
          </ac:spMkLst>
        </pc:spChg>
        <pc:spChg chg="mod">
          <ac:chgData name="Ombeline LECLERC ISTRIA" userId="275354a2-f32e-48be-8a48-dab16b2af77b" providerId="ADAL" clId="{B2EB172F-CE41-4020-826F-B4B0BD3162FD}" dt="2025-07-10T22:10:25.511" v="1076" actId="2711"/>
          <ac:spMkLst>
            <pc:docMk/>
            <pc:sldMk cId="3460479298" sldId="373"/>
            <ac:spMk id="8" creationId="{1996E0EE-F361-DC9D-4EA8-E4D3FD734D5B}"/>
          </ac:spMkLst>
        </pc:spChg>
        <pc:spChg chg="mod">
          <ac:chgData name="Ombeline LECLERC ISTRIA" userId="275354a2-f32e-48be-8a48-dab16b2af77b" providerId="ADAL" clId="{B2EB172F-CE41-4020-826F-B4B0BD3162FD}" dt="2025-07-10T22:10:25.511" v="1076" actId="2711"/>
          <ac:spMkLst>
            <pc:docMk/>
            <pc:sldMk cId="3460479298" sldId="373"/>
            <ac:spMk id="9" creationId="{54069972-3404-906D-29C2-77F79D8A0990}"/>
          </ac:spMkLst>
        </pc:spChg>
        <pc:spChg chg="mod">
          <ac:chgData name="Ombeline LECLERC ISTRIA" userId="275354a2-f32e-48be-8a48-dab16b2af77b" providerId="ADAL" clId="{B2EB172F-CE41-4020-826F-B4B0BD3162FD}" dt="2025-07-10T22:10:25.511" v="1076" actId="2711"/>
          <ac:spMkLst>
            <pc:docMk/>
            <pc:sldMk cId="3460479298" sldId="373"/>
            <ac:spMk id="11" creationId="{829E2B40-025D-0D26-D91A-FD2722EDB798}"/>
          </ac:spMkLst>
        </pc:spChg>
        <pc:spChg chg="mod">
          <ac:chgData name="Ombeline LECLERC ISTRIA" userId="275354a2-f32e-48be-8a48-dab16b2af77b" providerId="ADAL" clId="{B2EB172F-CE41-4020-826F-B4B0BD3162FD}" dt="2025-07-10T22:10:25.511" v="1076" actId="2711"/>
          <ac:spMkLst>
            <pc:docMk/>
            <pc:sldMk cId="3460479298" sldId="373"/>
            <ac:spMk id="12" creationId="{D1641777-0E9A-9C5E-F4EF-EC698D5B70D6}"/>
          </ac:spMkLst>
        </pc:spChg>
        <pc:spChg chg="mod">
          <ac:chgData name="Ombeline LECLERC ISTRIA" userId="275354a2-f32e-48be-8a48-dab16b2af77b" providerId="ADAL" clId="{B2EB172F-CE41-4020-826F-B4B0BD3162FD}" dt="2025-07-10T22:10:25.511" v="1076" actId="2711"/>
          <ac:spMkLst>
            <pc:docMk/>
            <pc:sldMk cId="3460479298" sldId="373"/>
            <ac:spMk id="36" creationId="{AFD759A4-9A11-E93B-E6EC-8FB7244173F7}"/>
          </ac:spMkLst>
        </pc:spChg>
        <pc:spChg chg="mod">
          <ac:chgData name="Ombeline LECLERC ISTRIA" userId="275354a2-f32e-48be-8a48-dab16b2af77b" providerId="ADAL" clId="{B2EB172F-CE41-4020-826F-B4B0BD3162FD}" dt="2025-07-10T22:10:25.511" v="1076" actId="2711"/>
          <ac:spMkLst>
            <pc:docMk/>
            <pc:sldMk cId="3460479298" sldId="373"/>
            <ac:spMk id="37" creationId="{5E703521-9CF7-E964-8880-49D12381922D}"/>
          </ac:spMkLst>
        </pc:spChg>
        <pc:spChg chg="mod">
          <ac:chgData name="Ombeline LECLERC ISTRIA" userId="275354a2-f32e-48be-8a48-dab16b2af77b" providerId="ADAL" clId="{B2EB172F-CE41-4020-826F-B4B0BD3162FD}" dt="2025-07-10T21:18:16.560" v="457" actId="1036"/>
          <ac:spMkLst>
            <pc:docMk/>
            <pc:sldMk cId="3460479298" sldId="373"/>
            <ac:spMk id="81" creationId="{2D119F7C-E03F-86DB-53BB-D8972F4209C2}"/>
          </ac:spMkLst>
        </pc:spChg>
        <pc:spChg chg="mod">
          <ac:chgData name="Ombeline LECLERC ISTRIA" userId="275354a2-f32e-48be-8a48-dab16b2af77b" providerId="ADAL" clId="{B2EB172F-CE41-4020-826F-B4B0BD3162FD}" dt="2025-07-10T22:10:25.511" v="1076" actId="2711"/>
          <ac:spMkLst>
            <pc:docMk/>
            <pc:sldMk cId="3460479298" sldId="373"/>
            <ac:spMk id="85" creationId="{F8EFD679-0A7E-A1ED-9CA3-544E5B507845}"/>
          </ac:spMkLst>
        </pc:spChg>
        <pc:spChg chg="mod">
          <ac:chgData name="Ombeline LECLERC ISTRIA" userId="275354a2-f32e-48be-8a48-dab16b2af77b" providerId="ADAL" clId="{B2EB172F-CE41-4020-826F-B4B0BD3162FD}" dt="2025-07-10T22:10:25.511" v="1076" actId="2711"/>
          <ac:spMkLst>
            <pc:docMk/>
            <pc:sldMk cId="3460479298" sldId="373"/>
            <ac:spMk id="117" creationId="{E12F733C-DE16-4E4C-F2FA-0F33F24BBA9D}"/>
          </ac:spMkLst>
        </pc:spChg>
        <pc:grpChg chg="mod">
          <ac:chgData name="Ombeline LECLERC ISTRIA" userId="275354a2-f32e-48be-8a48-dab16b2af77b" providerId="ADAL" clId="{B2EB172F-CE41-4020-826F-B4B0BD3162FD}" dt="2025-07-10T21:18:14.062" v="455" actId="1076"/>
          <ac:grpSpMkLst>
            <pc:docMk/>
            <pc:sldMk cId="3460479298" sldId="373"/>
            <ac:grpSpMk id="7" creationId="{AAB046C5-A065-5223-0A0F-6AEF1BB0C30B}"/>
          </ac:grpSpMkLst>
        </pc:grpChg>
        <pc:cxnChg chg="mod">
          <ac:chgData name="Ombeline LECLERC ISTRIA" userId="275354a2-f32e-48be-8a48-dab16b2af77b" providerId="ADAL" clId="{B2EB172F-CE41-4020-826F-B4B0BD3162FD}" dt="2025-07-10T21:18:16.560" v="457" actId="1036"/>
          <ac:cxnSpMkLst>
            <pc:docMk/>
            <pc:sldMk cId="3460479298" sldId="373"/>
            <ac:cxnSpMk id="23" creationId="{A67E0EFA-1EDD-91C7-4ECB-703BCA655E8E}"/>
          </ac:cxnSpMkLst>
        </pc:cxnChg>
        <pc:cxnChg chg="mod">
          <ac:chgData name="Ombeline LECLERC ISTRIA" userId="275354a2-f32e-48be-8a48-dab16b2af77b" providerId="ADAL" clId="{B2EB172F-CE41-4020-826F-B4B0BD3162FD}" dt="2025-07-10T21:18:16.560" v="457" actId="1036"/>
          <ac:cxnSpMkLst>
            <pc:docMk/>
            <pc:sldMk cId="3460479298" sldId="373"/>
            <ac:cxnSpMk id="42" creationId="{ADA05C90-4B65-D671-20AF-FD74BB7EEA1D}"/>
          </ac:cxnSpMkLst>
        </pc:cxnChg>
        <pc:cxnChg chg="mod">
          <ac:chgData name="Ombeline LECLERC ISTRIA" userId="275354a2-f32e-48be-8a48-dab16b2af77b" providerId="ADAL" clId="{B2EB172F-CE41-4020-826F-B4B0BD3162FD}" dt="2025-07-10T21:15:02.953" v="390" actId="1036"/>
          <ac:cxnSpMkLst>
            <pc:docMk/>
            <pc:sldMk cId="3460479298" sldId="373"/>
            <ac:cxnSpMk id="44" creationId="{B56BD76F-9E27-B3AC-A696-FF1D3EC5B302}"/>
          </ac:cxnSpMkLst>
        </pc:cxnChg>
        <pc:cxnChg chg="mod">
          <ac:chgData name="Ombeline LECLERC ISTRIA" userId="275354a2-f32e-48be-8a48-dab16b2af77b" providerId="ADAL" clId="{B2EB172F-CE41-4020-826F-B4B0BD3162FD}" dt="2025-07-10T21:18:16.560" v="457" actId="1036"/>
          <ac:cxnSpMkLst>
            <pc:docMk/>
            <pc:sldMk cId="3460479298" sldId="373"/>
            <ac:cxnSpMk id="46" creationId="{2D63D815-7DA1-C94E-EC7F-CFFEF38106B0}"/>
          </ac:cxnSpMkLst>
        </pc:cxnChg>
        <pc:cxnChg chg="mod">
          <ac:chgData name="Ombeline LECLERC ISTRIA" userId="275354a2-f32e-48be-8a48-dab16b2af77b" providerId="ADAL" clId="{B2EB172F-CE41-4020-826F-B4B0BD3162FD}" dt="2025-07-10T21:18:16.560" v="457" actId="1036"/>
          <ac:cxnSpMkLst>
            <pc:docMk/>
            <pc:sldMk cId="3460479298" sldId="373"/>
            <ac:cxnSpMk id="87" creationId="{E062C9F0-C672-98CF-65E3-926DC8E74680}"/>
          </ac:cxnSpMkLst>
        </pc:cxnChg>
      </pc:sldChg>
      <pc:sldChg chg="modSp add mod">
        <pc:chgData name="Ombeline LECLERC ISTRIA" userId="275354a2-f32e-48be-8a48-dab16b2af77b" providerId="ADAL" clId="{B2EB172F-CE41-4020-826F-B4B0BD3162FD}" dt="2025-07-10T22:10:30.867" v="1077" actId="2711"/>
        <pc:sldMkLst>
          <pc:docMk/>
          <pc:sldMk cId="1883767305" sldId="374"/>
        </pc:sldMkLst>
        <pc:spChg chg="mod">
          <ac:chgData name="Ombeline LECLERC ISTRIA" userId="275354a2-f32e-48be-8a48-dab16b2af77b" providerId="ADAL" clId="{B2EB172F-CE41-4020-826F-B4B0BD3162FD}" dt="2025-07-10T22:10:30.867" v="1077" actId="2711"/>
          <ac:spMkLst>
            <pc:docMk/>
            <pc:sldMk cId="1883767305" sldId="374"/>
            <ac:spMk id="3" creationId="{1F197379-BE74-9B66-4839-1A434DEF1BA5}"/>
          </ac:spMkLst>
        </pc:spChg>
        <pc:spChg chg="mod">
          <ac:chgData name="Ombeline LECLERC ISTRIA" userId="275354a2-f32e-48be-8a48-dab16b2af77b" providerId="ADAL" clId="{B2EB172F-CE41-4020-826F-B4B0BD3162FD}" dt="2025-07-10T21:17:53.658" v="452" actId="207"/>
          <ac:spMkLst>
            <pc:docMk/>
            <pc:sldMk cId="1883767305" sldId="374"/>
            <ac:spMk id="5" creationId="{1930B01D-5A73-5C7B-C262-B7A7520B2505}"/>
          </ac:spMkLst>
        </pc:spChg>
        <pc:spChg chg="mod">
          <ac:chgData name="Ombeline LECLERC ISTRIA" userId="275354a2-f32e-48be-8a48-dab16b2af77b" providerId="ADAL" clId="{B2EB172F-CE41-4020-826F-B4B0BD3162FD}" dt="2025-07-10T21:17:50.681" v="450" actId="207"/>
          <ac:spMkLst>
            <pc:docMk/>
            <pc:sldMk cId="1883767305" sldId="374"/>
            <ac:spMk id="8" creationId="{19460EAD-5514-6928-FF02-D54A77913F04}"/>
          </ac:spMkLst>
        </pc:spChg>
        <pc:spChg chg="mod">
          <ac:chgData name="Ombeline LECLERC ISTRIA" userId="275354a2-f32e-48be-8a48-dab16b2af77b" providerId="ADAL" clId="{B2EB172F-CE41-4020-826F-B4B0BD3162FD}" dt="2025-07-10T22:10:30.867" v="1077" actId="2711"/>
          <ac:spMkLst>
            <pc:docMk/>
            <pc:sldMk cId="1883767305" sldId="374"/>
            <ac:spMk id="9" creationId="{001388CF-F048-B2FE-5E25-498FE0363ADF}"/>
          </ac:spMkLst>
        </pc:spChg>
        <pc:spChg chg="mod">
          <ac:chgData name="Ombeline LECLERC ISTRIA" userId="275354a2-f32e-48be-8a48-dab16b2af77b" providerId="ADAL" clId="{B2EB172F-CE41-4020-826F-B4B0BD3162FD}" dt="2025-07-10T22:10:30.867" v="1077" actId="2711"/>
          <ac:spMkLst>
            <pc:docMk/>
            <pc:sldMk cId="1883767305" sldId="374"/>
            <ac:spMk id="11" creationId="{BECC05A5-3919-D3A8-2398-D55B3333E281}"/>
          </ac:spMkLst>
        </pc:spChg>
        <pc:spChg chg="mod">
          <ac:chgData name="Ombeline LECLERC ISTRIA" userId="275354a2-f32e-48be-8a48-dab16b2af77b" providerId="ADAL" clId="{B2EB172F-CE41-4020-826F-B4B0BD3162FD}" dt="2025-07-10T22:10:30.867" v="1077" actId="2711"/>
          <ac:spMkLst>
            <pc:docMk/>
            <pc:sldMk cId="1883767305" sldId="374"/>
            <ac:spMk id="12" creationId="{DC392AD0-75CB-6BE2-7CFF-F6D56D13AD58}"/>
          </ac:spMkLst>
        </pc:spChg>
        <pc:spChg chg="mod">
          <ac:chgData name="Ombeline LECLERC ISTRIA" userId="275354a2-f32e-48be-8a48-dab16b2af77b" providerId="ADAL" clId="{B2EB172F-CE41-4020-826F-B4B0BD3162FD}" dt="2025-07-10T22:10:30.867" v="1077" actId="2711"/>
          <ac:spMkLst>
            <pc:docMk/>
            <pc:sldMk cId="1883767305" sldId="374"/>
            <ac:spMk id="27" creationId="{3FFEAD3B-DD92-A98E-C876-6318383767FB}"/>
          </ac:spMkLst>
        </pc:spChg>
        <pc:spChg chg="mod">
          <ac:chgData name="Ombeline LECLERC ISTRIA" userId="275354a2-f32e-48be-8a48-dab16b2af77b" providerId="ADAL" clId="{B2EB172F-CE41-4020-826F-B4B0BD3162FD}" dt="2025-07-10T22:10:30.867" v="1077" actId="2711"/>
          <ac:spMkLst>
            <pc:docMk/>
            <pc:sldMk cId="1883767305" sldId="374"/>
            <ac:spMk id="49" creationId="{5905681A-7D55-9067-2570-7B59798C204D}"/>
          </ac:spMkLst>
        </pc:spChg>
        <pc:spChg chg="mod">
          <ac:chgData name="Ombeline LECLERC ISTRIA" userId="275354a2-f32e-48be-8a48-dab16b2af77b" providerId="ADAL" clId="{B2EB172F-CE41-4020-826F-B4B0BD3162FD}" dt="2025-07-10T21:17:49.123" v="449" actId="207"/>
          <ac:spMkLst>
            <pc:docMk/>
            <pc:sldMk cId="1883767305" sldId="374"/>
            <ac:spMk id="54" creationId="{74631C13-B9ED-E121-7125-5609F0904B45}"/>
          </ac:spMkLst>
        </pc:spChg>
        <pc:spChg chg="mod">
          <ac:chgData name="Ombeline LECLERC ISTRIA" userId="275354a2-f32e-48be-8a48-dab16b2af77b" providerId="ADAL" clId="{B2EB172F-CE41-4020-826F-B4B0BD3162FD}" dt="2025-07-10T22:10:30.867" v="1077" actId="2711"/>
          <ac:spMkLst>
            <pc:docMk/>
            <pc:sldMk cId="1883767305" sldId="374"/>
            <ac:spMk id="56" creationId="{F76AB7B3-A143-3526-3609-313DF7975CCB}"/>
          </ac:spMkLst>
        </pc:spChg>
        <pc:spChg chg="mod">
          <ac:chgData name="Ombeline LECLERC ISTRIA" userId="275354a2-f32e-48be-8a48-dab16b2af77b" providerId="ADAL" clId="{B2EB172F-CE41-4020-826F-B4B0BD3162FD}" dt="2025-07-10T22:10:30.867" v="1077" actId="2711"/>
          <ac:spMkLst>
            <pc:docMk/>
            <pc:sldMk cId="1883767305" sldId="374"/>
            <ac:spMk id="117" creationId="{5D237F77-7E19-51BB-79B2-0C70C1CB9DBC}"/>
          </ac:spMkLst>
        </pc:spChg>
        <pc:spChg chg="mod">
          <ac:chgData name="Ombeline LECLERC ISTRIA" userId="275354a2-f32e-48be-8a48-dab16b2af77b" providerId="ADAL" clId="{B2EB172F-CE41-4020-826F-B4B0BD3162FD}" dt="2025-07-10T22:10:30.867" v="1077" actId="2711"/>
          <ac:spMkLst>
            <pc:docMk/>
            <pc:sldMk cId="1883767305" sldId="374"/>
            <ac:spMk id="126" creationId="{793AC46C-1526-EBF5-5BFC-E292971F6203}"/>
          </ac:spMkLst>
        </pc:spChg>
        <pc:spChg chg="mod">
          <ac:chgData name="Ombeline LECLERC ISTRIA" userId="275354a2-f32e-48be-8a48-dab16b2af77b" providerId="ADAL" clId="{B2EB172F-CE41-4020-826F-B4B0BD3162FD}" dt="2025-07-10T21:18:01.875" v="453" actId="1035"/>
          <ac:spMkLst>
            <pc:docMk/>
            <pc:sldMk cId="1883767305" sldId="374"/>
            <ac:spMk id="138" creationId="{0E315575-438A-0B2F-7360-2B249BD972FA}"/>
          </ac:spMkLst>
        </pc:spChg>
        <pc:spChg chg="mod">
          <ac:chgData name="Ombeline LECLERC ISTRIA" userId="275354a2-f32e-48be-8a48-dab16b2af77b" providerId="ADAL" clId="{B2EB172F-CE41-4020-826F-B4B0BD3162FD}" dt="2025-07-10T22:10:30.867" v="1077" actId="2711"/>
          <ac:spMkLst>
            <pc:docMk/>
            <pc:sldMk cId="1883767305" sldId="374"/>
            <ac:spMk id="151" creationId="{D7C8ACA6-EACD-C33D-C509-FDA0A9150054}"/>
          </ac:spMkLst>
        </pc:spChg>
      </pc:sldChg>
      <pc:sldChg chg="modSp add mod">
        <pc:chgData name="Ombeline LECLERC ISTRIA" userId="275354a2-f32e-48be-8a48-dab16b2af77b" providerId="ADAL" clId="{B2EB172F-CE41-4020-826F-B4B0BD3162FD}" dt="2025-07-10T22:10:35.827" v="1078" actId="2711"/>
        <pc:sldMkLst>
          <pc:docMk/>
          <pc:sldMk cId="82772316" sldId="375"/>
        </pc:sldMkLst>
        <pc:spChg chg="mod">
          <ac:chgData name="Ombeline LECLERC ISTRIA" userId="275354a2-f32e-48be-8a48-dab16b2af77b" providerId="ADAL" clId="{B2EB172F-CE41-4020-826F-B4B0BD3162FD}" dt="2025-07-10T22:10:35.827" v="1078" actId="2711"/>
          <ac:spMkLst>
            <pc:docMk/>
            <pc:sldMk cId="82772316" sldId="375"/>
            <ac:spMk id="3" creationId="{FAA53082-3AF6-3CBA-78C0-1BB5BECB5C00}"/>
          </ac:spMkLst>
        </pc:spChg>
        <pc:spChg chg="mod">
          <ac:chgData name="Ombeline LECLERC ISTRIA" userId="275354a2-f32e-48be-8a48-dab16b2af77b" providerId="ADAL" clId="{B2EB172F-CE41-4020-826F-B4B0BD3162FD}" dt="2025-07-10T22:10:35.827" v="1078" actId="2711"/>
          <ac:spMkLst>
            <pc:docMk/>
            <pc:sldMk cId="82772316" sldId="375"/>
            <ac:spMk id="6" creationId="{38916B43-2BA1-7AD4-9946-B9B8FB7DFEEF}"/>
          </ac:spMkLst>
        </pc:spChg>
        <pc:spChg chg="mod">
          <ac:chgData name="Ombeline LECLERC ISTRIA" userId="275354a2-f32e-48be-8a48-dab16b2af77b" providerId="ADAL" clId="{B2EB172F-CE41-4020-826F-B4B0BD3162FD}" dt="2025-07-10T22:10:35.827" v="1078" actId="2711"/>
          <ac:spMkLst>
            <pc:docMk/>
            <pc:sldMk cId="82772316" sldId="375"/>
            <ac:spMk id="8" creationId="{554006B7-6A68-B5A5-95B4-28F25B437A7D}"/>
          </ac:spMkLst>
        </pc:spChg>
        <pc:spChg chg="mod">
          <ac:chgData name="Ombeline LECLERC ISTRIA" userId="275354a2-f32e-48be-8a48-dab16b2af77b" providerId="ADAL" clId="{B2EB172F-CE41-4020-826F-B4B0BD3162FD}" dt="2025-07-10T22:10:35.827" v="1078" actId="2711"/>
          <ac:spMkLst>
            <pc:docMk/>
            <pc:sldMk cId="82772316" sldId="375"/>
            <ac:spMk id="9" creationId="{FADDF5E0-738B-BCC9-3848-6F10F213F07F}"/>
          </ac:spMkLst>
        </pc:spChg>
        <pc:spChg chg="mod">
          <ac:chgData name="Ombeline LECLERC ISTRIA" userId="275354a2-f32e-48be-8a48-dab16b2af77b" providerId="ADAL" clId="{B2EB172F-CE41-4020-826F-B4B0BD3162FD}" dt="2025-07-10T22:10:35.827" v="1078" actId="2711"/>
          <ac:spMkLst>
            <pc:docMk/>
            <pc:sldMk cId="82772316" sldId="375"/>
            <ac:spMk id="11" creationId="{B5018F77-5805-A705-FF76-30117E167F1B}"/>
          </ac:spMkLst>
        </pc:spChg>
        <pc:spChg chg="mod">
          <ac:chgData name="Ombeline LECLERC ISTRIA" userId="275354a2-f32e-48be-8a48-dab16b2af77b" providerId="ADAL" clId="{B2EB172F-CE41-4020-826F-B4B0BD3162FD}" dt="2025-07-10T22:10:35.827" v="1078" actId="2711"/>
          <ac:spMkLst>
            <pc:docMk/>
            <pc:sldMk cId="82772316" sldId="375"/>
            <ac:spMk id="12" creationId="{B5C07FA3-40C0-BB01-4C9B-1204F5AD9E0C}"/>
          </ac:spMkLst>
        </pc:spChg>
        <pc:spChg chg="mod">
          <ac:chgData name="Ombeline LECLERC ISTRIA" userId="275354a2-f32e-48be-8a48-dab16b2af77b" providerId="ADAL" clId="{B2EB172F-CE41-4020-826F-B4B0BD3162FD}" dt="2025-07-10T22:10:35.827" v="1078" actId="2711"/>
          <ac:spMkLst>
            <pc:docMk/>
            <pc:sldMk cId="82772316" sldId="375"/>
            <ac:spMk id="19" creationId="{25D2E31F-074B-A65F-D358-C91E251227C4}"/>
          </ac:spMkLst>
        </pc:spChg>
        <pc:spChg chg="mod">
          <ac:chgData name="Ombeline LECLERC ISTRIA" userId="275354a2-f32e-48be-8a48-dab16b2af77b" providerId="ADAL" clId="{B2EB172F-CE41-4020-826F-B4B0BD3162FD}" dt="2025-07-10T22:10:35.827" v="1078" actId="2711"/>
          <ac:spMkLst>
            <pc:docMk/>
            <pc:sldMk cId="82772316" sldId="375"/>
            <ac:spMk id="24" creationId="{BFEBECDD-78BD-093B-099B-62D969CF8E82}"/>
          </ac:spMkLst>
        </pc:spChg>
        <pc:spChg chg="mod">
          <ac:chgData name="Ombeline LECLERC ISTRIA" userId="275354a2-f32e-48be-8a48-dab16b2af77b" providerId="ADAL" clId="{B2EB172F-CE41-4020-826F-B4B0BD3162FD}" dt="2025-07-10T22:10:35.827" v="1078" actId="2711"/>
          <ac:spMkLst>
            <pc:docMk/>
            <pc:sldMk cId="82772316" sldId="375"/>
            <ac:spMk id="28" creationId="{FD1A4C9B-D774-82B5-632A-477D93065427}"/>
          </ac:spMkLst>
        </pc:spChg>
        <pc:picChg chg="mod">
          <ac:chgData name="Ombeline LECLERC ISTRIA" userId="275354a2-f32e-48be-8a48-dab16b2af77b" providerId="ADAL" clId="{B2EB172F-CE41-4020-826F-B4B0BD3162FD}" dt="2025-07-10T21:17:32.876" v="443" actId="1036"/>
          <ac:picMkLst>
            <pc:docMk/>
            <pc:sldMk cId="82772316" sldId="375"/>
            <ac:picMk id="17" creationId="{AB376495-345F-049F-1602-DCBEE2490EE0}"/>
          </ac:picMkLst>
        </pc:picChg>
        <pc:picChg chg="mod">
          <ac:chgData name="Ombeline LECLERC ISTRIA" userId="275354a2-f32e-48be-8a48-dab16b2af77b" providerId="ADAL" clId="{B2EB172F-CE41-4020-826F-B4B0BD3162FD}" dt="2025-07-10T21:17:32.876" v="443" actId="1036"/>
          <ac:picMkLst>
            <pc:docMk/>
            <pc:sldMk cId="82772316" sldId="375"/>
            <ac:picMk id="26" creationId="{5A6371E6-3385-0949-DCFF-6F2987D98423}"/>
          </ac:picMkLst>
        </pc:picChg>
        <pc:cxnChg chg="mod">
          <ac:chgData name="Ombeline LECLERC ISTRIA" userId="275354a2-f32e-48be-8a48-dab16b2af77b" providerId="ADAL" clId="{B2EB172F-CE41-4020-826F-B4B0BD3162FD}" dt="2025-07-10T21:17:32.876" v="443" actId="1036"/>
          <ac:cxnSpMkLst>
            <pc:docMk/>
            <pc:sldMk cId="82772316" sldId="375"/>
            <ac:cxnSpMk id="13" creationId="{CC565323-C147-6884-C8AA-684A139F0E33}"/>
          </ac:cxnSpMkLst>
        </pc:cxnChg>
        <pc:cxnChg chg="mod">
          <ac:chgData name="Ombeline LECLERC ISTRIA" userId="275354a2-f32e-48be-8a48-dab16b2af77b" providerId="ADAL" clId="{B2EB172F-CE41-4020-826F-B4B0BD3162FD}" dt="2025-07-10T21:17:32.876" v="443" actId="1036"/>
          <ac:cxnSpMkLst>
            <pc:docMk/>
            <pc:sldMk cId="82772316" sldId="375"/>
            <ac:cxnSpMk id="22" creationId="{9CC783CE-392F-54F1-FCA9-2719E72B86A2}"/>
          </ac:cxnSpMkLst>
        </pc:cxnChg>
        <pc:cxnChg chg="mod">
          <ac:chgData name="Ombeline LECLERC ISTRIA" userId="275354a2-f32e-48be-8a48-dab16b2af77b" providerId="ADAL" clId="{B2EB172F-CE41-4020-826F-B4B0BD3162FD}" dt="2025-07-10T21:17:32.876" v="443" actId="1036"/>
          <ac:cxnSpMkLst>
            <pc:docMk/>
            <pc:sldMk cId="82772316" sldId="375"/>
            <ac:cxnSpMk id="91" creationId="{8D8EF40F-71B8-3A04-6450-86E457BC1FFA}"/>
          </ac:cxnSpMkLst>
        </pc:cxnChg>
      </pc:sldChg>
      <pc:sldChg chg="modSp add mod">
        <pc:chgData name="Ombeline LECLERC ISTRIA" userId="275354a2-f32e-48be-8a48-dab16b2af77b" providerId="ADAL" clId="{B2EB172F-CE41-4020-826F-B4B0BD3162FD}" dt="2025-07-10T22:10:39.783" v="1079" actId="2711"/>
        <pc:sldMkLst>
          <pc:docMk/>
          <pc:sldMk cId="1769718830" sldId="376"/>
        </pc:sldMkLst>
        <pc:spChg chg="mod">
          <ac:chgData name="Ombeline LECLERC ISTRIA" userId="275354a2-f32e-48be-8a48-dab16b2af77b" providerId="ADAL" clId="{B2EB172F-CE41-4020-826F-B4B0BD3162FD}" dt="2025-07-10T22:10:39.783" v="1079" actId="2711"/>
          <ac:spMkLst>
            <pc:docMk/>
            <pc:sldMk cId="1769718830" sldId="376"/>
            <ac:spMk id="3" creationId="{E2D146B3-BCDE-C4AA-7C3E-5BC484724997}"/>
          </ac:spMkLst>
        </pc:spChg>
        <pc:spChg chg="mod">
          <ac:chgData name="Ombeline LECLERC ISTRIA" userId="275354a2-f32e-48be-8a48-dab16b2af77b" providerId="ADAL" clId="{B2EB172F-CE41-4020-826F-B4B0BD3162FD}" dt="2025-07-10T22:10:39.783" v="1079" actId="2711"/>
          <ac:spMkLst>
            <pc:docMk/>
            <pc:sldMk cId="1769718830" sldId="376"/>
            <ac:spMk id="5" creationId="{F8BE3CE6-F40D-40A7-E4B9-0ADBF2CF9623}"/>
          </ac:spMkLst>
        </pc:spChg>
        <pc:spChg chg="mod">
          <ac:chgData name="Ombeline LECLERC ISTRIA" userId="275354a2-f32e-48be-8a48-dab16b2af77b" providerId="ADAL" clId="{B2EB172F-CE41-4020-826F-B4B0BD3162FD}" dt="2025-07-10T22:10:39.783" v="1079" actId="2711"/>
          <ac:spMkLst>
            <pc:docMk/>
            <pc:sldMk cId="1769718830" sldId="376"/>
            <ac:spMk id="6" creationId="{0167DB02-108D-1638-B962-7B3DB6B299FB}"/>
          </ac:spMkLst>
        </pc:spChg>
        <pc:spChg chg="mod">
          <ac:chgData name="Ombeline LECLERC ISTRIA" userId="275354a2-f32e-48be-8a48-dab16b2af77b" providerId="ADAL" clId="{B2EB172F-CE41-4020-826F-B4B0BD3162FD}" dt="2025-07-10T22:10:39.783" v="1079" actId="2711"/>
          <ac:spMkLst>
            <pc:docMk/>
            <pc:sldMk cId="1769718830" sldId="376"/>
            <ac:spMk id="8" creationId="{142EE538-08C7-8C7B-BC60-419C343B3583}"/>
          </ac:spMkLst>
        </pc:spChg>
        <pc:spChg chg="mod">
          <ac:chgData name="Ombeline LECLERC ISTRIA" userId="275354a2-f32e-48be-8a48-dab16b2af77b" providerId="ADAL" clId="{B2EB172F-CE41-4020-826F-B4B0BD3162FD}" dt="2025-07-10T22:10:39.783" v="1079" actId="2711"/>
          <ac:spMkLst>
            <pc:docMk/>
            <pc:sldMk cId="1769718830" sldId="376"/>
            <ac:spMk id="11" creationId="{9367111C-249F-5978-776C-3FF9EA4DA874}"/>
          </ac:spMkLst>
        </pc:spChg>
        <pc:spChg chg="mod">
          <ac:chgData name="Ombeline LECLERC ISTRIA" userId="275354a2-f32e-48be-8a48-dab16b2af77b" providerId="ADAL" clId="{B2EB172F-CE41-4020-826F-B4B0BD3162FD}" dt="2025-07-10T22:10:39.783" v="1079" actId="2711"/>
          <ac:spMkLst>
            <pc:docMk/>
            <pc:sldMk cId="1769718830" sldId="376"/>
            <ac:spMk id="19" creationId="{7AA5B0F6-B1D6-C7E0-079D-8BCEC8C38DC4}"/>
          </ac:spMkLst>
        </pc:spChg>
        <pc:spChg chg="mod">
          <ac:chgData name="Ombeline LECLERC ISTRIA" userId="275354a2-f32e-48be-8a48-dab16b2af77b" providerId="ADAL" clId="{B2EB172F-CE41-4020-826F-B4B0BD3162FD}" dt="2025-07-10T22:10:39.783" v="1079" actId="2711"/>
          <ac:spMkLst>
            <pc:docMk/>
            <pc:sldMk cId="1769718830" sldId="376"/>
            <ac:spMk id="40" creationId="{F3031D4B-1F4F-2312-DBC4-CD4B5BC11A14}"/>
          </ac:spMkLst>
        </pc:spChg>
        <pc:spChg chg="mod">
          <ac:chgData name="Ombeline LECLERC ISTRIA" userId="275354a2-f32e-48be-8a48-dab16b2af77b" providerId="ADAL" clId="{B2EB172F-CE41-4020-826F-B4B0BD3162FD}" dt="2025-07-10T22:10:39.783" v="1079" actId="2711"/>
          <ac:spMkLst>
            <pc:docMk/>
            <pc:sldMk cId="1769718830" sldId="376"/>
            <ac:spMk id="43" creationId="{854A441C-1BEE-75C1-1992-FDF4296530FD}"/>
          </ac:spMkLst>
        </pc:spChg>
        <pc:spChg chg="mod">
          <ac:chgData name="Ombeline LECLERC ISTRIA" userId="275354a2-f32e-48be-8a48-dab16b2af77b" providerId="ADAL" clId="{B2EB172F-CE41-4020-826F-B4B0BD3162FD}" dt="2025-07-10T22:10:39.783" v="1079" actId="2711"/>
          <ac:spMkLst>
            <pc:docMk/>
            <pc:sldMk cId="1769718830" sldId="376"/>
            <ac:spMk id="111" creationId="{C63339A5-2B41-B82A-BF7D-B98D686799C1}"/>
          </ac:spMkLst>
        </pc:spChg>
        <pc:spChg chg="mod">
          <ac:chgData name="Ombeline LECLERC ISTRIA" userId="275354a2-f32e-48be-8a48-dab16b2af77b" providerId="ADAL" clId="{B2EB172F-CE41-4020-826F-B4B0BD3162FD}" dt="2025-07-10T22:10:39.783" v="1079" actId="2711"/>
          <ac:spMkLst>
            <pc:docMk/>
            <pc:sldMk cId="1769718830" sldId="376"/>
            <ac:spMk id="126" creationId="{A21E9C91-C328-F536-662B-8F0423E80BA1}"/>
          </ac:spMkLst>
        </pc:spChg>
        <pc:cxnChg chg="mod">
          <ac:chgData name="Ombeline LECLERC ISTRIA" userId="275354a2-f32e-48be-8a48-dab16b2af77b" providerId="ADAL" clId="{B2EB172F-CE41-4020-826F-B4B0BD3162FD}" dt="2025-07-10T21:15:55.449" v="403" actId="1076"/>
          <ac:cxnSpMkLst>
            <pc:docMk/>
            <pc:sldMk cId="1769718830" sldId="376"/>
            <ac:cxnSpMk id="13" creationId="{E432CF78-79CF-17E7-ADCF-FCA83C4E945C}"/>
          </ac:cxnSpMkLst>
        </pc:cxnChg>
      </pc:sldChg>
      <pc:sldChg chg="modSp add mod">
        <pc:chgData name="Ombeline LECLERC ISTRIA" userId="275354a2-f32e-48be-8a48-dab16b2af77b" providerId="ADAL" clId="{B2EB172F-CE41-4020-826F-B4B0BD3162FD}" dt="2025-07-10T22:10:43.404" v="1080" actId="2711"/>
        <pc:sldMkLst>
          <pc:docMk/>
          <pc:sldMk cId="3865685798" sldId="377"/>
        </pc:sldMkLst>
        <pc:spChg chg="mod">
          <ac:chgData name="Ombeline LECLERC ISTRIA" userId="275354a2-f32e-48be-8a48-dab16b2af77b" providerId="ADAL" clId="{B2EB172F-CE41-4020-826F-B4B0BD3162FD}" dt="2025-07-10T21:15:58.239" v="404" actId="108"/>
          <ac:spMkLst>
            <pc:docMk/>
            <pc:sldMk cId="3865685798" sldId="377"/>
            <ac:spMk id="3" creationId="{C875A802-6D59-5362-8800-FD11C781C74E}"/>
          </ac:spMkLst>
        </pc:spChg>
        <pc:spChg chg="mod">
          <ac:chgData name="Ombeline LECLERC ISTRIA" userId="275354a2-f32e-48be-8a48-dab16b2af77b" providerId="ADAL" clId="{B2EB172F-CE41-4020-826F-B4B0BD3162FD}" dt="2025-07-10T22:10:43.404" v="1080" actId="2711"/>
          <ac:spMkLst>
            <pc:docMk/>
            <pc:sldMk cId="3865685798" sldId="377"/>
            <ac:spMk id="8" creationId="{A26E7A31-C005-9100-A676-93CAEC9253F4}"/>
          </ac:spMkLst>
        </pc:spChg>
        <pc:spChg chg="mod">
          <ac:chgData name="Ombeline LECLERC ISTRIA" userId="275354a2-f32e-48be-8a48-dab16b2af77b" providerId="ADAL" clId="{B2EB172F-CE41-4020-826F-B4B0BD3162FD}" dt="2025-07-10T21:16:58.569" v="430" actId="207"/>
          <ac:spMkLst>
            <pc:docMk/>
            <pc:sldMk cId="3865685798" sldId="377"/>
            <ac:spMk id="11" creationId="{FDE163EC-0DB0-582A-6B6E-EBC88AF42B49}"/>
          </ac:spMkLst>
        </pc:spChg>
        <pc:spChg chg="mod">
          <ac:chgData name="Ombeline LECLERC ISTRIA" userId="275354a2-f32e-48be-8a48-dab16b2af77b" providerId="ADAL" clId="{B2EB172F-CE41-4020-826F-B4B0BD3162FD}" dt="2025-07-10T22:10:43.404" v="1080" actId="2711"/>
          <ac:spMkLst>
            <pc:docMk/>
            <pc:sldMk cId="3865685798" sldId="377"/>
            <ac:spMk id="14" creationId="{251B8249-7C98-1E16-C8B0-10B60E75D294}"/>
          </ac:spMkLst>
        </pc:spChg>
        <pc:spChg chg="mod">
          <ac:chgData name="Ombeline LECLERC ISTRIA" userId="275354a2-f32e-48be-8a48-dab16b2af77b" providerId="ADAL" clId="{B2EB172F-CE41-4020-826F-B4B0BD3162FD}" dt="2025-07-10T21:17:08.019" v="432" actId="1036"/>
          <ac:spMkLst>
            <pc:docMk/>
            <pc:sldMk cId="3865685798" sldId="377"/>
            <ac:spMk id="19" creationId="{863968B4-6D15-FCD4-BFCF-C8E6EBAB0401}"/>
          </ac:spMkLst>
        </pc:spChg>
        <pc:spChg chg="mod">
          <ac:chgData name="Ombeline LECLERC ISTRIA" userId="275354a2-f32e-48be-8a48-dab16b2af77b" providerId="ADAL" clId="{B2EB172F-CE41-4020-826F-B4B0BD3162FD}" dt="2025-07-10T22:10:43.404" v="1080" actId="2711"/>
          <ac:spMkLst>
            <pc:docMk/>
            <pc:sldMk cId="3865685798" sldId="377"/>
            <ac:spMk id="21" creationId="{A7E23516-BB03-015C-544C-6E401AFF8366}"/>
          </ac:spMkLst>
        </pc:spChg>
        <pc:spChg chg="mod">
          <ac:chgData name="Ombeline LECLERC ISTRIA" userId="275354a2-f32e-48be-8a48-dab16b2af77b" providerId="ADAL" clId="{B2EB172F-CE41-4020-826F-B4B0BD3162FD}" dt="2025-07-10T22:10:43.404" v="1080" actId="2711"/>
          <ac:spMkLst>
            <pc:docMk/>
            <pc:sldMk cId="3865685798" sldId="377"/>
            <ac:spMk id="25" creationId="{224B6F2F-2F53-24C7-DAEA-2542680FCD0A}"/>
          </ac:spMkLst>
        </pc:spChg>
        <pc:spChg chg="mod">
          <ac:chgData name="Ombeline LECLERC ISTRIA" userId="275354a2-f32e-48be-8a48-dab16b2af77b" providerId="ADAL" clId="{B2EB172F-CE41-4020-826F-B4B0BD3162FD}" dt="2025-07-10T21:17:08.019" v="432" actId="1036"/>
          <ac:spMkLst>
            <pc:docMk/>
            <pc:sldMk cId="3865685798" sldId="377"/>
            <ac:spMk id="28" creationId="{E603C922-48E3-93DB-DCCE-95A3E3CBB6C2}"/>
          </ac:spMkLst>
        </pc:spChg>
        <pc:spChg chg="mod">
          <ac:chgData name="Ombeline LECLERC ISTRIA" userId="275354a2-f32e-48be-8a48-dab16b2af77b" providerId="ADAL" clId="{B2EB172F-CE41-4020-826F-B4B0BD3162FD}" dt="2025-07-10T22:10:43.404" v="1080" actId="2711"/>
          <ac:spMkLst>
            <pc:docMk/>
            <pc:sldMk cId="3865685798" sldId="377"/>
            <ac:spMk id="36" creationId="{237808A0-5A6A-D063-D1D0-8D63B3325752}"/>
          </ac:spMkLst>
        </pc:spChg>
        <pc:spChg chg="mod">
          <ac:chgData name="Ombeline LECLERC ISTRIA" userId="275354a2-f32e-48be-8a48-dab16b2af77b" providerId="ADAL" clId="{B2EB172F-CE41-4020-826F-B4B0BD3162FD}" dt="2025-07-10T21:17:08.019" v="432" actId="1036"/>
          <ac:spMkLst>
            <pc:docMk/>
            <pc:sldMk cId="3865685798" sldId="377"/>
            <ac:spMk id="37" creationId="{79A9ED6C-25CE-7E3F-01AE-CA4B9A64FE2F}"/>
          </ac:spMkLst>
        </pc:spChg>
        <pc:spChg chg="mod">
          <ac:chgData name="Ombeline LECLERC ISTRIA" userId="275354a2-f32e-48be-8a48-dab16b2af77b" providerId="ADAL" clId="{B2EB172F-CE41-4020-826F-B4B0BD3162FD}" dt="2025-07-10T22:10:43.404" v="1080" actId="2711"/>
          <ac:spMkLst>
            <pc:docMk/>
            <pc:sldMk cId="3865685798" sldId="377"/>
            <ac:spMk id="43" creationId="{91BEC32F-F900-37FC-CDBD-5EC350A80F57}"/>
          </ac:spMkLst>
        </pc:spChg>
        <pc:spChg chg="mod">
          <ac:chgData name="Ombeline LECLERC ISTRIA" userId="275354a2-f32e-48be-8a48-dab16b2af77b" providerId="ADAL" clId="{B2EB172F-CE41-4020-826F-B4B0BD3162FD}" dt="2025-07-10T22:10:43.404" v="1080" actId="2711"/>
          <ac:spMkLst>
            <pc:docMk/>
            <pc:sldMk cId="3865685798" sldId="377"/>
            <ac:spMk id="44" creationId="{AC946E2F-4D7F-6421-221D-3B82D2EF8978}"/>
          </ac:spMkLst>
        </pc:spChg>
        <pc:spChg chg="mod">
          <ac:chgData name="Ombeline LECLERC ISTRIA" userId="275354a2-f32e-48be-8a48-dab16b2af77b" providerId="ADAL" clId="{B2EB172F-CE41-4020-826F-B4B0BD3162FD}" dt="2025-07-10T22:10:43.404" v="1080" actId="2711"/>
          <ac:spMkLst>
            <pc:docMk/>
            <pc:sldMk cId="3865685798" sldId="377"/>
            <ac:spMk id="48" creationId="{BDDA5C5D-BC60-681C-3447-361891EB64B6}"/>
          </ac:spMkLst>
        </pc:spChg>
        <pc:spChg chg="mod">
          <ac:chgData name="Ombeline LECLERC ISTRIA" userId="275354a2-f32e-48be-8a48-dab16b2af77b" providerId="ADAL" clId="{B2EB172F-CE41-4020-826F-B4B0BD3162FD}" dt="2025-07-10T22:10:43.404" v="1080" actId="2711"/>
          <ac:spMkLst>
            <pc:docMk/>
            <pc:sldMk cId="3865685798" sldId="377"/>
            <ac:spMk id="49" creationId="{4363CB76-C54E-BBCA-1009-D0222A4A63A6}"/>
          </ac:spMkLst>
        </pc:spChg>
        <pc:spChg chg="mod">
          <ac:chgData name="Ombeline LECLERC ISTRIA" userId="275354a2-f32e-48be-8a48-dab16b2af77b" providerId="ADAL" clId="{B2EB172F-CE41-4020-826F-B4B0BD3162FD}" dt="2025-07-10T22:10:43.404" v="1080" actId="2711"/>
          <ac:spMkLst>
            <pc:docMk/>
            <pc:sldMk cId="3865685798" sldId="377"/>
            <ac:spMk id="52" creationId="{A41B4C76-7C28-E199-AF1B-965669D42DD0}"/>
          </ac:spMkLst>
        </pc:spChg>
      </pc:sldChg>
      <pc:sldChg chg="modSp add del mod">
        <pc:chgData name="Ombeline LECLERC ISTRIA" userId="275354a2-f32e-48be-8a48-dab16b2af77b" providerId="ADAL" clId="{B2EB172F-CE41-4020-826F-B4B0BD3162FD}" dt="2025-07-10T20:44:19.146" v="84" actId="47"/>
        <pc:sldMkLst>
          <pc:docMk/>
          <pc:sldMk cId="3269188090" sldId="378"/>
        </pc:sldMkLst>
        <pc:spChg chg="mod">
          <ac:chgData name="Ombeline LECLERC ISTRIA" userId="275354a2-f32e-48be-8a48-dab16b2af77b" providerId="ADAL" clId="{B2EB172F-CE41-4020-826F-B4B0BD3162FD}" dt="2025-07-10T20:44:15.414" v="83" actId="27636"/>
          <ac:spMkLst>
            <pc:docMk/>
            <pc:sldMk cId="3269188090" sldId="378"/>
            <ac:spMk id="2" creationId="{1A572FBE-6548-9289-D576-1EF433351412}"/>
          </ac:spMkLst>
        </pc:spChg>
      </pc:sldChg>
      <pc:sldChg chg="modSp add mod">
        <pc:chgData name="Ombeline LECLERC ISTRIA" userId="275354a2-f32e-48be-8a48-dab16b2af77b" providerId="ADAL" clId="{B2EB172F-CE41-4020-826F-B4B0BD3162FD}" dt="2025-07-10T22:10:51.541" v="1081" actId="2711"/>
        <pc:sldMkLst>
          <pc:docMk/>
          <pc:sldMk cId="4023530094" sldId="378"/>
        </pc:sldMkLst>
        <pc:spChg chg="mod">
          <ac:chgData name="Ombeline LECLERC ISTRIA" userId="275354a2-f32e-48be-8a48-dab16b2af77b" providerId="ADAL" clId="{B2EB172F-CE41-4020-826F-B4B0BD3162FD}" dt="2025-07-10T22:10:51.541" v="1081" actId="2711"/>
          <ac:spMkLst>
            <pc:docMk/>
            <pc:sldMk cId="4023530094" sldId="378"/>
            <ac:spMk id="3" creationId="{C664E1B0-2B4A-A741-5353-ECBE91403927}"/>
          </ac:spMkLst>
        </pc:spChg>
        <pc:spChg chg="mod">
          <ac:chgData name="Ombeline LECLERC ISTRIA" userId="275354a2-f32e-48be-8a48-dab16b2af77b" providerId="ADAL" clId="{B2EB172F-CE41-4020-826F-B4B0BD3162FD}" dt="2025-07-10T22:10:51.541" v="1081" actId="2711"/>
          <ac:spMkLst>
            <pc:docMk/>
            <pc:sldMk cId="4023530094" sldId="378"/>
            <ac:spMk id="5" creationId="{8CC59F1E-CFE1-6CC4-666F-8395F6798584}"/>
          </ac:spMkLst>
        </pc:spChg>
        <pc:spChg chg="mod">
          <ac:chgData name="Ombeline LECLERC ISTRIA" userId="275354a2-f32e-48be-8a48-dab16b2af77b" providerId="ADAL" clId="{B2EB172F-CE41-4020-826F-B4B0BD3162FD}" dt="2025-07-10T21:16:42.499" v="423" actId="207"/>
          <ac:spMkLst>
            <pc:docMk/>
            <pc:sldMk cId="4023530094" sldId="378"/>
            <ac:spMk id="8" creationId="{73B05A48-2EA6-8E34-A365-D1F8FA1C9170}"/>
          </ac:spMkLst>
        </pc:spChg>
        <pc:spChg chg="mod">
          <ac:chgData name="Ombeline LECLERC ISTRIA" userId="275354a2-f32e-48be-8a48-dab16b2af77b" providerId="ADAL" clId="{B2EB172F-CE41-4020-826F-B4B0BD3162FD}" dt="2025-07-10T22:10:51.541" v="1081" actId="2711"/>
          <ac:spMkLst>
            <pc:docMk/>
            <pc:sldMk cId="4023530094" sldId="378"/>
            <ac:spMk id="15" creationId="{628CADED-F9B3-0001-4BE1-30AD492F5F71}"/>
          </ac:spMkLst>
        </pc:spChg>
        <pc:spChg chg="mod">
          <ac:chgData name="Ombeline LECLERC ISTRIA" userId="275354a2-f32e-48be-8a48-dab16b2af77b" providerId="ADAL" clId="{B2EB172F-CE41-4020-826F-B4B0BD3162FD}" dt="2025-07-10T22:10:51.541" v="1081" actId="2711"/>
          <ac:spMkLst>
            <pc:docMk/>
            <pc:sldMk cId="4023530094" sldId="378"/>
            <ac:spMk id="46" creationId="{C0D02B50-523F-DB65-25E9-F738EB6AD28C}"/>
          </ac:spMkLst>
        </pc:spChg>
        <pc:spChg chg="mod">
          <ac:chgData name="Ombeline LECLERC ISTRIA" userId="275354a2-f32e-48be-8a48-dab16b2af77b" providerId="ADAL" clId="{B2EB172F-CE41-4020-826F-B4B0BD3162FD}" dt="2025-07-10T22:10:51.541" v="1081" actId="2711"/>
          <ac:spMkLst>
            <pc:docMk/>
            <pc:sldMk cId="4023530094" sldId="378"/>
            <ac:spMk id="53" creationId="{7FCE1268-B7D1-75CB-D020-BAF17362F958}"/>
          </ac:spMkLst>
        </pc:spChg>
        <pc:spChg chg="mod">
          <ac:chgData name="Ombeline LECLERC ISTRIA" userId="275354a2-f32e-48be-8a48-dab16b2af77b" providerId="ADAL" clId="{B2EB172F-CE41-4020-826F-B4B0BD3162FD}" dt="2025-07-10T22:10:51.541" v="1081" actId="2711"/>
          <ac:spMkLst>
            <pc:docMk/>
            <pc:sldMk cId="4023530094" sldId="378"/>
            <ac:spMk id="69" creationId="{F02832EF-321D-2385-8AA9-8F47DBCD7AC5}"/>
          </ac:spMkLst>
        </pc:spChg>
        <pc:spChg chg="mod">
          <ac:chgData name="Ombeline LECLERC ISTRIA" userId="275354a2-f32e-48be-8a48-dab16b2af77b" providerId="ADAL" clId="{B2EB172F-CE41-4020-826F-B4B0BD3162FD}" dt="2025-07-10T22:10:51.541" v="1081" actId="2711"/>
          <ac:spMkLst>
            <pc:docMk/>
            <pc:sldMk cId="4023530094" sldId="378"/>
            <ac:spMk id="70" creationId="{6DB27096-BFFC-26D2-9D80-AA3E9589CDB9}"/>
          </ac:spMkLst>
        </pc:spChg>
        <pc:spChg chg="mod">
          <ac:chgData name="Ombeline LECLERC ISTRIA" userId="275354a2-f32e-48be-8a48-dab16b2af77b" providerId="ADAL" clId="{B2EB172F-CE41-4020-826F-B4B0BD3162FD}" dt="2025-07-10T22:10:51.541" v="1081" actId="2711"/>
          <ac:spMkLst>
            <pc:docMk/>
            <pc:sldMk cId="4023530094" sldId="378"/>
            <ac:spMk id="77" creationId="{7F1C6C86-6FBA-F60D-14A0-B597BF0EABEF}"/>
          </ac:spMkLst>
        </pc:spChg>
        <pc:spChg chg="mod">
          <ac:chgData name="Ombeline LECLERC ISTRIA" userId="275354a2-f32e-48be-8a48-dab16b2af77b" providerId="ADAL" clId="{B2EB172F-CE41-4020-826F-B4B0BD3162FD}" dt="2025-07-10T22:10:51.541" v="1081" actId="2711"/>
          <ac:spMkLst>
            <pc:docMk/>
            <pc:sldMk cId="4023530094" sldId="378"/>
            <ac:spMk id="90" creationId="{95BFF270-B2EF-A1BE-0ED7-89AB8510CF27}"/>
          </ac:spMkLst>
        </pc:spChg>
        <pc:spChg chg="mod">
          <ac:chgData name="Ombeline LECLERC ISTRIA" userId="275354a2-f32e-48be-8a48-dab16b2af77b" providerId="ADAL" clId="{B2EB172F-CE41-4020-826F-B4B0BD3162FD}" dt="2025-07-10T22:10:51.541" v="1081" actId="2711"/>
          <ac:spMkLst>
            <pc:docMk/>
            <pc:sldMk cId="4023530094" sldId="378"/>
            <ac:spMk id="114" creationId="{28BADAC6-36DC-6074-F4E1-CF4FFCB1E954}"/>
          </ac:spMkLst>
        </pc:spChg>
      </pc:sldChg>
      <pc:sldChg chg="modSp add mod">
        <pc:chgData name="Ombeline LECLERC ISTRIA" userId="275354a2-f32e-48be-8a48-dab16b2af77b" providerId="ADAL" clId="{B2EB172F-CE41-4020-826F-B4B0BD3162FD}" dt="2025-07-10T22:10:55.841" v="1082" actId="2711"/>
        <pc:sldMkLst>
          <pc:docMk/>
          <pc:sldMk cId="3030644374" sldId="379"/>
        </pc:sldMkLst>
        <pc:spChg chg="mod">
          <ac:chgData name="Ombeline LECLERC ISTRIA" userId="275354a2-f32e-48be-8a48-dab16b2af77b" providerId="ADAL" clId="{B2EB172F-CE41-4020-826F-B4B0BD3162FD}" dt="2025-07-10T21:16:36.649" v="422" actId="207"/>
          <ac:spMkLst>
            <pc:docMk/>
            <pc:sldMk cId="3030644374" sldId="379"/>
            <ac:spMk id="4" creationId="{51F33596-ABCD-B020-9E2D-72DA302C6216}"/>
          </ac:spMkLst>
        </pc:spChg>
        <pc:spChg chg="mod">
          <ac:chgData name="Ombeline LECLERC ISTRIA" userId="275354a2-f32e-48be-8a48-dab16b2af77b" providerId="ADAL" clId="{B2EB172F-CE41-4020-826F-B4B0BD3162FD}" dt="2025-07-10T22:10:55.841" v="1082" actId="2711"/>
          <ac:spMkLst>
            <pc:docMk/>
            <pc:sldMk cId="3030644374" sldId="379"/>
            <ac:spMk id="11" creationId="{11D47069-04DB-5F4E-65CB-4A9146ECC04B}"/>
          </ac:spMkLst>
        </pc:spChg>
        <pc:spChg chg="mod">
          <ac:chgData name="Ombeline LECLERC ISTRIA" userId="275354a2-f32e-48be-8a48-dab16b2af77b" providerId="ADAL" clId="{B2EB172F-CE41-4020-826F-B4B0BD3162FD}" dt="2025-07-10T22:10:55.841" v="1082" actId="2711"/>
          <ac:spMkLst>
            <pc:docMk/>
            <pc:sldMk cId="3030644374" sldId="379"/>
            <ac:spMk id="14" creationId="{356B3BEB-DE4F-41AE-6AAC-47EE31503ECB}"/>
          </ac:spMkLst>
        </pc:spChg>
        <pc:spChg chg="mod">
          <ac:chgData name="Ombeline LECLERC ISTRIA" userId="275354a2-f32e-48be-8a48-dab16b2af77b" providerId="ADAL" clId="{B2EB172F-CE41-4020-826F-B4B0BD3162FD}" dt="2025-07-10T22:10:55.841" v="1082" actId="2711"/>
          <ac:spMkLst>
            <pc:docMk/>
            <pc:sldMk cId="3030644374" sldId="379"/>
            <ac:spMk id="16" creationId="{9890B164-094D-B66D-9526-E280B2FDE5CA}"/>
          </ac:spMkLst>
        </pc:spChg>
        <pc:spChg chg="mod">
          <ac:chgData name="Ombeline LECLERC ISTRIA" userId="275354a2-f32e-48be-8a48-dab16b2af77b" providerId="ADAL" clId="{B2EB172F-CE41-4020-826F-B4B0BD3162FD}" dt="2025-07-10T22:10:55.841" v="1082" actId="2711"/>
          <ac:spMkLst>
            <pc:docMk/>
            <pc:sldMk cId="3030644374" sldId="379"/>
            <ac:spMk id="17" creationId="{DE4103E3-22C6-A8C8-E79A-0D0729132B3B}"/>
          </ac:spMkLst>
        </pc:spChg>
        <pc:spChg chg="mod">
          <ac:chgData name="Ombeline LECLERC ISTRIA" userId="275354a2-f32e-48be-8a48-dab16b2af77b" providerId="ADAL" clId="{B2EB172F-CE41-4020-826F-B4B0BD3162FD}" dt="2025-07-10T22:10:55.841" v="1082" actId="2711"/>
          <ac:spMkLst>
            <pc:docMk/>
            <pc:sldMk cId="3030644374" sldId="379"/>
            <ac:spMk id="18" creationId="{64778F48-442C-6D59-5B69-9F4C028895F6}"/>
          </ac:spMkLst>
        </pc:spChg>
        <pc:spChg chg="mod">
          <ac:chgData name="Ombeline LECLERC ISTRIA" userId="275354a2-f32e-48be-8a48-dab16b2af77b" providerId="ADAL" clId="{B2EB172F-CE41-4020-826F-B4B0BD3162FD}" dt="2025-07-10T22:10:55.841" v="1082" actId="2711"/>
          <ac:spMkLst>
            <pc:docMk/>
            <pc:sldMk cId="3030644374" sldId="379"/>
            <ac:spMk id="20" creationId="{AF7B6232-13AE-A487-F678-4FB7AD48D2F9}"/>
          </ac:spMkLst>
        </pc:spChg>
        <pc:spChg chg="mod">
          <ac:chgData name="Ombeline LECLERC ISTRIA" userId="275354a2-f32e-48be-8a48-dab16b2af77b" providerId="ADAL" clId="{B2EB172F-CE41-4020-826F-B4B0BD3162FD}" dt="2025-07-10T22:10:55.841" v="1082" actId="2711"/>
          <ac:spMkLst>
            <pc:docMk/>
            <pc:sldMk cId="3030644374" sldId="379"/>
            <ac:spMk id="28" creationId="{F49D45CD-68DD-5E7A-0287-C898E0554AAE}"/>
          </ac:spMkLst>
        </pc:spChg>
        <pc:spChg chg="mod">
          <ac:chgData name="Ombeline LECLERC ISTRIA" userId="275354a2-f32e-48be-8a48-dab16b2af77b" providerId="ADAL" clId="{B2EB172F-CE41-4020-826F-B4B0BD3162FD}" dt="2025-07-10T22:10:55.841" v="1082" actId="2711"/>
          <ac:spMkLst>
            <pc:docMk/>
            <pc:sldMk cId="3030644374" sldId="379"/>
            <ac:spMk id="43" creationId="{C8190600-B55F-ECAA-9DEA-B380E5C63177}"/>
          </ac:spMkLst>
        </pc:spChg>
        <pc:spChg chg="mod">
          <ac:chgData name="Ombeline LECLERC ISTRIA" userId="275354a2-f32e-48be-8a48-dab16b2af77b" providerId="ADAL" clId="{B2EB172F-CE41-4020-826F-B4B0BD3162FD}" dt="2025-07-10T22:10:55.841" v="1082" actId="2711"/>
          <ac:spMkLst>
            <pc:docMk/>
            <pc:sldMk cId="3030644374" sldId="379"/>
            <ac:spMk id="44" creationId="{BD051875-BBB0-4B1C-F67B-1282D7F5B328}"/>
          </ac:spMkLst>
        </pc:spChg>
        <pc:spChg chg="mod">
          <ac:chgData name="Ombeline LECLERC ISTRIA" userId="275354a2-f32e-48be-8a48-dab16b2af77b" providerId="ADAL" clId="{B2EB172F-CE41-4020-826F-B4B0BD3162FD}" dt="2025-07-10T22:10:55.841" v="1082" actId="2711"/>
          <ac:spMkLst>
            <pc:docMk/>
            <pc:sldMk cId="3030644374" sldId="379"/>
            <ac:spMk id="50" creationId="{6B5CF2D3-2165-FFDA-FDB1-5BAEFBF2B6A4}"/>
          </ac:spMkLst>
        </pc:spChg>
      </pc:sldChg>
      <pc:sldChg chg="modSp add mod">
        <pc:chgData name="Ombeline LECLERC ISTRIA" userId="275354a2-f32e-48be-8a48-dab16b2af77b" providerId="ADAL" clId="{B2EB172F-CE41-4020-826F-B4B0BD3162FD}" dt="2025-07-10T22:11:01.471" v="1083" actId="2711"/>
        <pc:sldMkLst>
          <pc:docMk/>
          <pc:sldMk cId="2750439417" sldId="380"/>
        </pc:sldMkLst>
        <pc:spChg chg="mod">
          <ac:chgData name="Ombeline LECLERC ISTRIA" userId="275354a2-f32e-48be-8a48-dab16b2af77b" providerId="ADAL" clId="{B2EB172F-CE41-4020-826F-B4B0BD3162FD}" dt="2025-07-10T22:11:01.471" v="1083" actId="2711"/>
          <ac:spMkLst>
            <pc:docMk/>
            <pc:sldMk cId="2750439417" sldId="380"/>
            <ac:spMk id="3" creationId="{C7F5F8C9-0ED5-F4BC-C4C6-D92F2BD4520D}"/>
          </ac:spMkLst>
        </pc:spChg>
        <pc:spChg chg="mod">
          <ac:chgData name="Ombeline LECLERC ISTRIA" userId="275354a2-f32e-48be-8a48-dab16b2af77b" providerId="ADAL" clId="{B2EB172F-CE41-4020-826F-B4B0BD3162FD}" dt="2025-07-10T22:11:01.471" v="1083" actId="2711"/>
          <ac:spMkLst>
            <pc:docMk/>
            <pc:sldMk cId="2750439417" sldId="380"/>
            <ac:spMk id="8" creationId="{3BA88AB2-F2EE-E4E9-8095-B0C8BD1CBBA2}"/>
          </ac:spMkLst>
        </pc:spChg>
        <pc:spChg chg="mod">
          <ac:chgData name="Ombeline LECLERC ISTRIA" userId="275354a2-f32e-48be-8a48-dab16b2af77b" providerId="ADAL" clId="{B2EB172F-CE41-4020-826F-B4B0BD3162FD}" dt="2025-07-10T22:11:01.471" v="1083" actId="2711"/>
          <ac:spMkLst>
            <pc:docMk/>
            <pc:sldMk cId="2750439417" sldId="380"/>
            <ac:spMk id="9" creationId="{9F4E06A9-66F1-E579-D884-B001193BD683}"/>
          </ac:spMkLst>
        </pc:spChg>
        <pc:spChg chg="mod">
          <ac:chgData name="Ombeline LECLERC ISTRIA" userId="275354a2-f32e-48be-8a48-dab16b2af77b" providerId="ADAL" clId="{B2EB172F-CE41-4020-826F-B4B0BD3162FD}" dt="2025-07-10T22:11:01.471" v="1083" actId="2711"/>
          <ac:spMkLst>
            <pc:docMk/>
            <pc:sldMk cId="2750439417" sldId="380"/>
            <ac:spMk id="11" creationId="{AB4E9E0E-6599-9249-D18C-6FFF7B797D1F}"/>
          </ac:spMkLst>
        </pc:spChg>
        <pc:spChg chg="mod">
          <ac:chgData name="Ombeline LECLERC ISTRIA" userId="275354a2-f32e-48be-8a48-dab16b2af77b" providerId="ADAL" clId="{B2EB172F-CE41-4020-826F-B4B0BD3162FD}" dt="2025-07-10T22:11:01.471" v="1083" actId="2711"/>
          <ac:spMkLst>
            <pc:docMk/>
            <pc:sldMk cId="2750439417" sldId="380"/>
            <ac:spMk id="12" creationId="{7CFEF266-A796-4837-C6FA-546319C85C71}"/>
          </ac:spMkLst>
        </pc:spChg>
        <pc:spChg chg="mod">
          <ac:chgData name="Ombeline LECLERC ISTRIA" userId="275354a2-f32e-48be-8a48-dab16b2af77b" providerId="ADAL" clId="{B2EB172F-CE41-4020-826F-B4B0BD3162FD}" dt="2025-07-10T22:11:01.471" v="1083" actId="2711"/>
          <ac:spMkLst>
            <pc:docMk/>
            <pc:sldMk cId="2750439417" sldId="380"/>
            <ac:spMk id="19" creationId="{522D4764-4C01-A15F-6777-473D10623EB0}"/>
          </ac:spMkLst>
        </pc:spChg>
        <pc:spChg chg="mod">
          <ac:chgData name="Ombeline LECLERC ISTRIA" userId="275354a2-f32e-48be-8a48-dab16b2af77b" providerId="ADAL" clId="{B2EB172F-CE41-4020-826F-B4B0BD3162FD}" dt="2025-07-10T22:11:01.471" v="1083" actId="2711"/>
          <ac:spMkLst>
            <pc:docMk/>
            <pc:sldMk cId="2750439417" sldId="380"/>
            <ac:spMk id="23" creationId="{0068143B-A909-8BBA-06F6-C6F26BEDBF16}"/>
          </ac:spMkLst>
        </pc:spChg>
        <pc:spChg chg="mod">
          <ac:chgData name="Ombeline LECLERC ISTRIA" userId="275354a2-f32e-48be-8a48-dab16b2af77b" providerId="ADAL" clId="{B2EB172F-CE41-4020-826F-B4B0BD3162FD}" dt="2025-07-10T22:11:01.471" v="1083" actId="2711"/>
          <ac:spMkLst>
            <pc:docMk/>
            <pc:sldMk cId="2750439417" sldId="380"/>
            <ac:spMk id="24" creationId="{533794AE-72E5-E07F-41CA-FFF8DBBB7DC7}"/>
          </ac:spMkLst>
        </pc:spChg>
        <pc:spChg chg="mod">
          <ac:chgData name="Ombeline LECLERC ISTRIA" userId="275354a2-f32e-48be-8a48-dab16b2af77b" providerId="ADAL" clId="{B2EB172F-CE41-4020-826F-B4B0BD3162FD}" dt="2025-07-10T22:11:01.471" v="1083" actId="2711"/>
          <ac:spMkLst>
            <pc:docMk/>
            <pc:sldMk cId="2750439417" sldId="380"/>
            <ac:spMk id="126" creationId="{C5C18373-396D-07EF-FDF0-DF3322272FE6}"/>
          </ac:spMkLst>
        </pc:spChg>
        <pc:picChg chg="mod">
          <ac:chgData name="Ombeline LECLERC ISTRIA" userId="275354a2-f32e-48be-8a48-dab16b2af77b" providerId="ADAL" clId="{B2EB172F-CE41-4020-826F-B4B0BD3162FD}" dt="2025-07-10T21:53:25.704" v="961" actId="1036"/>
          <ac:picMkLst>
            <pc:docMk/>
            <pc:sldMk cId="2750439417" sldId="380"/>
            <ac:picMk id="17" creationId="{F64A8270-6CC4-E742-E6C5-6E0437536868}"/>
          </ac:picMkLst>
        </pc:picChg>
        <pc:cxnChg chg="mod ord">
          <ac:chgData name="Ombeline LECLERC ISTRIA" userId="275354a2-f32e-48be-8a48-dab16b2af77b" providerId="ADAL" clId="{B2EB172F-CE41-4020-826F-B4B0BD3162FD}" dt="2025-07-10T21:57:13.200" v="962" actId="166"/>
          <ac:cxnSpMkLst>
            <pc:docMk/>
            <pc:sldMk cId="2750439417" sldId="380"/>
            <ac:cxnSpMk id="13" creationId="{E4277406-50F3-2693-9C64-A8A1A53D06D6}"/>
          </ac:cxnSpMkLst>
        </pc:cxnChg>
        <pc:cxnChg chg="mod">
          <ac:chgData name="Ombeline LECLERC ISTRIA" userId="275354a2-f32e-48be-8a48-dab16b2af77b" providerId="ADAL" clId="{B2EB172F-CE41-4020-826F-B4B0BD3162FD}" dt="2025-07-10T21:53:25.704" v="961" actId="1036"/>
          <ac:cxnSpMkLst>
            <pc:docMk/>
            <pc:sldMk cId="2750439417" sldId="380"/>
            <ac:cxnSpMk id="25" creationId="{75570E99-A9A7-CE03-7CE4-858D707A795C}"/>
          </ac:cxnSpMkLst>
        </pc:cxnChg>
        <pc:cxnChg chg="mod">
          <ac:chgData name="Ombeline LECLERC ISTRIA" userId="275354a2-f32e-48be-8a48-dab16b2af77b" providerId="ADAL" clId="{B2EB172F-CE41-4020-826F-B4B0BD3162FD}" dt="2025-07-10T21:53:25.704" v="961" actId="1036"/>
          <ac:cxnSpMkLst>
            <pc:docMk/>
            <pc:sldMk cId="2750439417" sldId="380"/>
            <ac:cxnSpMk id="27" creationId="{A5E2BDB1-DC2C-6E0B-8572-8E588C4BF481}"/>
          </ac:cxnSpMkLst>
        </pc:cxnChg>
        <pc:cxnChg chg="mod">
          <ac:chgData name="Ombeline LECLERC ISTRIA" userId="275354a2-f32e-48be-8a48-dab16b2af77b" providerId="ADAL" clId="{B2EB172F-CE41-4020-826F-B4B0BD3162FD}" dt="2025-07-10T21:53:25.704" v="961" actId="1036"/>
          <ac:cxnSpMkLst>
            <pc:docMk/>
            <pc:sldMk cId="2750439417" sldId="380"/>
            <ac:cxnSpMk id="93" creationId="{AB75D05F-0AD4-7F7F-C6B1-78D9116D625C}"/>
          </ac:cxnSpMkLst>
        </pc:cxnChg>
      </pc:sldChg>
      <pc:sldChg chg="modSp add mod">
        <pc:chgData name="Ombeline LECLERC ISTRIA" userId="275354a2-f32e-48be-8a48-dab16b2af77b" providerId="ADAL" clId="{B2EB172F-CE41-4020-826F-B4B0BD3162FD}" dt="2025-07-10T22:10:06.447" v="1072" actId="2711"/>
        <pc:sldMkLst>
          <pc:docMk/>
          <pc:sldMk cId="2794827222" sldId="381"/>
        </pc:sldMkLst>
        <pc:spChg chg="mod">
          <ac:chgData name="Ombeline LECLERC ISTRIA" userId="275354a2-f32e-48be-8a48-dab16b2af77b" providerId="ADAL" clId="{B2EB172F-CE41-4020-826F-B4B0BD3162FD}" dt="2025-07-10T21:19:07.310" v="469" actId="108"/>
          <ac:spMkLst>
            <pc:docMk/>
            <pc:sldMk cId="2794827222" sldId="381"/>
            <ac:spMk id="7" creationId="{FE39A21F-3D73-51B9-B6CA-EB6B1B535566}"/>
          </ac:spMkLst>
        </pc:spChg>
        <pc:spChg chg="mod">
          <ac:chgData name="Ombeline LECLERC ISTRIA" userId="275354a2-f32e-48be-8a48-dab16b2af77b" providerId="ADAL" clId="{B2EB172F-CE41-4020-826F-B4B0BD3162FD}" dt="2025-07-10T21:20:36.202" v="502" actId="207"/>
          <ac:spMkLst>
            <pc:docMk/>
            <pc:sldMk cId="2794827222" sldId="381"/>
            <ac:spMk id="8" creationId="{24954737-75C6-42BF-B876-EF0224EAB82C}"/>
          </ac:spMkLst>
        </pc:spChg>
        <pc:spChg chg="mod">
          <ac:chgData name="Ombeline LECLERC ISTRIA" userId="275354a2-f32e-48be-8a48-dab16b2af77b" providerId="ADAL" clId="{B2EB172F-CE41-4020-826F-B4B0BD3162FD}" dt="2025-07-10T22:10:06.447" v="1072" actId="2711"/>
          <ac:spMkLst>
            <pc:docMk/>
            <pc:sldMk cId="2794827222" sldId="381"/>
            <ac:spMk id="9" creationId="{97CC522C-56C6-42BA-9F0B-1528F0D5400E}"/>
          </ac:spMkLst>
        </pc:spChg>
        <pc:spChg chg="mod">
          <ac:chgData name="Ombeline LECLERC ISTRIA" userId="275354a2-f32e-48be-8a48-dab16b2af77b" providerId="ADAL" clId="{B2EB172F-CE41-4020-826F-B4B0BD3162FD}" dt="2025-07-10T22:10:06.447" v="1072" actId="2711"/>
          <ac:spMkLst>
            <pc:docMk/>
            <pc:sldMk cId="2794827222" sldId="381"/>
            <ac:spMk id="10" creationId="{6C4022E0-C147-44C1-AC90-0BC44C1BEA62}"/>
          </ac:spMkLst>
        </pc:spChg>
        <pc:spChg chg="mod">
          <ac:chgData name="Ombeline LECLERC ISTRIA" userId="275354a2-f32e-48be-8a48-dab16b2af77b" providerId="ADAL" clId="{B2EB172F-CE41-4020-826F-B4B0BD3162FD}" dt="2025-07-10T22:10:06.447" v="1072" actId="2711"/>
          <ac:spMkLst>
            <pc:docMk/>
            <pc:sldMk cId="2794827222" sldId="381"/>
            <ac:spMk id="12" creationId="{49CFCD21-F3AA-43C3-A8F2-F050B939855B}"/>
          </ac:spMkLst>
        </pc:spChg>
        <pc:spChg chg="mod">
          <ac:chgData name="Ombeline LECLERC ISTRIA" userId="275354a2-f32e-48be-8a48-dab16b2af77b" providerId="ADAL" clId="{B2EB172F-CE41-4020-826F-B4B0BD3162FD}" dt="2025-07-10T22:10:06.447" v="1072" actId="2711"/>
          <ac:spMkLst>
            <pc:docMk/>
            <pc:sldMk cId="2794827222" sldId="381"/>
            <ac:spMk id="15" creationId="{E57944FB-F7EA-89C5-A39D-DCE583902C9F}"/>
          </ac:spMkLst>
        </pc:spChg>
        <pc:spChg chg="mod">
          <ac:chgData name="Ombeline LECLERC ISTRIA" userId="275354a2-f32e-48be-8a48-dab16b2af77b" providerId="ADAL" clId="{B2EB172F-CE41-4020-826F-B4B0BD3162FD}" dt="2025-07-10T22:10:06.447" v="1072" actId="2711"/>
          <ac:spMkLst>
            <pc:docMk/>
            <pc:sldMk cId="2794827222" sldId="381"/>
            <ac:spMk id="17" creationId="{35A39D09-C2BB-AA40-E1E2-EB37F084D198}"/>
          </ac:spMkLst>
        </pc:spChg>
        <pc:spChg chg="mod">
          <ac:chgData name="Ombeline LECLERC ISTRIA" userId="275354a2-f32e-48be-8a48-dab16b2af77b" providerId="ADAL" clId="{B2EB172F-CE41-4020-826F-B4B0BD3162FD}" dt="2025-07-10T22:10:06.447" v="1072" actId="2711"/>
          <ac:spMkLst>
            <pc:docMk/>
            <pc:sldMk cId="2794827222" sldId="381"/>
            <ac:spMk id="24" creationId="{A88D78F9-C29F-DA79-35F4-00BA588217BE}"/>
          </ac:spMkLst>
        </pc:spChg>
        <pc:spChg chg="mod">
          <ac:chgData name="Ombeline LECLERC ISTRIA" userId="275354a2-f32e-48be-8a48-dab16b2af77b" providerId="ADAL" clId="{B2EB172F-CE41-4020-826F-B4B0BD3162FD}" dt="2025-07-10T22:10:06.447" v="1072" actId="2711"/>
          <ac:spMkLst>
            <pc:docMk/>
            <pc:sldMk cId="2794827222" sldId="381"/>
            <ac:spMk id="39" creationId="{5F815093-9BC1-D903-51E9-9CD37B3C3304}"/>
          </ac:spMkLst>
        </pc:spChg>
        <pc:spChg chg="mod">
          <ac:chgData name="Ombeline LECLERC ISTRIA" userId="275354a2-f32e-48be-8a48-dab16b2af77b" providerId="ADAL" clId="{B2EB172F-CE41-4020-826F-B4B0BD3162FD}" dt="2025-07-10T22:10:06.447" v="1072" actId="2711"/>
          <ac:spMkLst>
            <pc:docMk/>
            <pc:sldMk cId="2794827222" sldId="381"/>
            <ac:spMk id="48" creationId="{48F49540-B4FC-53DE-D1AF-F5E844ED0485}"/>
          </ac:spMkLst>
        </pc:spChg>
        <pc:spChg chg="mod">
          <ac:chgData name="Ombeline LECLERC ISTRIA" userId="275354a2-f32e-48be-8a48-dab16b2af77b" providerId="ADAL" clId="{B2EB172F-CE41-4020-826F-B4B0BD3162FD}" dt="2025-07-10T22:10:06.447" v="1072" actId="2711"/>
          <ac:spMkLst>
            <pc:docMk/>
            <pc:sldMk cId="2794827222" sldId="381"/>
            <ac:spMk id="54" creationId="{80FCA1DB-05A6-533D-2BF3-76A3D2F1BE80}"/>
          </ac:spMkLst>
        </pc:spChg>
        <pc:spChg chg="mod">
          <ac:chgData name="Ombeline LECLERC ISTRIA" userId="275354a2-f32e-48be-8a48-dab16b2af77b" providerId="ADAL" clId="{B2EB172F-CE41-4020-826F-B4B0BD3162FD}" dt="2025-07-10T21:20:33.720" v="501" actId="207"/>
          <ac:spMkLst>
            <pc:docMk/>
            <pc:sldMk cId="2794827222" sldId="381"/>
            <ac:spMk id="55" creationId="{EECE803E-11FE-C783-1025-82ABE6CC6AFD}"/>
          </ac:spMkLst>
        </pc:spChg>
        <pc:spChg chg="mod">
          <ac:chgData name="Ombeline LECLERC ISTRIA" userId="275354a2-f32e-48be-8a48-dab16b2af77b" providerId="ADAL" clId="{B2EB172F-CE41-4020-826F-B4B0BD3162FD}" dt="2025-07-10T22:10:06.447" v="1072" actId="2711"/>
          <ac:spMkLst>
            <pc:docMk/>
            <pc:sldMk cId="2794827222" sldId="381"/>
            <ac:spMk id="62" creationId="{BA7271AA-1AE6-14D6-7834-9AF3D5FC51FD}"/>
          </ac:spMkLst>
        </pc:spChg>
        <pc:picChg chg="mod">
          <ac:chgData name="Ombeline LECLERC ISTRIA" userId="275354a2-f32e-48be-8a48-dab16b2af77b" providerId="ADAL" clId="{B2EB172F-CE41-4020-826F-B4B0BD3162FD}" dt="2025-07-10T21:20:55.340" v="508" actId="1036"/>
          <ac:picMkLst>
            <pc:docMk/>
            <pc:sldMk cId="2794827222" sldId="381"/>
            <ac:picMk id="18" creationId="{F1FF1FA1-9A7D-CE95-A039-7E2341E33F9C}"/>
          </ac:picMkLst>
        </pc:picChg>
        <pc:cxnChg chg="mod">
          <ac:chgData name="Ombeline LECLERC ISTRIA" userId="275354a2-f32e-48be-8a48-dab16b2af77b" providerId="ADAL" clId="{B2EB172F-CE41-4020-826F-B4B0BD3162FD}" dt="2025-07-10T21:20:53.150" v="507" actId="1076"/>
          <ac:cxnSpMkLst>
            <pc:docMk/>
            <pc:sldMk cId="2794827222" sldId="381"/>
            <ac:cxnSpMk id="33" creationId="{1A60216E-7F71-42D8-7F3C-5170EB8F6B89}"/>
          </ac:cxnSpMkLst>
        </pc:cxnChg>
        <pc:cxnChg chg="mod">
          <ac:chgData name="Ombeline LECLERC ISTRIA" userId="275354a2-f32e-48be-8a48-dab16b2af77b" providerId="ADAL" clId="{B2EB172F-CE41-4020-826F-B4B0BD3162FD}" dt="2025-07-10T21:20:53.150" v="507" actId="1076"/>
          <ac:cxnSpMkLst>
            <pc:docMk/>
            <pc:sldMk cId="2794827222" sldId="381"/>
            <ac:cxnSpMk id="81" creationId="{F1470180-2C9C-3FB3-19A1-F0A8E4B8FC9B}"/>
          </ac:cxnSpMkLst>
        </pc:cxnChg>
      </pc:sldChg>
      <pc:sldChg chg="modSp add mod">
        <pc:chgData name="Ombeline LECLERC ISTRIA" userId="275354a2-f32e-48be-8a48-dab16b2af77b" providerId="ADAL" clId="{B2EB172F-CE41-4020-826F-B4B0BD3162FD}" dt="2025-07-10T22:10:15.891" v="1074" actId="2711"/>
        <pc:sldMkLst>
          <pc:docMk/>
          <pc:sldMk cId="608254229" sldId="382"/>
        </pc:sldMkLst>
        <pc:spChg chg="mod">
          <ac:chgData name="Ombeline LECLERC ISTRIA" userId="275354a2-f32e-48be-8a48-dab16b2af77b" providerId="ADAL" clId="{B2EB172F-CE41-4020-826F-B4B0BD3162FD}" dt="2025-07-10T21:19:57.930" v="491" actId="207"/>
          <ac:spMkLst>
            <pc:docMk/>
            <pc:sldMk cId="608254229" sldId="382"/>
            <ac:spMk id="5" creationId="{2E5D831A-A705-127E-A085-444424FC0297}"/>
          </ac:spMkLst>
        </pc:spChg>
        <pc:spChg chg="mod">
          <ac:chgData name="Ombeline LECLERC ISTRIA" userId="275354a2-f32e-48be-8a48-dab16b2af77b" providerId="ADAL" clId="{B2EB172F-CE41-4020-826F-B4B0BD3162FD}" dt="2025-07-10T21:19:56.436" v="490" actId="207"/>
          <ac:spMkLst>
            <pc:docMk/>
            <pc:sldMk cId="608254229" sldId="382"/>
            <ac:spMk id="8" creationId="{2ED53FCD-BC1A-93FD-A11F-1035CC0ABA46}"/>
          </ac:spMkLst>
        </pc:spChg>
        <pc:spChg chg="mod">
          <ac:chgData name="Ombeline LECLERC ISTRIA" userId="275354a2-f32e-48be-8a48-dab16b2af77b" providerId="ADAL" clId="{B2EB172F-CE41-4020-826F-B4B0BD3162FD}" dt="2025-07-10T21:19:54.050" v="489" actId="207"/>
          <ac:spMkLst>
            <pc:docMk/>
            <pc:sldMk cId="608254229" sldId="382"/>
            <ac:spMk id="11" creationId="{99169F6D-E8BB-1680-A1C2-9CF9D1800DC8}"/>
          </ac:spMkLst>
        </pc:spChg>
        <pc:spChg chg="mod">
          <ac:chgData name="Ombeline LECLERC ISTRIA" userId="275354a2-f32e-48be-8a48-dab16b2af77b" providerId="ADAL" clId="{B2EB172F-CE41-4020-826F-B4B0BD3162FD}" dt="2025-07-10T22:10:15.891" v="1074" actId="2711"/>
          <ac:spMkLst>
            <pc:docMk/>
            <pc:sldMk cId="608254229" sldId="382"/>
            <ac:spMk id="13" creationId="{322D38F5-E62F-D257-DD62-E877DA363AFF}"/>
          </ac:spMkLst>
        </pc:spChg>
        <pc:spChg chg="mod">
          <ac:chgData name="Ombeline LECLERC ISTRIA" userId="275354a2-f32e-48be-8a48-dab16b2af77b" providerId="ADAL" clId="{B2EB172F-CE41-4020-826F-B4B0BD3162FD}" dt="2025-07-10T21:19:22.485" v="478" actId="1036"/>
          <ac:spMkLst>
            <pc:docMk/>
            <pc:sldMk cId="608254229" sldId="382"/>
            <ac:spMk id="18" creationId="{599197A4-6F7D-2744-CD59-8BD655080C1D}"/>
          </ac:spMkLst>
        </pc:spChg>
        <pc:spChg chg="mod">
          <ac:chgData name="Ombeline LECLERC ISTRIA" userId="275354a2-f32e-48be-8a48-dab16b2af77b" providerId="ADAL" clId="{B2EB172F-CE41-4020-826F-B4B0BD3162FD}" dt="2025-07-10T22:10:15.891" v="1074" actId="2711"/>
          <ac:spMkLst>
            <pc:docMk/>
            <pc:sldMk cId="608254229" sldId="382"/>
            <ac:spMk id="34" creationId="{1382D9C0-A793-238C-65DF-789314F48B43}"/>
          </ac:spMkLst>
        </pc:spChg>
        <pc:spChg chg="mod">
          <ac:chgData name="Ombeline LECLERC ISTRIA" userId="275354a2-f32e-48be-8a48-dab16b2af77b" providerId="ADAL" clId="{B2EB172F-CE41-4020-826F-B4B0BD3162FD}" dt="2025-07-10T22:10:15.891" v="1074" actId="2711"/>
          <ac:spMkLst>
            <pc:docMk/>
            <pc:sldMk cId="608254229" sldId="382"/>
            <ac:spMk id="36" creationId="{E7FDC6BB-1443-B680-0FD0-6969CBBB2D85}"/>
          </ac:spMkLst>
        </pc:spChg>
        <pc:spChg chg="mod">
          <ac:chgData name="Ombeline LECLERC ISTRIA" userId="275354a2-f32e-48be-8a48-dab16b2af77b" providerId="ADAL" clId="{B2EB172F-CE41-4020-826F-B4B0BD3162FD}" dt="2025-07-10T21:19:59.392" v="492" actId="207"/>
          <ac:spMkLst>
            <pc:docMk/>
            <pc:sldMk cId="608254229" sldId="382"/>
            <ac:spMk id="45" creationId="{561B1199-A807-CBC6-9EAF-A3E2E9FD5820}"/>
          </ac:spMkLst>
        </pc:spChg>
        <pc:spChg chg="mod">
          <ac:chgData name="Ombeline LECLERC ISTRIA" userId="275354a2-f32e-48be-8a48-dab16b2af77b" providerId="ADAL" clId="{B2EB172F-CE41-4020-826F-B4B0BD3162FD}" dt="2025-07-10T21:59:39.316" v="963" actId="207"/>
          <ac:spMkLst>
            <pc:docMk/>
            <pc:sldMk cId="608254229" sldId="382"/>
            <ac:spMk id="46" creationId="{45BAB4BB-8372-8CD8-4ED2-E3818FBB8D14}"/>
          </ac:spMkLst>
        </pc:spChg>
        <pc:spChg chg="mod">
          <ac:chgData name="Ombeline LECLERC ISTRIA" userId="275354a2-f32e-48be-8a48-dab16b2af77b" providerId="ADAL" clId="{B2EB172F-CE41-4020-826F-B4B0BD3162FD}" dt="2025-07-10T22:10:15.891" v="1074" actId="2711"/>
          <ac:spMkLst>
            <pc:docMk/>
            <pc:sldMk cId="608254229" sldId="382"/>
            <ac:spMk id="52" creationId="{E7B922CB-7436-C5ED-4751-23B1DC9CF9C1}"/>
          </ac:spMkLst>
        </pc:spChg>
        <pc:spChg chg="mod">
          <ac:chgData name="Ombeline LECLERC ISTRIA" userId="275354a2-f32e-48be-8a48-dab16b2af77b" providerId="ADAL" clId="{B2EB172F-CE41-4020-826F-B4B0BD3162FD}" dt="2025-07-10T22:10:15.891" v="1074" actId="2711"/>
          <ac:spMkLst>
            <pc:docMk/>
            <pc:sldMk cId="608254229" sldId="382"/>
            <ac:spMk id="64" creationId="{9472CC68-5512-FDB1-BD50-16A5FB83B233}"/>
          </ac:spMkLst>
        </pc:spChg>
        <pc:spChg chg="mod">
          <ac:chgData name="Ombeline LECLERC ISTRIA" userId="275354a2-f32e-48be-8a48-dab16b2af77b" providerId="ADAL" clId="{B2EB172F-CE41-4020-826F-B4B0BD3162FD}" dt="2025-07-10T22:10:15.891" v="1074" actId="2711"/>
          <ac:spMkLst>
            <pc:docMk/>
            <pc:sldMk cId="608254229" sldId="382"/>
            <ac:spMk id="65" creationId="{FFA66552-1E42-1758-86AE-58FC3D0504B7}"/>
          </ac:spMkLst>
        </pc:spChg>
        <pc:spChg chg="mod">
          <ac:chgData name="Ombeline LECLERC ISTRIA" userId="275354a2-f32e-48be-8a48-dab16b2af77b" providerId="ADAL" clId="{B2EB172F-CE41-4020-826F-B4B0BD3162FD}" dt="2025-07-10T22:10:15.891" v="1074" actId="2711"/>
          <ac:spMkLst>
            <pc:docMk/>
            <pc:sldMk cId="608254229" sldId="382"/>
            <ac:spMk id="66" creationId="{810DFDFE-3695-2FD0-53EA-ACF52D65777C}"/>
          </ac:spMkLst>
        </pc:spChg>
        <pc:spChg chg="mod">
          <ac:chgData name="Ombeline LECLERC ISTRIA" userId="275354a2-f32e-48be-8a48-dab16b2af77b" providerId="ADAL" clId="{B2EB172F-CE41-4020-826F-B4B0BD3162FD}" dt="2025-07-10T21:20:05.765" v="494" actId="207"/>
          <ac:spMkLst>
            <pc:docMk/>
            <pc:sldMk cId="608254229" sldId="382"/>
            <ac:spMk id="100" creationId="{0A2E7805-7BEF-BB1F-3F41-D520DE9D6857}"/>
          </ac:spMkLst>
        </pc:spChg>
        <pc:spChg chg="mod">
          <ac:chgData name="Ombeline LECLERC ISTRIA" userId="275354a2-f32e-48be-8a48-dab16b2af77b" providerId="ADAL" clId="{B2EB172F-CE41-4020-826F-B4B0BD3162FD}" dt="2025-07-10T21:20:05.765" v="494" actId="207"/>
          <ac:spMkLst>
            <pc:docMk/>
            <pc:sldMk cId="608254229" sldId="382"/>
            <ac:spMk id="110" creationId="{C043AEF6-FDE7-5887-8937-935623A9B5E3}"/>
          </ac:spMkLst>
        </pc:spChg>
        <pc:spChg chg="mod">
          <ac:chgData name="Ombeline LECLERC ISTRIA" userId="275354a2-f32e-48be-8a48-dab16b2af77b" providerId="ADAL" clId="{B2EB172F-CE41-4020-826F-B4B0BD3162FD}" dt="2025-07-10T21:20:05.765" v="494" actId="207"/>
          <ac:spMkLst>
            <pc:docMk/>
            <pc:sldMk cId="608254229" sldId="382"/>
            <ac:spMk id="112" creationId="{AD06856E-26D9-135C-98D8-851CCA08F68A}"/>
          </ac:spMkLst>
        </pc:spChg>
        <pc:spChg chg="mod">
          <ac:chgData name="Ombeline LECLERC ISTRIA" userId="275354a2-f32e-48be-8a48-dab16b2af77b" providerId="ADAL" clId="{B2EB172F-CE41-4020-826F-B4B0BD3162FD}" dt="2025-07-10T22:10:15.891" v="1074" actId="2711"/>
          <ac:spMkLst>
            <pc:docMk/>
            <pc:sldMk cId="608254229" sldId="382"/>
            <ac:spMk id="121" creationId="{BA200E1E-50DC-1C43-A1C8-6D2216B264A4}"/>
          </ac:spMkLst>
        </pc:spChg>
        <pc:spChg chg="mod">
          <ac:chgData name="Ombeline LECLERC ISTRIA" userId="275354a2-f32e-48be-8a48-dab16b2af77b" providerId="ADAL" clId="{B2EB172F-CE41-4020-826F-B4B0BD3162FD}" dt="2025-07-10T22:10:15.891" v="1074" actId="2711"/>
          <ac:spMkLst>
            <pc:docMk/>
            <pc:sldMk cId="608254229" sldId="382"/>
            <ac:spMk id="122" creationId="{B8B2A778-837B-183A-D35B-D1908DAD1C36}"/>
          </ac:spMkLst>
        </pc:spChg>
        <pc:spChg chg="mod">
          <ac:chgData name="Ombeline LECLERC ISTRIA" userId="275354a2-f32e-48be-8a48-dab16b2af77b" providerId="ADAL" clId="{B2EB172F-CE41-4020-826F-B4B0BD3162FD}" dt="2025-07-10T22:10:15.891" v="1074" actId="2711"/>
          <ac:spMkLst>
            <pc:docMk/>
            <pc:sldMk cId="608254229" sldId="382"/>
            <ac:spMk id="125" creationId="{6BD0A0F8-B8C9-C318-E333-7639BE4220ED}"/>
          </ac:spMkLst>
        </pc:spChg>
        <pc:cxnChg chg="mod">
          <ac:chgData name="Ombeline LECLERC ISTRIA" userId="275354a2-f32e-48be-8a48-dab16b2af77b" providerId="ADAL" clId="{B2EB172F-CE41-4020-826F-B4B0BD3162FD}" dt="2025-07-10T21:19:22.485" v="478" actId="1036"/>
          <ac:cxnSpMkLst>
            <pc:docMk/>
            <pc:sldMk cId="608254229" sldId="382"/>
            <ac:cxnSpMk id="16" creationId="{0683A65A-3DCE-4F3A-A297-6074B349056C}"/>
          </ac:cxnSpMkLst>
        </pc:cxnChg>
      </pc:sldChg>
      <pc:sldChg chg="addSp delSp modSp add mod">
        <pc:chgData name="Ombeline LECLERC ISTRIA" userId="275354a2-f32e-48be-8a48-dab16b2af77b" providerId="ADAL" clId="{B2EB172F-CE41-4020-826F-B4B0BD3162FD}" dt="2025-07-10T22:10:20.460" v="1075" actId="2711"/>
        <pc:sldMkLst>
          <pc:docMk/>
          <pc:sldMk cId="2077254415" sldId="383"/>
        </pc:sldMkLst>
        <pc:spChg chg="mod topLvl">
          <ac:chgData name="Ombeline LECLERC ISTRIA" userId="275354a2-f32e-48be-8a48-dab16b2af77b" providerId="ADAL" clId="{B2EB172F-CE41-4020-826F-B4B0BD3162FD}" dt="2025-07-10T22:10:20.460" v="1075" actId="2711"/>
          <ac:spMkLst>
            <pc:docMk/>
            <pc:sldMk cId="2077254415" sldId="383"/>
            <ac:spMk id="7" creationId="{D670110B-A739-7F1D-6B1D-C94C06CA775C}"/>
          </ac:spMkLst>
        </pc:spChg>
        <pc:spChg chg="mod">
          <ac:chgData name="Ombeline LECLERC ISTRIA" userId="275354a2-f32e-48be-8a48-dab16b2af77b" providerId="ADAL" clId="{B2EB172F-CE41-4020-826F-B4B0BD3162FD}" dt="2025-07-10T21:19:34.202" v="482" actId="207"/>
          <ac:spMkLst>
            <pc:docMk/>
            <pc:sldMk cId="2077254415" sldId="383"/>
            <ac:spMk id="8" creationId="{10CCE31E-AD47-ABA4-D447-B7331C9CE40D}"/>
          </ac:spMkLst>
        </pc:spChg>
        <pc:spChg chg="mod">
          <ac:chgData name="Ombeline LECLERC ISTRIA" userId="275354a2-f32e-48be-8a48-dab16b2af77b" providerId="ADAL" clId="{B2EB172F-CE41-4020-826F-B4B0BD3162FD}" dt="2025-07-10T22:10:20.460" v="1075" actId="2711"/>
          <ac:spMkLst>
            <pc:docMk/>
            <pc:sldMk cId="2077254415" sldId="383"/>
            <ac:spMk id="9" creationId="{6FDD2341-62D1-1307-E9A6-05131DA987D6}"/>
          </ac:spMkLst>
        </pc:spChg>
        <pc:spChg chg="mod">
          <ac:chgData name="Ombeline LECLERC ISTRIA" userId="275354a2-f32e-48be-8a48-dab16b2af77b" providerId="ADAL" clId="{B2EB172F-CE41-4020-826F-B4B0BD3162FD}" dt="2025-07-10T22:10:20.460" v="1075" actId="2711"/>
          <ac:spMkLst>
            <pc:docMk/>
            <pc:sldMk cId="2077254415" sldId="383"/>
            <ac:spMk id="10" creationId="{1DF725A8-1006-B28E-98C5-0DC72106B420}"/>
          </ac:spMkLst>
        </pc:spChg>
        <pc:spChg chg="mod">
          <ac:chgData name="Ombeline LECLERC ISTRIA" userId="275354a2-f32e-48be-8a48-dab16b2af77b" providerId="ADAL" clId="{B2EB172F-CE41-4020-826F-B4B0BD3162FD}" dt="2025-07-10T22:10:20.460" v="1075" actId="2711"/>
          <ac:spMkLst>
            <pc:docMk/>
            <pc:sldMk cId="2077254415" sldId="383"/>
            <ac:spMk id="11" creationId="{AC63C57B-1ED9-9206-7988-DE4A51FD0DBF}"/>
          </ac:spMkLst>
        </pc:spChg>
        <pc:spChg chg="mod topLvl">
          <ac:chgData name="Ombeline LECLERC ISTRIA" userId="275354a2-f32e-48be-8a48-dab16b2af77b" providerId="ADAL" clId="{B2EB172F-CE41-4020-826F-B4B0BD3162FD}" dt="2025-07-10T22:10:20.460" v="1075" actId="2711"/>
          <ac:spMkLst>
            <pc:docMk/>
            <pc:sldMk cId="2077254415" sldId="383"/>
            <ac:spMk id="22" creationId="{46445F7A-A464-D285-65F4-3A7026C2896C}"/>
          </ac:spMkLst>
        </pc:spChg>
        <pc:spChg chg="mod">
          <ac:chgData name="Ombeline LECLERC ISTRIA" userId="275354a2-f32e-48be-8a48-dab16b2af77b" providerId="ADAL" clId="{B2EB172F-CE41-4020-826F-B4B0BD3162FD}" dt="2025-07-10T21:53:04.052" v="952" actId="1036"/>
          <ac:spMkLst>
            <pc:docMk/>
            <pc:sldMk cId="2077254415" sldId="383"/>
            <ac:spMk id="25" creationId="{8792C222-939F-71ED-992B-1469EB0613DF}"/>
          </ac:spMkLst>
        </pc:spChg>
        <pc:spChg chg="mod topLvl">
          <ac:chgData name="Ombeline LECLERC ISTRIA" userId="275354a2-f32e-48be-8a48-dab16b2af77b" providerId="ADAL" clId="{B2EB172F-CE41-4020-826F-B4B0BD3162FD}" dt="2025-07-10T22:10:20.460" v="1075" actId="2711"/>
          <ac:spMkLst>
            <pc:docMk/>
            <pc:sldMk cId="2077254415" sldId="383"/>
            <ac:spMk id="31" creationId="{67EAA941-C2EF-602D-7D19-689C55E5A447}"/>
          </ac:spMkLst>
        </pc:spChg>
        <pc:spChg chg="mod topLvl">
          <ac:chgData name="Ombeline LECLERC ISTRIA" userId="275354a2-f32e-48be-8a48-dab16b2af77b" providerId="ADAL" clId="{B2EB172F-CE41-4020-826F-B4B0BD3162FD}" dt="2025-07-10T22:10:20.460" v="1075" actId="2711"/>
          <ac:spMkLst>
            <pc:docMk/>
            <pc:sldMk cId="2077254415" sldId="383"/>
            <ac:spMk id="32" creationId="{301B2D1E-4A10-26E1-7AF2-37F27F30D954}"/>
          </ac:spMkLst>
        </pc:spChg>
        <pc:spChg chg="mod topLvl">
          <ac:chgData name="Ombeline LECLERC ISTRIA" userId="275354a2-f32e-48be-8a48-dab16b2af77b" providerId="ADAL" clId="{B2EB172F-CE41-4020-826F-B4B0BD3162FD}" dt="2025-07-10T22:10:20.460" v="1075" actId="2711"/>
          <ac:spMkLst>
            <pc:docMk/>
            <pc:sldMk cId="2077254415" sldId="383"/>
            <ac:spMk id="40" creationId="{E7F8D4CF-DD58-31AD-2D05-94A2EB446E5B}"/>
          </ac:spMkLst>
        </pc:spChg>
        <pc:spChg chg="mod topLvl">
          <ac:chgData name="Ombeline LECLERC ISTRIA" userId="275354a2-f32e-48be-8a48-dab16b2af77b" providerId="ADAL" clId="{B2EB172F-CE41-4020-826F-B4B0BD3162FD}" dt="2025-07-10T22:10:20.460" v="1075" actId="2711"/>
          <ac:spMkLst>
            <pc:docMk/>
            <pc:sldMk cId="2077254415" sldId="383"/>
            <ac:spMk id="136" creationId="{98D649D5-815D-0DC6-3EE5-0CC16DDC929D}"/>
          </ac:spMkLst>
        </pc:spChg>
        <pc:spChg chg="mod topLvl">
          <ac:chgData name="Ombeline LECLERC ISTRIA" userId="275354a2-f32e-48be-8a48-dab16b2af77b" providerId="ADAL" clId="{B2EB172F-CE41-4020-826F-B4B0BD3162FD}" dt="2025-07-10T22:10:20.460" v="1075" actId="2711"/>
          <ac:spMkLst>
            <pc:docMk/>
            <pc:sldMk cId="2077254415" sldId="383"/>
            <ac:spMk id="138" creationId="{BA9770AD-DAA2-F74D-4DE0-0C4F80795897}"/>
          </ac:spMkLst>
        </pc:spChg>
        <pc:grpChg chg="add mod">
          <ac:chgData name="Ombeline LECLERC ISTRIA" userId="275354a2-f32e-48be-8a48-dab16b2af77b" providerId="ADAL" clId="{B2EB172F-CE41-4020-826F-B4B0BD3162FD}" dt="2025-07-10T21:19:40.750" v="485" actId="12788"/>
          <ac:grpSpMkLst>
            <pc:docMk/>
            <pc:sldMk cId="2077254415" sldId="383"/>
            <ac:grpSpMk id="4" creationId="{F7A5A63B-B7EB-A7BC-1B43-16339EB5B667}"/>
          </ac:grpSpMkLst>
        </pc:grpChg>
        <pc:grpChg chg="mod">
          <ac:chgData name="Ombeline LECLERC ISTRIA" userId="275354a2-f32e-48be-8a48-dab16b2af77b" providerId="ADAL" clId="{B2EB172F-CE41-4020-826F-B4B0BD3162FD}" dt="2025-07-10T21:19:39.050" v="484" actId="164"/>
          <ac:grpSpMkLst>
            <pc:docMk/>
            <pc:sldMk cId="2077254415" sldId="383"/>
            <ac:grpSpMk id="5" creationId="{00F6B82E-27F4-27D9-0CE7-9B5BF67CE9CB}"/>
          </ac:grpSpMkLst>
        </pc:grpChg>
        <pc:cxnChg chg="mod">
          <ac:chgData name="Ombeline LECLERC ISTRIA" userId="275354a2-f32e-48be-8a48-dab16b2af77b" providerId="ADAL" clId="{B2EB172F-CE41-4020-826F-B4B0BD3162FD}" dt="2025-07-10T21:53:04.052" v="952" actId="1036"/>
          <ac:cxnSpMkLst>
            <pc:docMk/>
            <pc:sldMk cId="2077254415" sldId="383"/>
            <ac:cxnSpMk id="34" creationId="{00E8EA09-50BF-4590-3149-E0CFC6E75F42}"/>
          </ac:cxnSpMkLst>
        </pc:cxnChg>
        <pc:cxnChg chg="mod">
          <ac:chgData name="Ombeline LECLERC ISTRIA" userId="275354a2-f32e-48be-8a48-dab16b2af77b" providerId="ADAL" clId="{B2EB172F-CE41-4020-826F-B4B0BD3162FD}" dt="2025-07-10T21:53:04.052" v="952" actId="1036"/>
          <ac:cxnSpMkLst>
            <pc:docMk/>
            <pc:sldMk cId="2077254415" sldId="383"/>
            <ac:cxnSpMk id="37" creationId="{148DACCD-42A4-7DC6-CAED-14AC83A248D3}"/>
          </ac:cxnSpMkLst>
        </pc:cxnChg>
      </pc:sldChg>
      <pc:sldChg chg="modSp add mod">
        <pc:chgData name="Ombeline LECLERC ISTRIA" userId="275354a2-f32e-48be-8a48-dab16b2af77b" providerId="ADAL" clId="{B2EB172F-CE41-4020-826F-B4B0BD3162FD}" dt="2025-07-10T22:07:09.765" v="1021" actId="2711"/>
        <pc:sldMkLst>
          <pc:docMk/>
          <pc:sldMk cId="2207845546" sldId="384"/>
        </pc:sldMkLst>
        <pc:spChg chg="mod">
          <ac:chgData name="Ombeline LECLERC ISTRIA" userId="275354a2-f32e-48be-8a48-dab16b2af77b" providerId="ADAL" clId="{B2EB172F-CE41-4020-826F-B4B0BD3162FD}" dt="2025-07-10T21:34:49.875" v="767" actId="207"/>
          <ac:spMkLst>
            <pc:docMk/>
            <pc:sldMk cId="2207845546" sldId="384"/>
            <ac:spMk id="5" creationId="{E3CDA58D-0C4D-818A-F36B-5B424493EC38}"/>
          </ac:spMkLst>
        </pc:spChg>
        <pc:spChg chg="mod">
          <ac:chgData name="Ombeline LECLERC ISTRIA" userId="275354a2-f32e-48be-8a48-dab16b2af77b" providerId="ADAL" clId="{B2EB172F-CE41-4020-826F-B4B0BD3162FD}" dt="2025-07-10T21:34:46.981" v="765" actId="207"/>
          <ac:spMkLst>
            <pc:docMk/>
            <pc:sldMk cId="2207845546" sldId="384"/>
            <ac:spMk id="8" creationId="{369D1606-BB38-97E1-EDCD-041783FA760A}"/>
          </ac:spMkLst>
        </pc:spChg>
        <pc:spChg chg="mod">
          <ac:chgData name="Ombeline LECLERC ISTRIA" userId="275354a2-f32e-48be-8a48-dab16b2af77b" providerId="ADAL" clId="{B2EB172F-CE41-4020-826F-B4B0BD3162FD}" dt="2025-07-10T21:34:48.381" v="766" actId="207"/>
          <ac:spMkLst>
            <pc:docMk/>
            <pc:sldMk cId="2207845546" sldId="384"/>
            <ac:spMk id="11" creationId="{A1E2B56C-B301-EDC3-2EB1-40617FCEC21C}"/>
          </ac:spMkLst>
        </pc:spChg>
        <pc:spChg chg="mod">
          <ac:chgData name="Ombeline LECLERC ISTRIA" userId="275354a2-f32e-48be-8a48-dab16b2af77b" providerId="ADAL" clId="{B2EB172F-CE41-4020-826F-B4B0BD3162FD}" dt="2025-07-10T22:07:09.765" v="1021" actId="2711"/>
          <ac:spMkLst>
            <pc:docMk/>
            <pc:sldMk cId="2207845546" sldId="384"/>
            <ac:spMk id="18" creationId="{12862308-FF3E-09F1-1F84-AC28BF2BD775}"/>
          </ac:spMkLst>
        </pc:spChg>
        <pc:spChg chg="mod">
          <ac:chgData name="Ombeline LECLERC ISTRIA" userId="275354a2-f32e-48be-8a48-dab16b2af77b" providerId="ADAL" clId="{B2EB172F-CE41-4020-826F-B4B0BD3162FD}" dt="2025-07-10T22:07:09.765" v="1021" actId="2711"/>
          <ac:spMkLst>
            <pc:docMk/>
            <pc:sldMk cId="2207845546" sldId="384"/>
            <ac:spMk id="20" creationId="{1AAB7A29-0CBC-A0EC-347D-7929E57EF69E}"/>
          </ac:spMkLst>
        </pc:spChg>
        <pc:spChg chg="mod">
          <ac:chgData name="Ombeline LECLERC ISTRIA" userId="275354a2-f32e-48be-8a48-dab16b2af77b" providerId="ADAL" clId="{B2EB172F-CE41-4020-826F-B4B0BD3162FD}" dt="2025-07-10T22:07:09.765" v="1021" actId="2711"/>
          <ac:spMkLst>
            <pc:docMk/>
            <pc:sldMk cId="2207845546" sldId="384"/>
            <ac:spMk id="23" creationId="{BF18F1AB-8CAC-BEFA-0567-C82EC8020CFB}"/>
          </ac:spMkLst>
        </pc:spChg>
        <pc:spChg chg="mod">
          <ac:chgData name="Ombeline LECLERC ISTRIA" userId="275354a2-f32e-48be-8a48-dab16b2af77b" providerId="ADAL" clId="{B2EB172F-CE41-4020-826F-B4B0BD3162FD}" dt="2025-07-10T22:07:09.765" v="1021" actId="2711"/>
          <ac:spMkLst>
            <pc:docMk/>
            <pc:sldMk cId="2207845546" sldId="384"/>
            <ac:spMk id="27" creationId="{4E375681-E2B5-5706-7898-173B7D3749C0}"/>
          </ac:spMkLst>
        </pc:spChg>
        <pc:spChg chg="mod">
          <ac:chgData name="Ombeline LECLERC ISTRIA" userId="275354a2-f32e-48be-8a48-dab16b2af77b" providerId="ADAL" clId="{B2EB172F-CE41-4020-826F-B4B0BD3162FD}" dt="2025-07-10T22:07:09.765" v="1021" actId="2711"/>
          <ac:spMkLst>
            <pc:docMk/>
            <pc:sldMk cId="2207845546" sldId="384"/>
            <ac:spMk id="29" creationId="{DCA7939D-1F13-0885-2CBC-FEF94DC0043D}"/>
          </ac:spMkLst>
        </pc:spChg>
        <pc:spChg chg="mod">
          <ac:chgData name="Ombeline LECLERC ISTRIA" userId="275354a2-f32e-48be-8a48-dab16b2af77b" providerId="ADAL" clId="{B2EB172F-CE41-4020-826F-B4B0BD3162FD}" dt="2025-07-10T22:07:09.765" v="1021" actId="2711"/>
          <ac:spMkLst>
            <pc:docMk/>
            <pc:sldMk cId="2207845546" sldId="384"/>
            <ac:spMk id="32" creationId="{60F8419B-CF51-620D-6D4F-A41B44CCAB45}"/>
          </ac:spMkLst>
        </pc:spChg>
        <pc:spChg chg="mod">
          <ac:chgData name="Ombeline LECLERC ISTRIA" userId="275354a2-f32e-48be-8a48-dab16b2af77b" providerId="ADAL" clId="{B2EB172F-CE41-4020-826F-B4B0BD3162FD}" dt="2025-07-10T22:07:09.765" v="1021" actId="2711"/>
          <ac:spMkLst>
            <pc:docMk/>
            <pc:sldMk cId="2207845546" sldId="384"/>
            <ac:spMk id="61" creationId="{EA0BE732-EED9-DDE2-E863-5593C73927E2}"/>
          </ac:spMkLst>
        </pc:spChg>
        <pc:spChg chg="mod">
          <ac:chgData name="Ombeline LECLERC ISTRIA" userId="275354a2-f32e-48be-8a48-dab16b2af77b" providerId="ADAL" clId="{B2EB172F-CE41-4020-826F-B4B0BD3162FD}" dt="2025-07-10T22:07:09.765" v="1021" actId="2711"/>
          <ac:spMkLst>
            <pc:docMk/>
            <pc:sldMk cId="2207845546" sldId="384"/>
            <ac:spMk id="65" creationId="{D50035BB-0B10-6145-2588-E0892D261538}"/>
          </ac:spMkLst>
        </pc:spChg>
        <pc:spChg chg="mod">
          <ac:chgData name="Ombeline LECLERC ISTRIA" userId="275354a2-f32e-48be-8a48-dab16b2af77b" providerId="ADAL" clId="{B2EB172F-CE41-4020-826F-B4B0BD3162FD}" dt="2025-07-10T22:07:09.765" v="1021" actId="2711"/>
          <ac:spMkLst>
            <pc:docMk/>
            <pc:sldMk cId="2207845546" sldId="384"/>
            <ac:spMk id="100" creationId="{2747EB3F-CF02-9E27-ABC7-CECFD0694F18}"/>
          </ac:spMkLst>
        </pc:spChg>
        <pc:spChg chg="mod">
          <ac:chgData name="Ombeline LECLERC ISTRIA" userId="275354a2-f32e-48be-8a48-dab16b2af77b" providerId="ADAL" clId="{B2EB172F-CE41-4020-826F-B4B0BD3162FD}" dt="2025-07-10T22:07:09.765" v="1021" actId="2711"/>
          <ac:spMkLst>
            <pc:docMk/>
            <pc:sldMk cId="2207845546" sldId="384"/>
            <ac:spMk id="114" creationId="{577675DC-7E14-69AE-4255-3EA467F6D9F0}"/>
          </ac:spMkLst>
        </pc:spChg>
      </pc:sldChg>
      <pc:sldChg chg="modSp add mod">
        <pc:chgData name="Ombeline LECLERC ISTRIA" userId="275354a2-f32e-48be-8a48-dab16b2af77b" providerId="ADAL" clId="{B2EB172F-CE41-4020-826F-B4B0BD3162FD}" dt="2025-07-10T22:07:17.795" v="1023" actId="2711"/>
        <pc:sldMkLst>
          <pc:docMk/>
          <pc:sldMk cId="3654193932" sldId="385"/>
        </pc:sldMkLst>
        <pc:spChg chg="mod">
          <ac:chgData name="Ombeline LECLERC ISTRIA" userId="275354a2-f32e-48be-8a48-dab16b2af77b" providerId="ADAL" clId="{B2EB172F-CE41-4020-826F-B4B0BD3162FD}" dt="2025-07-10T22:07:17.795" v="1023" actId="2711"/>
          <ac:spMkLst>
            <pc:docMk/>
            <pc:sldMk cId="3654193932" sldId="385"/>
            <ac:spMk id="3" creationId="{5B9948EE-5DAD-221E-7317-F0529B20BD9C}"/>
          </ac:spMkLst>
        </pc:spChg>
        <pc:spChg chg="mod">
          <ac:chgData name="Ombeline LECLERC ISTRIA" userId="275354a2-f32e-48be-8a48-dab16b2af77b" providerId="ADAL" clId="{B2EB172F-CE41-4020-826F-B4B0BD3162FD}" dt="2025-07-10T22:07:17.795" v="1023" actId="2711"/>
          <ac:spMkLst>
            <pc:docMk/>
            <pc:sldMk cId="3654193932" sldId="385"/>
            <ac:spMk id="4" creationId="{03E82F7A-90DE-6C3E-CF2F-4D9640322F19}"/>
          </ac:spMkLst>
        </pc:spChg>
        <pc:spChg chg="mod">
          <ac:chgData name="Ombeline LECLERC ISTRIA" userId="275354a2-f32e-48be-8a48-dab16b2af77b" providerId="ADAL" clId="{B2EB172F-CE41-4020-826F-B4B0BD3162FD}" dt="2025-07-10T21:34:30.652" v="759" actId="207"/>
          <ac:spMkLst>
            <pc:docMk/>
            <pc:sldMk cId="3654193932" sldId="385"/>
            <ac:spMk id="8" creationId="{686AC89F-F416-2220-D8B8-00DEC5781E56}"/>
          </ac:spMkLst>
        </pc:spChg>
        <pc:spChg chg="mod">
          <ac:chgData name="Ombeline LECLERC ISTRIA" userId="275354a2-f32e-48be-8a48-dab16b2af77b" providerId="ADAL" clId="{B2EB172F-CE41-4020-826F-B4B0BD3162FD}" dt="2025-07-10T21:34:32.261" v="760" actId="207"/>
          <ac:spMkLst>
            <pc:docMk/>
            <pc:sldMk cId="3654193932" sldId="385"/>
            <ac:spMk id="11" creationId="{0F6E11F3-47B8-03AE-614D-353961858084}"/>
          </ac:spMkLst>
        </pc:spChg>
        <pc:spChg chg="mod">
          <ac:chgData name="Ombeline LECLERC ISTRIA" userId="275354a2-f32e-48be-8a48-dab16b2af77b" providerId="ADAL" clId="{B2EB172F-CE41-4020-826F-B4B0BD3162FD}" dt="2025-07-10T22:07:17.795" v="1023" actId="2711"/>
          <ac:spMkLst>
            <pc:docMk/>
            <pc:sldMk cId="3654193932" sldId="385"/>
            <ac:spMk id="20" creationId="{A84A242C-F71C-C224-CE88-040C6DC34476}"/>
          </ac:spMkLst>
        </pc:spChg>
        <pc:spChg chg="mod">
          <ac:chgData name="Ombeline LECLERC ISTRIA" userId="275354a2-f32e-48be-8a48-dab16b2af77b" providerId="ADAL" clId="{B2EB172F-CE41-4020-826F-B4B0BD3162FD}" dt="2025-07-10T22:07:17.795" v="1023" actId="2711"/>
          <ac:spMkLst>
            <pc:docMk/>
            <pc:sldMk cId="3654193932" sldId="385"/>
            <ac:spMk id="22" creationId="{8CF05A1F-96E8-194F-798C-0CCD2119344E}"/>
          </ac:spMkLst>
        </pc:spChg>
        <pc:spChg chg="mod">
          <ac:chgData name="Ombeline LECLERC ISTRIA" userId="275354a2-f32e-48be-8a48-dab16b2af77b" providerId="ADAL" clId="{B2EB172F-CE41-4020-826F-B4B0BD3162FD}" dt="2025-07-10T22:07:17.795" v="1023" actId="2711"/>
          <ac:spMkLst>
            <pc:docMk/>
            <pc:sldMk cId="3654193932" sldId="385"/>
            <ac:spMk id="23" creationId="{7E4D256A-E83E-A694-E9BD-4AC037EEEED1}"/>
          </ac:spMkLst>
        </pc:spChg>
        <pc:spChg chg="mod">
          <ac:chgData name="Ombeline LECLERC ISTRIA" userId="275354a2-f32e-48be-8a48-dab16b2af77b" providerId="ADAL" clId="{B2EB172F-CE41-4020-826F-B4B0BD3162FD}" dt="2025-07-10T22:07:17.795" v="1023" actId="2711"/>
          <ac:spMkLst>
            <pc:docMk/>
            <pc:sldMk cId="3654193932" sldId="385"/>
            <ac:spMk id="28" creationId="{C4771F07-85C5-80BD-8040-6C1AC937518B}"/>
          </ac:spMkLst>
        </pc:spChg>
        <pc:spChg chg="mod">
          <ac:chgData name="Ombeline LECLERC ISTRIA" userId="275354a2-f32e-48be-8a48-dab16b2af77b" providerId="ADAL" clId="{B2EB172F-CE41-4020-826F-B4B0BD3162FD}" dt="2025-07-10T22:07:17.795" v="1023" actId="2711"/>
          <ac:spMkLst>
            <pc:docMk/>
            <pc:sldMk cId="3654193932" sldId="385"/>
            <ac:spMk id="31" creationId="{8955D908-81B0-6C0F-D4D9-2711AEF20D21}"/>
          </ac:spMkLst>
        </pc:spChg>
        <pc:spChg chg="mod">
          <ac:chgData name="Ombeline LECLERC ISTRIA" userId="275354a2-f32e-48be-8a48-dab16b2af77b" providerId="ADAL" clId="{B2EB172F-CE41-4020-826F-B4B0BD3162FD}" dt="2025-07-10T22:07:17.795" v="1023" actId="2711"/>
          <ac:spMkLst>
            <pc:docMk/>
            <pc:sldMk cId="3654193932" sldId="385"/>
            <ac:spMk id="46" creationId="{707FA5B2-CF09-2127-7E6F-B42088F41DD8}"/>
          </ac:spMkLst>
        </pc:spChg>
        <pc:spChg chg="mod">
          <ac:chgData name="Ombeline LECLERC ISTRIA" userId="275354a2-f32e-48be-8a48-dab16b2af77b" providerId="ADAL" clId="{B2EB172F-CE41-4020-826F-B4B0BD3162FD}" dt="2025-07-10T22:07:17.795" v="1023" actId="2711"/>
          <ac:spMkLst>
            <pc:docMk/>
            <pc:sldMk cId="3654193932" sldId="385"/>
            <ac:spMk id="100" creationId="{A2E50E5C-449F-73D3-FAB1-2DC41A1E732E}"/>
          </ac:spMkLst>
        </pc:spChg>
        <pc:picChg chg="mod">
          <ac:chgData name="Ombeline LECLERC ISTRIA" userId="275354a2-f32e-48be-8a48-dab16b2af77b" providerId="ADAL" clId="{B2EB172F-CE41-4020-826F-B4B0BD3162FD}" dt="2025-07-10T22:07:17.795" v="1023" actId="2711"/>
          <ac:picMkLst>
            <pc:docMk/>
            <pc:sldMk cId="3654193932" sldId="385"/>
            <ac:picMk id="13" creationId="{BA0D7D82-5FA5-F40A-F9D0-FE556A3C8CFB}"/>
          </ac:picMkLst>
        </pc:picChg>
      </pc:sldChg>
      <pc:sldChg chg="modSp add mod">
        <pc:chgData name="Ombeline LECLERC ISTRIA" userId="275354a2-f32e-48be-8a48-dab16b2af77b" providerId="ADAL" clId="{B2EB172F-CE41-4020-826F-B4B0BD3162FD}" dt="2025-07-10T22:07:22.905" v="1024" actId="2711"/>
        <pc:sldMkLst>
          <pc:docMk/>
          <pc:sldMk cId="3212919472" sldId="386"/>
        </pc:sldMkLst>
        <pc:spChg chg="mod">
          <ac:chgData name="Ombeline LECLERC ISTRIA" userId="275354a2-f32e-48be-8a48-dab16b2af77b" providerId="ADAL" clId="{B2EB172F-CE41-4020-826F-B4B0BD3162FD}" dt="2025-07-10T22:07:22.905" v="1024" actId="2711"/>
          <ac:spMkLst>
            <pc:docMk/>
            <pc:sldMk cId="3212919472" sldId="386"/>
            <ac:spMk id="3" creationId="{8B259912-E00D-6D37-6C8A-F71AD4AE4E32}"/>
          </ac:spMkLst>
        </pc:spChg>
        <pc:spChg chg="mod">
          <ac:chgData name="Ombeline LECLERC ISTRIA" userId="275354a2-f32e-48be-8a48-dab16b2af77b" providerId="ADAL" clId="{B2EB172F-CE41-4020-826F-B4B0BD3162FD}" dt="2025-07-10T21:33:52.904" v="747" actId="207"/>
          <ac:spMkLst>
            <pc:docMk/>
            <pc:sldMk cId="3212919472" sldId="386"/>
            <ac:spMk id="5" creationId="{A245997A-FC83-5DCB-B597-493D633E50D8}"/>
          </ac:spMkLst>
        </pc:spChg>
        <pc:spChg chg="mod">
          <ac:chgData name="Ombeline LECLERC ISTRIA" userId="275354a2-f32e-48be-8a48-dab16b2af77b" providerId="ADAL" clId="{B2EB172F-CE41-4020-826F-B4B0BD3162FD}" dt="2025-07-10T21:33:50.024" v="745" actId="207"/>
          <ac:spMkLst>
            <pc:docMk/>
            <pc:sldMk cId="3212919472" sldId="386"/>
            <ac:spMk id="8" creationId="{49320308-B1EF-C582-6654-770DCC88CE99}"/>
          </ac:spMkLst>
        </pc:spChg>
        <pc:spChg chg="mod">
          <ac:chgData name="Ombeline LECLERC ISTRIA" userId="275354a2-f32e-48be-8a48-dab16b2af77b" providerId="ADAL" clId="{B2EB172F-CE41-4020-826F-B4B0BD3162FD}" dt="2025-07-10T21:34:18.083" v="755" actId="208"/>
          <ac:spMkLst>
            <pc:docMk/>
            <pc:sldMk cId="3212919472" sldId="386"/>
            <ac:spMk id="11" creationId="{3DCBA79A-4CAF-6CCF-8EF5-CB7CB535BB66}"/>
          </ac:spMkLst>
        </pc:spChg>
        <pc:spChg chg="mod">
          <ac:chgData name="Ombeline LECLERC ISTRIA" userId="275354a2-f32e-48be-8a48-dab16b2af77b" providerId="ADAL" clId="{B2EB172F-CE41-4020-826F-B4B0BD3162FD}" dt="2025-07-10T22:07:22.905" v="1024" actId="2711"/>
          <ac:spMkLst>
            <pc:docMk/>
            <pc:sldMk cId="3212919472" sldId="386"/>
            <ac:spMk id="13" creationId="{DBBD93F0-2C70-3FFD-FFAD-18F9FF20594C}"/>
          </ac:spMkLst>
        </pc:spChg>
        <pc:spChg chg="mod">
          <ac:chgData name="Ombeline LECLERC ISTRIA" userId="275354a2-f32e-48be-8a48-dab16b2af77b" providerId="ADAL" clId="{B2EB172F-CE41-4020-826F-B4B0BD3162FD}" dt="2025-07-10T22:07:22.905" v="1024" actId="2711"/>
          <ac:spMkLst>
            <pc:docMk/>
            <pc:sldMk cId="3212919472" sldId="386"/>
            <ac:spMk id="14" creationId="{90BF83B2-7F68-373C-5E3C-46E9BB8E6854}"/>
          </ac:spMkLst>
        </pc:spChg>
        <pc:spChg chg="mod">
          <ac:chgData name="Ombeline LECLERC ISTRIA" userId="275354a2-f32e-48be-8a48-dab16b2af77b" providerId="ADAL" clId="{B2EB172F-CE41-4020-826F-B4B0BD3162FD}" dt="2025-07-10T22:07:22.905" v="1024" actId="2711"/>
          <ac:spMkLst>
            <pc:docMk/>
            <pc:sldMk cId="3212919472" sldId="386"/>
            <ac:spMk id="15" creationId="{6BA15E0D-B667-8756-78A7-C3FB4A42FC7A}"/>
          </ac:spMkLst>
        </pc:spChg>
        <pc:spChg chg="mod">
          <ac:chgData name="Ombeline LECLERC ISTRIA" userId="275354a2-f32e-48be-8a48-dab16b2af77b" providerId="ADAL" clId="{B2EB172F-CE41-4020-826F-B4B0BD3162FD}" dt="2025-07-10T22:07:22.905" v="1024" actId="2711"/>
          <ac:spMkLst>
            <pc:docMk/>
            <pc:sldMk cId="3212919472" sldId="386"/>
            <ac:spMk id="20" creationId="{8332E311-0DDA-09E4-87F7-89C9E165B202}"/>
          </ac:spMkLst>
        </pc:spChg>
        <pc:spChg chg="mod">
          <ac:chgData name="Ombeline LECLERC ISTRIA" userId="275354a2-f32e-48be-8a48-dab16b2af77b" providerId="ADAL" clId="{B2EB172F-CE41-4020-826F-B4B0BD3162FD}" dt="2025-07-10T22:07:22.905" v="1024" actId="2711"/>
          <ac:spMkLst>
            <pc:docMk/>
            <pc:sldMk cId="3212919472" sldId="386"/>
            <ac:spMk id="22" creationId="{727B166D-B4AB-12C4-4FF8-61A11DFECB57}"/>
          </ac:spMkLst>
        </pc:spChg>
        <pc:spChg chg="mod">
          <ac:chgData name="Ombeline LECLERC ISTRIA" userId="275354a2-f32e-48be-8a48-dab16b2af77b" providerId="ADAL" clId="{B2EB172F-CE41-4020-826F-B4B0BD3162FD}" dt="2025-07-10T22:07:22.905" v="1024" actId="2711"/>
          <ac:spMkLst>
            <pc:docMk/>
            <pc:sldMk cId="3212919472" sldId="386"/>
            <ac:spMk id="23" creationId="{6E99B920-E71D-AE24-066D-230C4E82946E}"/>
          </ac:spMkLst>
        </pc:spChg>
        <pc:spChg chg="mod">
          <ac:chgData name="Ombeline LECLERC ISTRIA" userId="275354a2-f32e-48be-8a48-dab16b2af77b" providerId="ADAL" clId="{B2EB172F-CE41-4020-826F-B4B0BD3162FD}" dt="2025-07-10T22:07:22.905" v="1024" actId="2711"/>
          <ac:spMkLst>
            <pc:docMk/>
            <pc:sldMk cId="3212919472" sldId="386"/>
            <ac:spMk id="25" creationId="{EF278826-7A45-1B37-2AF4-B8B8D25EED8C}"/>
          </ac:spMkLst>
        </pc:spChg>
        <pc:spChg chg="mod">
          <ac:chgData name="Ombeline LECLERC ISTRIA" userId="275354a2-f32e-48be-8a48-dab16b2af77b" providerId="ADAL" clId="{B2EB172F-CE41-4020-826F-B4B0BD3162FD}" dt="2025-07-10T22:07:22.905" v="1024" actId="2711"/>
          <ac:spMkLst>
            <pc:docMk/>
            <pc:sldMk cId="3212919472" sldId="386"/>
            <ac:spMk id="27" creationId="{2894331F-642C-96BF-595D-272E1628849D}"/>
          </ac:spMkLst>
        </pc:spChg>
        <pc:spChg chg="mod">
          <ac:chgData name="Ombeline LECLERC ISTRIA" userId="275354a2-f32e-48be-8a48-dab16b2af77b" providerId="ADAL" clId="{B2EB172F-CE41-4020-826F-B4B0BD3162FD}" dt="2025-07-10T21:34:21.661" v="757" actId="207"/>
          <ac:spMkLst>
            <pc:docMk/>
            <pc:sldMk cId="3212919472" sldId="386"/>
            <ac:spMk id="31" creationId="{FC773D05-D48A-3819-6FDA-24E481DE4A21}"/>
          </ac:spMkLst>
        </pc:spChg>
        <pc:spChg chg="mod">
          <ac:chgData name="Ombeline LECLERC ISTRIA" userId="275354a2-f32e-48be-8a48-dab16b2af77b" providerId="ADAL" clId="{B2EB172F-CE41-4020-826F-B4B0BD3162FD}" dt="2025-07-10T22:07:22.905" v="1024" actId="2711"/>
          <ac:spMkLst>
            <pc:docMk/>
            <pc:sldMk cId="3212919472" sldId="386"/>
            <ac:spMk id="100" creationId="{0AB69A00-C1DF-0A29-88C6-2E179DED4C5A}"/>
          </ac:spMkLst>
        </pc:spChg>
        <pc:cxnChg chg="mod">
          <ac:chgData name="Ombeline LECLERC ISTRIA" userId="275354a2-f32e-48be-8a48-dab16b2af77b" providerId="ADAL" clId="{B2EB172F-CE41-4020-826F-B4B0BD3162FD}" dt="2025-07-10T21:34:06.534" v="751" actId="1076"/>
          <ac:cxnSpMkLst>
            <pc:docMk/>
            <pc:sldMk cId="3212919472" sldId="386"/>
            <ac:cxnSpMk id="16" creationId="{FF847792-F467-E698-8385-35B6122B2C69}"/>
          </ac:cxnSpMkLst>
        </pc:cxnChg>
        <pc:cxnChg chg="mod">
          <ac:chgData name="Ombeline LECLERC ISTRIA" userId="275354a2-f32e-48be-8a48-dab16b2af77b" providerId="ADAL" clId="{B2EB172F-CE41-4020-826F-B4B0BD3162FD}" dt="2025-07-10T21:34:06.534" v="751" actId="1076"/>
          <ac:cxnSpMkLst>
            <pc:docMk/>
            <pc:sldMk cId="3212919472" sldId="386"/>
            <ac:cxnSpMk id="21" creationId="{1583053A-D7B2-9539-EA3D-8FD8916482C4}"/>
          </ac:cxnSpMkLst>
        </pc:cxnChg>
        <pc:cxnChg chg="mod">
          <ac:chgData name="Ombeline LECLERC ISTRIA" userId="275354a2-f32e-48be-8a48-dab16b2af77b" providerId="ADAL" clId="{B2EB172F-CE41-4020-826F-B4B0BD3162FD}" dt="2025-07-10T21:34:06.534" v="751" actId="1076"/>
          <ac:cxnSpMkLst>
            <pc:docMk/>
            <pc:sldMk cId="3212919472" sldId="386"/>
            <ac:cxnSpMk id="35" creationId="{88FA924F-D8E1-AE18-3AB2-A538BD65E7A8}"/>
          </ac:cxnSpMkLst>
        </pc:cxnChg>
      </pc:sldChg>
      <pc:sldChg chg="modSp add mod">
        <pc:chgData name="Ombeline LECLERC ISTRIA" userId="275354a2-f32e-48be-8a48-dab16b2af77b" providerId="ADAL" clId="{B2EB172F-CE41-4020-826F-B4B0BD3162FD}" dt="2025-07-10T22:07:50.286" v="1032" actId="2711"/>
        <pc:sldMkLst>
          <pc:docMk/>
          <pc:sldMk cId="2158600390" sldId="387"/>
        </pc:sldMkLst>
        <pc:spChg chg="mod">
          <ac:chgData name="Ombeline LECLERC ISTRIA" userId="275354a2-f32e-48be-8a48-dab16b2af77b" providerId="ADAL" clId="{B2EB172F-CE41-4020-826F-B4B0BD3162FD}" dt="2025-07-10T22:07:50.286" v="1032" actId="2711"/>
          <ac:spMkLst>
            <pc:docMk/>
            <pc:sldMk cId="2158600390" sldId="387"/>
            <ac:spMk id="3" creationId="{AA23C51B-9CDC-42D8-1A14-3940043569E9}"/>
          </ac:spMkLst>
        </pc:spChg>
        <pc:spChg chg="mod">
          <ac:chgData name="Ombeline LECLERC ISTRIA" userId="275354a2-f32e-48be-8a48-dab16b2af77b" providerId="ADAL" clId="{B2EB172F-CE41-4020-826F-B4B0BD3162FD}" dt="2025-07-10T21:32:06.086" v="711" actId="207"/>
          <ac:spMkLst>
            <pc:docMk/>
            <pc:sldMk cId="2158600390" sldId="387"/>
            <ac:spMk id="5" creationId="{30D50BB7-7B2B-BEE6-56D1-39FD701D3427}"/>
          </ac:spMkLst>
        </pc:spChg>
        <pc:spChg chg="mod">
          <ac:chgData name="Ombeline LECLERC ISTRIA" userId="275354a2-f32e-48be-8a48-dab16b2af77b" providerId="ADAL" clId="{B2EB172F-CE41-4020-826F-B4B0BD3162FD}" dt="2025-07-10T21:32:02.777" v="709" actId="207"/>
          <ac:spMkLst>
            <pc:docMk/>
            <pc:sldMk cId="2158600390" sldId="387"/>
            <ac:spMk id="8" creationId="{8B9BA61F-E5B7-09CD-EBEC-0D1EC957D9BC}"/>
          </ac:spMkLst>
        </pc:spChg>
        <pc:spChg chg="mod">
          <ac:chgData name="Ombeline LECLERC ISTRIA" userId="275354a2-f32e-48be-8a48-dab16b2af77b" providerId="ADAL" clId="{B2EB172F-CE41-4020-826F-B4B0BD3162FD}" dt="2025-07-10T21:32:04.645" v="710" actId="207"/>
          <ac:spMkLst>
            <pc:docMk/>
            <pc:sldMk cId="2158600390" sldId="387"/>
            <ac:spMk id="11" creationId="{E0951810-A1DF-DC48-0149-C1E90DB44F9B}"/>
          </ac:spMkLst>
        </pc:spChg>
        <pc:spChg chg="mod">
          <ac:chgData name="Ombeline LECLERC ISTRIA" userId="275354a2-f32e-48be-8a48-dab16b2af77b" providerId="ADAL" clId="{B2EB172F-CE41-4020-826F-B4B0BD3162FD}" dt="2025-07-10T22:07:50.286" v="1032" actId="2711"/>
          <ac:spMkLst>
            <pc:docMk/>
            <pc:sldMk cId="2158600390" sldId="387"/>
            <ac:spMk id="17" creationId="{E664C95B-6779-4EBF-329C-D012B727005E}"/>
          </ac:spMkLst>
        </pc:spChg>
        <pc:spChg chg="mod">
          <ac:chgData name="Ombeline LECLERC ISTRIA" userId="275354a2-f32e-48be-8a48-dab16b2af77b" providerId="ADAL" clId="{B2EB172F-CE41-4020-826F-B4B0BD3162FD}" dt="2025-07-10T22:07:50.286" v="1032" actId="2711"/>
          <ac:spMkLst>
            <pc:docMk/>
            <pc:sldMk cId="2158600390" sldId="387"/>
            <ac:spMk id="18" creationId="{4955988A-C126-7781-2907-66D026EDD981}"/>
          </ac:spMkLst>
        </pc:spChg>
        <pc:spChg chg="mod">
          <ac:chgData name="Ombeline LECLERC ISTRIA" userId="275354a2-f32e-48be-8a48-dab16b2af77b" providerId="ADAL" clId="{B2EB172F-CE41-4020-826F-B4B0BD3162FD}" dt="2025-07-10T22:07:50.286" v="1032" actId="2711"/>
          <ac:spMkLst>
            <pc:docMk/>
            <pc:sldMk cId="2158600390" sldId="387"/>
            <ac:spMk id="20" creationId="{CF8035C9-91E8-A11B-67A6-D23FEB89BB44}"/>
          </ac:spMkLst>
        </pc:spChg>
        <pc:spChg chg="mod">
          <ac:chgData name="Ombeline LECLERC ISTRIA" userId="275354a2-f32e-48be-8a48-dab16b2af77b" providerId="ADAL" clId="{B2EB172F-CE41-4020-826F-B4B0BD3162FD}" dt="2025-07-10T22:07:50.286" v="1032" actId="2711"/>
          <ac:spMkLst>
            <pc:docMk/>
            <pc:sldMk cId="2158600390" sldId="387"/>
            <ac:spMk id="23" creationId="{012B6DA4-8E54-1075-7DE8-931D632C8A35}"/>
          </ac:spMkLst>
        </pc:spChg>
        <pc:spChg chg="mod">
          <ac:chgData name="Ombeline LECLERC ISTRIA" userId="275354a2-f32e-48be-8a48-dab16b2af77b" providerId="ADAL" clId="{B2EB172F-CE41-4020-826F-B4B0BD3162FD}" dt="2025-07-10T22:07:50.286" v="1032" actId="2711"/>
          <ac:spMkLst>
            <pc:docMk/>
            <pc:sldMk cId="2158600390" sldId="387"/>
            <ac:spMk id="24" creationId="{AB7B6255-C4EC-4ADD-BAB7-C42CD22BFCEF}"/>
          </ac:spMkLst>
        </pc:spChg>
        <pc:spChg chg="mod">
          <ac:chgData name="Ombeline LECLERC ISTRIA" userId="275354a2-f32e-48be-8a48-dab16b2af77b" providerId="ADAL" clId="{B2EB172F-CE41-4020-826F-B4B0BD3162FD}" dt="2025-07-10T22:07:50.286" v="1032" actId="2711"/>
          <ac:spMkLst>
            <pc:docMk/>
            <pc:sldMk cId="2158600390" sldId="387"/>
            <ac:spMk id="25" creationId="{BE8BAC04-05FF-3E24-D7F0-C4D4E2A841CA}"/>
          </ac:spMkLst>
        </pc:spChg>
        <pc:spChg chg="mod">
          <ac:chgData name="Ombeline LECLERC ISTRIA" userId="275354a2-f32e-48be-8a48-dab16b2af77b" providerId="ADAL" clId="{B2EB172F-CE41-4020-826F-B4B0BD3162FD}" dt="2025-07-10T22:07:50.286" v="1032" actId="2711"/>
          <ac:spMkLst>
            <pc:docMk/>
            <pc:sldMk cId="2158600390" sldId="387"/>
            <ac:spMk id="30" creationId="{0578A973-4893-5977-3F14-6C7321472DC3}"/>
          </ac:spMkLst>
        </pc:spChg>
        <pc:spChg chg="mod">
          <ac:chgData name="Ombeline LECLERC ISTRIA" userId="275354a2-f32e-48be-8a48-dab16b2af77b" providerId="ADAL" clId="{B2EB172F-CE41-4020-826F-B4B0BD3162FD}" dt="2025-07-10T22:07:50.286" v="1032" actId="2711"/>
          <ac:spMkLst>
            <pc:docMk/>
            <pc:sldMk cId="2158600390" sldId="387"/>
            <ac:spMk id="38" creationId="{06CCA4AF-DACD-258B-BB31-DF8F779570E8}"/>
          </ac:spMkLst>
        </pc:spChg>
        <pc:spChg chg="mod">
          <ac:chgData name="Ombeline LECLERC ISTRIA" userId="275354a2-f32e-48be-8a48-dab16b2af77b" providerId="ADAL" clId="{B2EB172F-CE41-4020-826F-B4B0BD3162FD}" dt="2025-07-10T22:07:50.286" v="1032" actId="2711"/>
          <ac:spMkLst>
            <pc:docMk/>
            <pc:sldMk cId="2158600390" sldId="387"/>
            <ac:spMk id="42" creationId="{BE73EE91-D10F-5962-3548-B649A8C38113}"/>
          </ac:spMkLst>
        </pc:spChg>
      </pc:sldChg>
      <pc:sldMasterChg chg="setBg delSldLayout modSldLayout">
        <pc:chgData name="Ombeline LECLERC ISTRIA" userId="275354a2-f32e-48be-8a48-dab16b2af77b" providerId="ADAL" clId="{B2EB172F-CE41-4020-826F-B4B0BD3162FD}" dt="2025-07-10T21:46:14.435" v="897" actId="12788"/>
        <pc:sldMasterMkLst>
          <pc:docMk/>
          <pc:sldMasterMk cId="833728856" sldId="2147483648"/>
        </pc:sldMasterMkLst>
        <pc:sldLayoutChg chg="setBg">
          <pc:chgData name="Ombeline LECLERC ISTRIA" userId="275354a2-f32e-48be-8a48-dab16b2af77b" providerId="ADAL" clId="{B2EB172F-CE41-4020-826F-B4B0BD3162FD}" dt="2025-07-10T20:48:50.498" v="148"/>
          <pc:sldLayoutMkLst>
            <pc:docMk/>
            <pc:sldMasterMk cId="833728856" sldId="2147483648"/>
            <pc:sldLayoutMk cId="1240758031" sldId="2147483649"/>
          </pc:sldLayoutMkLst>
        </pc:sldLayoutChg>
        <pc:sldLayoutChg chg="setBg">
          <pc:chgData name="Ombeline LECLERC ISTRIA" userId="275354a2-f32e-48be-8a48-dab16b2af77b" providerId="ADAL" clId="{B2EB172F-CE41-4020-826F-B4B0BD3162FD}" dt="2025-07-10T20:48:50.498" v="148"/>
          <pc:sldLayoutMkLst>
            <pc:docMk/>
            <pc:sldMasterMk cId="833728856" sldId="2147483648"/>
            <pc:sldLayoutMk cId="2172387985" sldId="2147483650"/>
          </pc:sldLayoutMkLst>
        </pc:sldLayoutChg>
        <pc:sldLayoutChg chg="setBg">
          <pc:chgData name="Ombeline LECLERC ISTRIA" userId="275354a2-f32e-48be-8a48-dab16b2af77b" providerId="ADAL" clId="{B2EB172F-CE41-4020-826F-B4B0BD3162FD}" dt="2025-07-10T20:48:50.498" v="148"/>
          <pc:sldLayoutMkLst>
            <pc:docMk/>
            <pc:sldMasterMk cId="833728856" sldId="2147483648"/>
            <pc:sldLayoutMk cId="196507210" sldId="2147483651"/>
          </pc:sldLayoutMkLst>
        </pc:sldLayoutChg>
        <pc:sldLayoutChg chg="setBg">
          <pc:chgData name="Ombeline LECLERC ISTRIA" userId="275354a2-f32e-48be-8a48-dab16b2af77b" providerId="ADAL" clId="{B2EB172F-CE41-4020-826F-B4B0BD3162FD}" dt="2025-07-10T20:48:50.498" v="148"/>
          <pc:sldLayoutMkLst>
            <pc:docMk/>
            <pc:sldMasterMk cId="833728856" sldId="2147483648"/>
            <pc:sldLayoutMk cId="2504414222" sldId="2147483652"/>
          </pc:sldLayoutMkLst>
        </pc:sldLayoutChg>
        <pc:sldLayoutChg chg="setBg">
          <pc:chgData name="Ombeline LECLERC ISTRIA" userId="275354a2-f32e-48be-8a48-dab16b2af77b" providerId="ADAL" clId="{B2EB172F-CE41-4020-826F-B4B0BD3162FD}" dt="2025-07-10T20:48:50.498" v="148"/>
          <pc:sldLayoutMkLst>
            <pc:docMk/>
            <pc:sldMasterMk cId="833728856" sldId="2147483648"/>
            <pc:sldLayoutMk cId="504635642" sldId="2147483653"/>
          </pc:sldLayoutMkLst>
        </pc:sldLayoutChg>
        <pc:sldLayoutChg chg="setBg">
          <pc:chgData name="Ombeline LECLERC ISTRIA" userId="275354a2-f32e-48be-8a48-dab16b2af77b" providerId="ADAL" clId="{B2EB172F-CE41-4020-826F-B4B0BD3162FD}" dt="2025-07-10T20:48:50.498" v="148"/>
          <pc:sldLayoutMkLst>
            <pc:docMk/>
            <pc:sldMasterMk cId="833728856" sldId="2147483648"/>
            <pc:sldLayoutMk cId="2202468900" sldId="2147483654"/>
          </pc:sldLayoutMkLst>
        </pc:sldLayoutChg>
        <pc:sldLayoutChg chg="setBg">
          <pc:chgData name="Ombeline LECLERC ISTRIA" userId="275354a2-f32e-48be-8a48-dab16b2af77b" providerId="ADAL" clId="{B2EB172F-CE41-4020-826F-B4B0BD3162FD}" dt="2025-07-10T20:48:50.498" v="148"/>
          <pc:sldLayoutMkLst>
            <pc:docMk/>
            <pc:sldMasterMk cId="833728856" sldId="2147483648"/>
            <pc:sldLayoutMk cId="3293887857" sldId="2147483655"/>
          </pc:sldLayoutMkLst>
        </pc:sldLayoutChg>
        <pc:sldLayoutChg chg="setBg">
          <pc:chgData name="Ombeline LECLERC ISTRIA" userId="275354a2-f32e-48be-8a48-dab16b2af77b" providerId="ADAL" clId="{B2EB172F-CE41-4020-826F-B4B0BD3162FD}" dt="2025-07-10T20:48:50.498" v="148"/>
          <pc:sldLayoutMkLst>
            <pc:docMk/>
            <pc:sldMasterMk cId="833728856" sldId="2147483648"/>
            <pc:sldLayoutMk cId="4287384350" sldId="2147483656"/>
          </pc:sldLayoutMkLst>
        </pc:sldLayoutChg>
        <pc:sldLayoutChg chg="setBg">
          <pc:chgData name="Ombeline LECLERC ISTRIA" userId="275354a2-f32e-48be-8a48-dab16b2af77b" providerId="ADAL" clId="{B2EB172F-CE41-4020-826F-B4B0BD3162FD}" dt="2025-07-10T20:48:50.498" v="148"/>
          <pc:sldLayoutMkLst>
            <pc:docMk/>
            <pc:sldMasterMk cId="833728856" sldId="2147483648"/>
            <pc:sldLayoutMk cId="1693683428" sldId="2147483657"/>
          </pc:sldLayoutMkLst>
        </pc:sldLayoutChg>
        <pc:sldLayoutChg chg="setBg">
          <pc:chgData name="Ombeline LECLERC ISTRIA" userId="275354a2-f32e-48be-8a48-dab16b2af77b" providerId="ADAL" clId="{B2EB172F-CE41-4020-826F-B4B0BD3162FD}" dt="2025-07-10T20:48:50.498" v="148"/>
          <pc:sldLayoutMkLst>
            <pc:docMk/>
            <pc:sldMasterMk cId="833728856" sldId="2147483648"/>
            <pc:sldLayoutMk cId="639772162" sldId="2147483658"/>
          </pc:sldLayoutMkLst>
        </pc:sldLayoutChg>
        <pc:sldLayoutChg chg="setBg">
          <pc:chgData name="Ombeline LECLERC ISTRIA" userId="275354a2-f32e-48be-8a48-dab16b2af77b" providerId="ADAL" clId="{B2EB172F-CE41-4020-826F-B4B0BD3162FD}" dt="2025-07-10T20:48:50.498" v="148"/>
          <pc:sldLayoutMkLst>
            <pc:docMk/>
            <pc:sldMasterMk cId="833728856" sldId="2147483648"/>
            <pc:sldLayoutMk cId="2010351593" sldId="2147483659"/>
          </pc:sldLayoutMkLst>
        </pc:sldLayoutChg>
        <pc:sldLayoutChg chg="del">
          <pc:chgData name="Ombeline LECLERC ISTRIA" userId="275354a2-f32e-48be-8a48-dab16b2af77b" providerId="ADAL" clId="{B2EB172F-CE41-4020-826F-B4B0BD3162FD}" dt="2025-07-10T20:44:56.335" v="88" actId="47"/>
          <pc:sldLayoutMkLst>
            <pc:docMk/>
            <pc:sldMasterMk cId="833728856" sldId="2147483648"/>
            <pc:sldLayoutMk cId="4594825" sldId="2147483660"/>
          </pc:sldLayoutMkLst>
        </pc:sldLayoutChg>
        <pc:sldLayoutChg chg="del">
          <pc:chgData name="Ombeline LECLERC ISTRIA" userId="275354a2-f32e-48be-8a48-dab16b2af77b" providerId="ADAL" clId="{B2EB172F-CE41-4020-826F-B4B0BD3162FD}" dt="2025-07-10T20:44:19.146" v="84" actId="47"/>
          <pc:sldLayoutMkLst>
            <pc:docMk/>
            <pc:sldMasterMk cId="833728856" sldId="2147483648"/>
            <pc:sldLayoutMk cId="451302265" sldId="2147483660"/>
          </pc:sldLayoutMkLst>
        </pc:sldLayoutChg>
        <pc:sldLayoutChg chg="addSp delSp modSp mod setBg">
          <pc:chgData name="Ombeline LECLERC ISTRIA" userId="275354a2-f32e-48be-8a48-dab16b2af77b" providerId="ADAL" clId="{B2EB172F-CE41-4020-826F-B4B0BD3162FD}" dt="2025-07-10T21:46:14.435" v="897" actId="12788"/>
          <pc:sldLayoutMkLst>
            <pc:docMk/>
            <pc:sldMasterMk cId="833728856" sldId="2147483648"/>
            <pc:sldLayoutMk cId="1325691685" sldId="2147483660"/>
          </pc:sldLayoutMkLst>
          <pc:spChg chg="add del mod">
            <ac:chgData name="Ombeline LECLERC ISTRIA" userId="275354a2-f32e-48be-8a48-dab16b2af77b" providerId="ADAL" clId="{B2EB172F-CE41-4020-826F-B4B0BD3162FD}" dt="2025-07-10T20:54:05.923" v="164" actId="478"/>
            <ac:spMkLst>
              <pc:docMk/>
              <pc:sldMasterMk cId="833728856" sldId="2147483648"/>
              <pc:sldLayoutMk cId="1325691685" sldId="2147483660"/>
              <ac:spMk id="2" creationId="{D0BCA64E-DA4A-EA3F-51DD-C0A21B5EF439}"/>
            </ac:spMkLst>
          </pc:spChg>
          <pc:spChg chg="mod">
            <ac:chgData name="Ombeline LECLERC ISTRIA" userId="275354a2-f32e-48be-8a48-dab16b2af77b" providerId="ADAL" clId="{B2EB172F-CE41-4020-826F-B4B0BD3162FD}" dt="2025-07-10T21:46:14.435" v="897" actId="12788"/>
            <ac:spMkLst>
              <pc:docMk/>
              <pc:sldMasterMk cId="833728856" sldId="2147483648"/>
              <pc:sldLayoutMk cId="1325691685" sldId="2147483660"/>
              <ac:spMk id="6" creationId="{120C9E08-CB24-4E00-AE15-54C52907CC06}"/>
            </ac:spMkLst>
          </pc:spChg>
          <pc:spChg chg="del">
            <ac:chgData name="Ombeline LECLERC ISTRIA" userId="275354a2-f32e-48be-8a48-dab16b2af77b" providerId="ADAL" clId="{B2EB172F-CE41-4020-826F-B4B0BD3162FD}" dt="2025-07-10T20:52:50.998" v="158" actId="478"/>
            <ac:spMkLst>
              <pc:docMk/>
              <pc:sldMasterMk cId="833728856" sldId="2147483648"/>
              <pc:sldLayoutMk cId="1325691685" sldId="2147483660"/>
              <ac:spMk id="9" creationId="{2A534C1E-E94F-4609-A208-4989C4A7E11B}"/>
            </ac:spMkLst>
          </pc:spChg>
          <pc:spChg chg="mod">
            <ac:chgData name="Ombeline LECLERC ISTRIA" userId="275354a2-f32e-48be-8a48-dab16b2af77b" providerId="ADAL" clId="{B2EB172F-CE41-4020-826F-B4B0BD3162FD}" dt="2025-07-10T20:53:22.422" v="160" actId="207"/>
            <ac:spMkLst>
              <pc:docMk/>
              <pc:sldMasterMk cId="833728856" sldId="2147483648"/>
              <pc:sldLayoutMk cId="1325691685" sldId="2147483660"/>
              <ac:spMk id="10" creationId="{FFE58796-AD56-42C0-A863-668DFD2A10B6}"/>
            </ac:spMkLst>
          </pc:spChg>
          <pc:picChg chg="add mod">
            <ac:chgData name="Ombeline LECLERC ISTRIA" userId="275354a2-f32e-48be-8a48-dab16b2af77b" providerId="ADAL" clId="{B2EB172F-CE41-4020-826F-B4B0BD3162FD}" dt="2025-07-10T20:54:41.574" v="172" actId="1076"/>
            <ac:picMkLst>
              <pc:docMk/>
              <pc:sldMasterMk cId="833728856" sldId="2147483648"/>
              <pc:sldLayoutMk cId="1325691685" sldId="2147483660"/>
              <ac:picMk id="3" creationId="{0F1D84F4-E51E-7ED7-A77E-16F2E145B6EF}"/>
            </ac:picMkLst>
          </pc:picChg>
        </pc:sldLayoutChg>
      </pc:sldMasterChg>
    </pc:docChg>
  </pc:docChgLst>
  <pc:docChgLst>
    <pc:chgData name="Guirec MANCEAU" userId="1c208360-f945-4355-b811-3f1bc8bc7014" providerId="ADAL" clId="{A56DF71F-58D6-4D24-974A-65F742E3A811}"/>
    <pc:docChg chg="modSld">
      <pc:chgData name="Guirec MANCEAU" userId="1c208360-f945-4355-b811-3f1bc8bc7014" providerId="ADAL" clId="{A56DF71F-58D6-4D24-974A-65F742E3A811}" dt="2025-07-11T06:51:43.718" v="5" actId="14100"/>
      <pc:docMkLst>
        <pc:docMk/>
      </pc:docMkLst>
      <pc:sldChg chg="modSp mod">
        <pc:chgData name="Guirec MANCEAU" userId="1c208360-f945-4355-b811-3f1bc8bc7014" providerId="ADAL" clId="{A56DF71F-58D6-4D24-974A-65F742E3A811}" dt="2025-07-11T06:51:43.718" v="5" actId="14100"/>
        <pc:sldMkLst>
          <pc:docMk/>
          <pc:sldMk cId="3822667063" sldId="287"/>
        </pc:sldMkLst>
        <pc:cxnChg chg="mod">
          <ac:chgData name="Guirec MANCEAU" userId="1c208360-f945-4355-b811-3f1bc8bc7014" providerId="ADAL" clId="{A56DF71F-58D6-4D24-974A-65F742E3A811}" dt="2025-07-11T06:51:38.276" v="4" actId="14100"/>
          <ac:cxnSpMkLst>
            <pc:docMk/>
            <pc:sldMk cId="3822667063" sldId="287"/>
            <ac:cxnSpMk id="21" creationId="{B91B49D2-2150-2022-86B2-A0B90ABA703D}"/>
          </ac:cxnSpMkLst>
        </pc:cxnChg>
        <pc:cxnChg chg="mod">
          <ac:chgData name="Guirec MANCEAU" userId="1c208360-f945-4355-b811-3f1bc8bc7014" providerId="ADAL" clId="{A56DF71F-58D6-4D24-974A-65F742E3A811}" dt="2025-07-11T06:51:43.718" v="5" actId="14100"/>
          <ac:cxnSpMkLst>
            <pc:docMk/>
            <pc:sldMk cId="3822667063" sldId="287"/>
            <ac:cxnSpMk id="90" creationId="{5693507A-B0D5-C342-ED44-EABA2FF8C466}"/>
          </ac:cxnSpMkLst>
        </pc:cxn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a:extLst>
              <a:ext uri="{FF2B5EF4-FFF2-40B4-BE49-F238E27FC236}">
                <a16:creationId xmlns:a16="http://schemas.microsoft.com/office/drawing/2014/main" id="{759AC82A-11A9-E6AB-3DAF-9A8F7CDB144B}"/>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a:p>
        </p:txBody>
      </p:sp>
      <p:sp>
        <p:nvSpPr>
          <p:cNvPr id="3" name="Espace réservé de la date 2">
            <a:extLst>
              <a:ext uri="{FF2B5EF4-FFF2-40B4-BE49-F238E27FC236}">
                <a16:creationId xmlns:a16="http://schemas.microsoft.com/office/drawing/2014/main" id="{E4E249BA-59E1-ED49-D8DB-269794CF122E}"/>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EBCA18CF-83C1-4A2A-AAEC-6C9CB9960C53}" type="datetimeFigureOut">
              <a:rPr lang="fr-FR" smtClean="0"/>
              <a:t>11/07/2025</a:t>
            </a:fld>
            <a:endParaRPr lang="fr-FR"/>
          </a:p>
        </p:txBody>
      </p:sp>
      <p:sp>
        <p:nvSpPr>
          <p:cNvPr id="4" name="Espace réservé du pied de page 3">
            <a:extLst>
              <a:ext uri="{FF2B5EF4-FFF2-40B4-BE49-F238E27FC236}">
                <a16:creationId xmlns:a16="http://schemas.microsoft.com/office/drawing/2014/main" id="{44C8FD19-23AC-6154-CCB3-049720165366}"/>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5" name="Espace réservé du numéro de diapositive 4">
            <a:extLst>
              <a:ext uri="{FF2B5EF4-FFF2-40B4-BE49-F238E27FC236}">
                <a16:creationId xmlns:a16="http://schemas.microsoft.com/office/drawing/2014/main" id="{A8C09F54-173F-FDEB-5007-06DEF57F1A17}"/>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4A6A7B9C-5CD5-4846-92EA-88D1BB102F43}" type="slidenum">
              <a:rPr lang="fr-FR" smtClean="0"/>
              <a:t>‹N°›</a:t>
            </a:fld>
            <a:endParaRPr lang="fr-FR"/>
          </a:p>
        </p:txBody>
      </p:sp>
    </p:spTree>
    <p:extLst>
      <p:ext uri="{BB962C8B-B14F-4D97-AF65-F5344CB8AC3E}">
        <p14:creationId xmlns:p14="http://schemas.microsoft.com/office/powerpoint/2010/main" val="78685468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0A14883-8DB6-4BB3-9FD7-E8830CD56713}" type="datetimeFigureOut">
              <a:rPr lang="fr-FR" smtClean="0"/>
              <a:t>11/07/2025</a:t>
            </a:fld>
            <a:endParaRPr lang="fr-FR"/>
          </a:p>
        </p:txBody>
      </p:sp>
      <p:sp>
        <p:nvSpPr>
          <p:cNvPr id="4" name="Espace réservé de l'image des diapositives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not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1233BF2-6304-47A8-ADE1-25D2CECC4646}" type="slidenum">
              <a:rPr lang="fr-FR" smtClean="0"/>
              <a:t>‹N°›</a:t>
            </a:fld>
            <a:endParaRPr lang="fr-FR"/>
          </a:p>
        </p:txBody>
      </p:sp>
    </p:spTree>
    <p:extLst>
      <p:ext uri="{BB962C8B-B14F-4D97-AF65-F5344CB8AC3E}">
        <p14:creationId xmlns:p14="http://schemas.microsoft.com/office/powerpoint/2010/main" val="344098113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8B5701F-18E8-D523-05D5-F6E8721BD749}"/>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89016D01-A7BE-7E02-0BC7-5F7C502B108C}"/>
              </a:ext>
            </a:extLst>
          </p:cNvPr>
          <p:cNvSpPr>
            <a:spLocks noGrp="1" noRot="1" noChangeAspect="1"/>
          </p:cNvSpPr>
          <p:nvPr>
            <p:ph type="sldImg"/>
          </p:nvPr>
        </p:nvSpPr>
        <p:spPr>
          <a:xfrm>
            <a:off x="720725" y="1833563"/>
            <a:ext cx="8794750" cy="4948237"/>
          </a:xfrm>
        </p:spPr>
      </p:sp>
      <p:sp>
        <p:nvSpPr>
          <p:cNvPr id="3" name="Espace réservé des notes 2">
            <a:extLst>
              <a:ext uri="{FF2B5EF4-FFF2-40B4-BE49-F238E27FC236}">
                <a16:creationId xmlns:a16="http://schemas.microsoft.com/office/drawing/2014/main" id="{1BC2FB02-7A44-DF7E-3213-608C7265D339}"/>
              </a:ext>
            </a:extLst>
          </p:cNvPr>
          <p:cNvSpPr>
            <a:spLocks noGrp="1"/>
          </p:cNvSpPr>
          <p:nvPr>
            <p:ph type="body" idx="1"/>
          </p:nvPr>
        </p:nvSpPr>
        <p:spPr/>
        <p:txBody>
          <a:bodyPr/>
          <a:lstStyle/>
          <a:p>
            <a:endParaRPr lang="fr-FR"/>
          </a:p>
        </p:txBody>
      </p:sp>
      <p:sp>
        <p:nvSpPr>
          <p:cNvPr id="4" name="Espace réservé du numéro de diapositive 3">
            <a:extLst>
              <a:ext uri="{FF2B5EF4-FFF2-40B4-BE49-F238E27FC236}">
                <a16:creationId xmlns:a16="http://schemas.microsoft.com/office/drawing/2014/main" id="{8817E4E5-414E-D948-A2DC-A0F68008E2EE}"/>
              </a:ext>
            </a:extLst>
          </p:cNvPr>
          <p:cNvSpPr>
            <a:spLocks noGrp="1"/>
          </p:cNvSpPr>
          <p:nvPr>
            <p:ph type="sldNum" sz="quarter" idx="5"/>
          </p:nvPr>
        </p:nvSpPr>
        <p:spPr/>
        <p:txBody>
          <a:bodyPr/>
          <a:lstStyle/>
          <a:p>
            <a:fld id="{7A8F1F23-3C78-488A-A77C-2BCF5300B5D6}" type="slidenum">
              <a:rPr lang="fr-FR" smtClean="0"/>
              <a:t>51</a:t>
            </a:fld>
            <a:endParaRPr lang="fr-FR"/>
          </a:p>
        </p:txBody>
      </p:sp>
    </p:spTree>
    <p:extLst>
      <p:ext uri="{BB962C8B-B14F-4D97-AF65-F5344CB8AC3E}">
        <p14:creationId xmlns:p14="http://schemas.microsoft.com/office/powerpoint/2010/main" val="58081630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307E0AC-C23F-57FE-C704-8A28810BC649}"/>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C9D9D534-91C0-4A0D-7615-43DAB6F31B69}"/>
              </a:ext>
            </a:extLst>
          </p:cNvPr>
          <p:cNvSpPr>
            <a:spLocks noGrp="1" noRot="1" noChangeAspect="1"/>
          </p:cNvSpPr>
          <p:nvPr>
            <p:ph type="sldImg"/>
          </p:nvPr>
        </p:nvSpPr>
        <p:spPr>
          <a:xfrm>
            <a:off x="720725" y="1833563"/>
            <a:ext cx="8794750" cy="4948237"/>
          </a:xfrm>
        </p:spPr>
      </p:sp>
      <p:sp>
        <p:nvSpPr>
          <p:cNvPr id="3" name="Espace réservé des notes 2">
            <a:extLst>
              <a:ext uri="{FF2B5EF4-FFF2-40B4-BE49-F238E27FC236}">
                <a16:creationId xmlns:a16="http://schemas.microsoft.com/office/drawing/2014/main" id="{F7F70369-0343-85CF-ED88-4FD4BFDF9952}"/>
              </a:ext>
            </a:extLst>
          </p:cNvPr>
          <p:cNvSpPr>
            <a:spLocks noGrp="1"/>
          </p:cNvSpPr>
          <p:nvPr>
            <p:ph type="body" idx="1"/>
          </p:nvPr>
        </p:nvSpPr>
        <p:spPr/>
        <p:txBody>
          <a:bodyPr/>
          <a:lstStyle/>
          <a:p>
            <a:endParaRPr lang="fr-FR"/>
          </a:p>
        </p:txBody>
      </p:sp>
      <p:sp>
        <p:nvSpPr>
          <p:cNvPr id="4" name="Espace réservé du numéro de diapositive 3">
            <a:extLst>
              <a:ext uri="{FF2B5EF4-FFF2-40B4-BE49-F238E27FC236}">
                <a16:creationId xmlns:a16="http://schemas.microsoft.com/office/drawing/2014/main" id="{5B014DA5-8C3D-5459-D875-520DD60C7524}"/>
              </a:ext>
            </a:extLst>
          </p:cNvPr>
          <p:cNvSpPr>
            <a:spLocks noGrp="1"/>
          </p:cNvSpPr>
          <p:nvPr>
            <p:ph type="sldNum" sz="quarter" idx="5"/>
          </p:nvPr>
        </p:nvSpPr>
        <p:spPr/>
        <p:txBody>
          <a:bodyPr/>
          <a:lstStyle/>
          <a:p>
            <a:fld id="{7A8F1F23-3C78-488A-A77C-2BCF5300B5D6}" type="slidenum">
              <a:rPr lang="fr-FR" smtClean="0"/>
              <a:t>52</a:t>
            </a:fld>
            <a:endParaRPr lang="fr-FR"/>
          </a:p>
        </p:txBody>
      </p:sp>
    </p:spTree>
    <p:extLst>
      <p:ext uri="{BB962C8B-B14F-4D97-AF65-F5344CB8AC3E}">
        <p14:creationId xmlns:p14="http://schemas.microsoft.com/office/powerpoint/2010/main" val="252906363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E468ADF-7D72-5143-4711-23AD2DA90CF7}"/>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2D92273E-384F-6B3F-47D9-44AB635E9BD0}"/>
              </a:ext>
            </a:extLst>
          </p:cNvPr>
          <p:cNvSpPr>
            <a:spLocks noGrp="1" noRot="1" noChangeAspect="1"/>
          </p:cNvSpPr>
          <p:nvPr>
            <p:ph type="sldImg"/>
          </p:nvPr>
        </p:nvSpPr>
        <p:spPr>
          <a:xfrm>
            <a:off x="720725" y="1833563"/>
            <a:ext cx="8794750" cy="4948237"/>
          </a:xfrm>
        </p:spPr>
      </p:sp>
      <p:sp>
        <p:nvSpPr>
          <p:cNvPr id="3" name="Espace réservé des notes 2">
            <a:extLst>
              <a:ext uri="{FF2B5EF4-FFF2-40B4-BE49-F238E27FC236}">
                <a16:creationId xmlns:a16="http://schemas.microsoft.com/office/drawing/2014/main" id="{9452D9F5-36FE-B5E2-6BF3-5BC63A16A80C}"/>
              </a:ext>
            </a:extLst>
          </p:cNvPr>
          <p:cNvSpPr>
            <a:spLocks noGrp="1"/>
          </p:cNvSpPr>
          <p:nvPr>
            <p:ph type="body" idx="1"/>
          </p:nvPr>
        </p:nvSpPr>
        <p:spPr/>
        <p:txBody>
          <a:bodyPr/>
          <a:lstStyle/>
          <a:p>
            <a:endParaRPr lang="fr-FR"/>
          </a:p>
        </p:txBody>
      </p:sp>
      <p:sp>
        <p:nvSpPr>
          <p:cNvPr id="4" name="Espace réservé du numéro de diapositive 3">
            <a:extLst>
              <a:ext uri="{FF2B5EF4-FFF2-40B4-BE49-F238E27FC236}">
                <a16:creationId xmlns:a16="http://schemas.microsoft.com/office/drawing/2014/main" id="{176375D1-EC7D-CB41-03B2-1FC7FE4DD56D}"/>
              </a:ext>
            </a:extLst>
          </p:cNvPr>
          <p:cNvSpPr>
            <a:spLocks noGrp="1"/>
          </p:cNvSpPr>
          <p:nvPr>
            <p:ph type="sldNum" sz="quarter" idx="5"/>
          </p:nvPr>
        </p:nvSpPr>
        <p:spPr/>
        <p:txBody>
          <a:bodyPr/>
          <a:lstStyle/>
          <a:p>
            <a:fld id="{7A8F1F23-3C78-488A-A77C-2BCF5300B5D6}" type="slidenum">
              <a:rPr lang="fr-FR" smtClean="0"/>
              <a:t>53</a:t>
            </a:fld>
            <a:endParaRPr lang="fr-FR"/>
          </a:p>
        </p:txBody>
      </p:sp>
    </p:spTree>
    <p:extLst>
      <p:ext uri="{BB962C8B-B14F-4D97-AF65-F5344CB8AC3E}">
        <p14:creationId xmlns:p14="http://schemas.microsoft.com/office/powerpoint/2010/main" val="60534674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720725" y="1833563"/>
            <a:ext cx="8794750" cy="4948237"/>
          </a:xfrm>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5"/>
          </p:nvPr>
        </p:nvSpPr>
        <p:spPr/>
        <p:txBody>
          <a:bodyPr/>
          <a:lstStyle/>
          <a:p>
            <a:fld id="{A8556A0D-1040-4F2C-9C4B-B607A93209B5}" type="slidenum">
              <a:rPr lang="fr-FR" smtClean="0"/>
              <a:t>78</a:t>
            </a:fld>
            <a:endParaRPr lang="fr-FR"/>
          </a:p>
        </p:txBody>
      </p:sp>
    </p:spTree>
    <p:extLst>
      <p:ext uri="{BB962C8B-B14F-4D97-AF65-F5344CB8AC3E}">
        <p14:creationId xmlns:p14="http://schemas.microsoft.com/office/powerpoint/2010/main" val="189929567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720725" y="1833563"/>
            <a:ext cx="8794750" cy="4948237"/>
          </a:xfrm>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5"/>
          </p:nvPr>
        </p:nvSpPr>
        <p:spPr/>
        <p:txBody>
          <a:bodyPr/>
          <a:lstStyle/>
          <a:p>
            <a:fld id="{72EDA742-319D-4B62-8FEC-4042CA0BA310}" type="slidenum">
              <a:rPr lang="fr-FR" smtClean="0"/>
              <a:t>85</a:t>
            </a:fld>
            <a:endParaRPr lang="fr-FR"/>
          </a:p>
        </p:txBody>
      </p:sp>
    </p:spTree>
    <p:extLst>
      <p:ext uri="{BB962C8B-B14F-4D97-AF65-F5344CB8AC3E}">
        <p14:creationId xmlns:p14="http://schemas.microsoft.com/office/powerpoint/2010/main" val="32605751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720725" y="1833563"/>
            <a:ext cx="8794750" cy="4948237"/>
          </a:xfrm>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5"/>
          </p:nvPr>
        </p:nvSpPr>
        <p:spPr/>
        <p:txBody>
          <a:bodyPr/>
          <a:lstStyle/>
          <a:p>
            <a:fld id="{72EDA742-319D-4B62-8FEC-4042CA0BA310}" type="slidenum">
              <a:rPr lang="fr-FR" smtClean="0"/>
              <a:t>88</a:t>
            </a:fld>
            <a:endParaRPr lang="fr-FR"/>
          </a:p>
        </p:txBody>
      </p:sp>
    </p:spTree>
    <p:extLst>
      <p:ext uri="{BB962C8B-B14F-4D97-AF65-F5344CB8AC3E}">
        <p14:creationId xmlns:p14="http://schemas.microsoft.com/office/powerpoint/2010/main" val="87679009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914400" y="2130426"/>
            <a:ext cx="10363200" cy="1470025"/>
          </a:xfrm>
        </p:spPr>
        <p:txBody>
          <a:bodyPr/>
          <a:lstStyle/>
          <a:p>
            <a:r>
              <a:rPr lang="fr-FR"/>
              <a:t>Modifiez le style du titre</a:t>
            </a:r>
          </a:p>
        </p:txBody>
      </p:sp>
      <p:sp>
        <p:nvSpPr>
          <p:cNvPr id="3" name="Sous-titre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a:t>Modifiez le style des sous-titres du masque</a:t>
            </a:r>
          </a:p>
        </p:txBody>
      </p:sp>
      <p:sp>
        <p:nvSpPr>
          <p:cNvPr id="4" name="Espace réservé de la date 3"/>
          <p:cNvSpPr>
            <a:spLocks noGrp="1"/>
          </p:cNvSpPr>
          <p:nvPr>
            <p:ph type="dt" sz="half" idx="10"/>
          </p:nvPr>
        </p:nvSpPr>
        <p:spPr/>
        <p:txBody>
          <a:bodyPr/>
          <a:lstStyle/>
          <a:p>
            <a:fld id="{3165914A-6DEE-43CF-ACD6-0FA486E3D5B9}" type="datetimeFigureOut">
              <a:rPr lang="fr-FR" smtClean="0"/>
              <a:t>11/07/2025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0EF1A11D-700C-45D5-93A2-484424132893}" type="slidenum">
              <a:rPr lang="fr-FR" smtClean="0"/>
              <a:t>‹N°›</a:t>
            </a:fld>
            <a:endParaRPr lang="fr-FR"/>
          </a:p>
        </p:txBody>
      </p:sp>
    </p:spTree>
    <p:extLst>
      <p:ext uri="{BB962C8B-B14F-4D97-AF65-F5344CB8AC3E}">
        <p14:creationId xmlns:p14="http://schemas.microsoft.com/office/powerpoint/2010/main" val="124075803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texte vertical 2"/>
          <p:cNvSpPr>
            <a:spLocks noGrp="1"/>
          </p:cNvSpPr>
          <p:nvPr>
            <p:ph type="body" orient="vert" idx="1"/>
          </p:nvPr>
        </p:nvSpPr>
        <p:spPr/>
        <p:txBody>
          <a:bodyPr vert="eaVert"/>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3165914A-6DEE-43CF-ACD6-0FA486E3D5B9}" type="datetimeFigureOut">
              <a:rPr lang="fr-FR" smtClean="0"/>
              <a:t>11/07/2025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0EF1A11D-700C-45D5-93A2-484424132893}" type="slidenum">
              <a:rPr lang="fr-FR" smtClean="0"/>
              <a:t>‹N°›</a:t>
            </a:fld>
            <a:endParaRPr lang="fr-FR"/>
          </a:p>
        </p:txBody>
      </p:sp>
    </p:spTree>
    <p:extLst>
      <p:ext uri="{BB962C8B-B14F-4D97-AF65-F5344CB8AC3E}">
        <p14:creationId xmlns:p14="http://schemas.microsoft.com/office/powerpoint/2010/main" val="63977216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8839200" y="274639"/>
            <a:ext cx="2743200" cy="5851525"/>
          </a:xfrm>
        </p:spPr>
        <p:txBody>
          <a:bodyPr vert="eaVert"/>
          <a:lstStyle/>
          <a:p>
            <a:r>
              <a:rPr lang="fr-FR"/>
              <a:t>Modifiez le style du titre</a:t>
            </a:r>
          </a:p>
        </p:txBody>
      </p:sp>
      <p:sp>
        <p:nvSpPr>
          <p:cNvPr id="3" name="Espace réservé du texte vertical 2"/>
          <p:cNvSpPr>
            <a:spLocks noGrp="1"/>
          </p:cNvSpPr>
          <p:nvPr>
            <p:ph type="body" orient="vert" idx="1"/>
          </p:nvPr>
        </p:nvSpPr>
        <p:spPr>
          <a:xfrm>
            <a:off x="609600" y="274639"/>
            <a:ext cx="8026400" cy="5851525"/>
          </a:xfrm>
        </p:spPr>
        <p:txBody>
          <a:bodyPr vert="eaVert"/>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3165914A-6DEE-43CF-ACD6-0FA486E3D5B9}" type="datetimeFigureOut">
              <a:rPr lang="fr-FR" smtClean="0"/>
              <a:t>11/07/2025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0EF1A11D-700C-45D5-93A2-484424132893}" type="slidenum">
              <a:rPr lang="fr-FR" smtClean="0"/>
              <a:t>‹N°›</a:t>
            </a:fld>
            <a:endParaRPr lang="fr-FR"/>
          </a:p>
        </p:txBody>
      </p:sp>
    </p:spTree>
    <p:extLst>
      <p:ext uri="{BB962C8B-B14F-4D97-AF65-F5344CB8AC3E}">
        <p14:creationId xmlns:p14="http://schemas.microsoft.com/office/powerpoint/2010/main" val="201035159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cSld name="Titres uniquement">
    <p:spTree>
      <p:nvGrpSpPr>
        <p:cNvPr id="1" name=""/>
        <p:cNvGrpSpPr/>
        <p:nvPr/>
      </p:nvGrpSpPr>
      <p:grpSpPr>
        <a:xfrm>
          <a:off x="0" y="0"/>
          <a:ext cx="0" cy="0"/>
          <a:chOff x="0" y="0"/>
          <a:chExt cx="0" cy="0"/>
        </a:xfrm>
      </p:grpSpPr>
      <p:sp>
        <p:nvSpPr>
          <p:cNvPr id="6" name="Title Placeholder 1">
            <a:extLst>
              <a:ext uri="{FF2B5EF4-FFF2-40B4-BE49-F238E27FC236}">
                <a16:creationId xmlns:a16="http://schemas.microsoft.com/office/drawing/2014/main" id="{120C9E08-CB24-4E00-AE15-54C52907CC06}"/>
              </a:ext>
            </a:extLst>
          </p:cNvPr>
          <p:cNvSpPr>
            <a:spLocks noGrp="1"/>
          </p:cNvSpPr>
          <p:nvPr>
            <p:ph type="title"/>
          </p:nvPr>
        </p:nvSpPr>
        <p:spPr>
          <a:xfrm>
            <a:off x="912649" y="460025"/>
            <a:ext cx="10366703" cy="432118"/>
          </a:xfrm>
          <a:prstGeom prst="rect">
            <a:avLst/>
          </a:prstGeom>
        </p:spPr>
        <p:txBody>
          <a:bodyPr vert="horz" lIns="0" tIns="36000" rIns="0" bIns="36000" rtlCol="0" anchor="ctr">
            <a:normAutofit/>
          </a:bodyPr>
          <a:lstStyle>
            <a:lvl1pPr>
              <a:defRPr lang="en-US" sz="2000" b="1" kern="1200" dirty="0">
                <a:solidFill>
                  <a:srgbClr val="00A295"/>
                </a:solidFill>
                <a:latin typeface="Avenir" pitchFamily="2" charset="0"/>
                <a:ea typeface="+mn-ea"/>
                <a:cs typeface="Arial" panose="020B0604020202020204" pitchFamily="34" charset="0"/>
              </a:defRPr>
            </a:lvl1pPr>
          </a:lstStyle>
          <a:p>
            <a:r>
              <a:rPr lang="fr-FR"/>
              <a:t>Modifiez le style du titre</a:t>
            </a:r>
            <a:endParaRPr lang="en-US"/>
          </a:p>
        </p:txBody>
      </p:sp>
      <p:sp>
        <p:nvSpPr>
          <p:cNvPr id="10" name="Espace réservé du contenu 12">
            <a:extLst>
              <a:ext uri="{FF2B5EF4-FFF2-40B4-BE49-F238E27FC236}">
                <a16:creationId xmlns:a16="http://schemas.microsoft.com/office/drawing/2014/main" id="{FFE58796-AD56-42C0-A863-668DFD2A10B6}"/>
              </a:ext>
            </a:extLst>
          </p:cNvPr>
          <p:cNvSpPr>
            <a:spLocks noGrp="1"/>
          </p:cNvSpPr>
          <p:nvPr>
            <p:ph sz="quarter" idx="10" hasCustomPrompt="1"/>
          </p:nvPr>
        </p:nvSpPr>
        <p:spPr>
          <a:xfrm>
            <a:off x="310817" y="118621"/>
            <a:ext cx="6070601" cy="216000"/>
          </a:xfrm>
        </p:spPr>
        <p:txBody>
          <a:bodyPr tIns="0" bIns="0" anchor="b" anchorCtr="0">
            <a:normAutofit/>
          </a:bodyPr>
          <a:lstStyle>
            <a:lvl1pPr marL="0" indent="0">
              <a:buNone/>
              <a:defRPr sz="1081" b="0">
                <a:solidFill>
                  <a:srgbClr val="646464"/>
                </a:solidFill>
                <a:latin typeface="+mj-lt"/>
              </a:defRPr>
            </a:lvl1pPr>
          </a:lstStyle>
          <a:p>
            <a:pPr lvl="0"/>
            <a:r>
              <a:rPr lang="fr-FR"/>
              <a:t>Cliquez pour ajouter du texte</a:t>
            </a:r>
          </a:p>
        </p:txBody>
      </p:sp>
      <p:pic>
        <p:nvPicPr>
          <p:cNvPr id="3" name="Image 2">
            <a:extLst>
              <a:ext uri="{FF2B5EF4-FFF2-40B4-BE49-F238E27FC236}">
                <a16:creationId xmlns:a16="http://schemas.microsoft.com/office/drawing/2014/main" id="{0F1D84F4-E51E-7ED7-A77E-16F2E145B6EF}"/>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776520" y="6165304"/>
            <a:ext cx="1323755" cy="577746"/>
          </a:xfrm>
          <a:prstGeom prst="rect">
            <a:avLst/>
          </a:prstGeom>
        </p:spPr>
      </p:pic>
    </p:spTree>
    <p:extLst>
      <p:ext uri="{BB962C8B-B14F-4D97-AF65-F5344CB8AC3E}">
        <p14:creationId xmlns:p14="http://schemas.microsoft.com/office/powerpoint/2010/main" val="132569168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idx="1"/>
          </p:nvPr>
        </p:nvSpPr>
        <p:spPr/>
        <p:txBody>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3165914A-6DEE-43CF-ACD6-0FA486E3D5B9}" type="datetimeFigureOut">
              <a:rPr lang="fr-FR" smtClean="0"/>
              <a:t>11/07/2025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0EF1A11D-700C-45D5-93A2-484424132893}" type="slidenum">
              <a:rPr lang="fr-FR" smtClean="0"/>
              <a:t>‹N°›</a:t>
            </a:fld>
            <a:endParaRPr lang="fr-FR"/>
          </a:p>
        </p:txBody>
      </p:sp>
    </p:spTree>
    <p:extLst>
      <p:ext uri="{BB962C8B-B14F-4D97-AF65-F5344CB8AC3E}">
        <p14:creationId xmlns:p14="http://schemas.microsoft.com/office/powerpoint/2010/main" val="217238798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963084" y="4406901"/>
            <a:ext cx="10363200" cy="1362075"/>
          </a:xfrm>
        </p:spPr>
        <p:txBody>
          <a:bodyPr anchor="t"/>
          <a:lstStyle>
            <a:lvl1pPr algn="l">
              <a:defRPr sz="4000" b="1" cap="all"/>
            </a:lvl1pPr>
          </a:lstStyle>
          <a:p>
            <a:r>
              <a:rPr lang="fr-FR"/>
              <a:t>Modifiez le style du titre</a:t>
            </a:r>
          </a:p>
        </p:txBody>
      </p:sp>
      <p:sp>
        <p:nvSpPr>
          <p:cNvPr id="3" name="Espace réservé du texte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a:t>Modifiez les styles du texte du masque</a:t>
            </a:r>
          </a:p>
        </p:txBody>
      </p:sp>
      <p:sp>
        <p:nvSpPr>
          <p:cNvPr id="4" name="Espace réservé de la date 3"/>
          <p:cNvSpPr>
            <a:spLocks noGrp="1"/>
          </p:cNvSpPr>
          <p:nvPr>
            <p:ph type="dt" sz="half" idx="10"/>
          </p:nvPr>
        </p:nvSpPr>
        <p:spPr/>
        <p:txBody>
          <a:bodyPr/>
          <a:lstStyle/>
          <a:p>
            <a:fld id="{3165914A-6DEE-43CF-ACD6-0FA486E3D5B9}" type="datetimeFigureOut">
              <a:rPr lang="fr-FR" smtClean="0"/>
              <a:t>11/07/2025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0EF1A11D-700C-45D5-93A2-484424132893}" type="slidenum">
              <a:rPr lang="fr-FR" smtClean="0"/>
              <a:t>‹N°›</a:t>
            </a:fld>
            <a:endParaRPr lang="fr-FR"/>
          </a:p>
        </p:txBody>
      </p:sp>
    </p:spTree>
    <p:extLst>
      <p:ext uri="{BB962C8B-B14F-4D97-AF65-F5344CB8AC3E}">
        <p14:creationId xmlns:p14="http://schemas.microsoft.com/office/powerpoint/2010/main" val="19650721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4"/>
          <p:cNvSpPr>
            <a:spLocks noGrp="1"/>
          </p:cNvSpPr>
          <p:nvPr>
            <p:ph type="dt" sz="half" idx="10"/>
          </p:nvPr>
        </p:nvSpPr>
        <p:spPr/>
        <p:txBody>
          <a:bodyPr/>
          <a:lstStyle/>
          <a:p>
            <a:fld id="{3165914A-6DEE-43CF-ACD6-0FA486E3D5B9}" type="datetimeFigureOut">
              <a:rPr lang="fr-FR" smtClean="0"/>
              <a:t>11/07/2025</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0EF1A11D-700C-45D5-93A2-484424132893}" type="slidenum">
              <a:rPr lang="fr-FR" smtClean="0"/>
              <a:t>‹N°›</a:t>
            </a:fld>
            <a:endParaRPr lang="fr-FR"/>
          </a:p>
        </p:txBody>
      </p:sp>
    </p:spTree>
    <p:extLst>
      <p:ext uri="{BB962C8B-B14F-4D97-AF65-F5344CB8AC3E}">
        <p14:creationId xmlns:p14="http://schemas.microsoft.com/office/powerpoint/2010/main" val="250441422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lvl1pPr>
          </a:lstStyle>
          <a:p>
            <a:r>
              <a:rPr lang="fr-FR"/>
              <a:t>Modifiez le style du titre</a:t>
            </a:r>
          </a:p>
        </p:txBody>
      </p:sp>
      <p:sp>
        <p:nvSpPr>
          <p:cNvPr id="3" name="Espace réservé du texte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Modifiez les styles du texte du masque</a:t>
            </a:r>
          </a:p>
        </p:txBody>
      </p:sp>
      <p:sp>
        <p:nvSpPr>
          <p:cNvPr id="4" name="Espace réservé du contenu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Modifiez les styles du texte du masque</a:t>
            </a:r>
          </a:p>
        </p:txBody>
      </p:sp>
      <p:sp>
        <p:nvSpPr>
          <p:cNvPr id="6" name="Espace réservé du contenu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e la date 6"/>
          <p:cNvSpPr>
            <a:spLocks noGrp="1"/>
          </p:cNvSpPr>
          <p:nvPr>
            <p:ph type="dt" sz="half" idx="10"/>
          </p:nvPr>
        </p:nvSpPr>
        <p:spPr/>
        <p:txBody>
          <a:bodyPr/>
          <a:lstStyle/>
          <a:p>
            <a:fld id="{3165914A-6DEE-43CF-ACD6-0FA486E3D5B9}" type="datetimeFigureOut">
              <a:rPr lang="fr-FR" smtClean="0"/>
              <a:t>11/07/2025</a:t>
            </a:fld>
            <a:endParaRPr lang="fr-FR"/>
          </a:p>
        </p:txBody>
      </p:sp>
      <p:sp>
        <p:nvSpPr>
          <p:cNvPr id="8" name="Espace réservé du pied de page 7"/>
          <p:cNvSpPr>
            <a:spLocks noGrp="1"/>
          </p:cNvSpPr>
          <p:nvPr>
            <p:ph type="ftr" sz="quarter" idx="11"/>
          </p:nvPr>
        </p:nvSpPr>
        <p:spPr/>
        <p:txBody>
          <a:bodyPr/>
          <a:lstStyle/>
          <a:p>
            <a:endParaRPr lang="fr-FR"/>
          </a:p>
        </p:txBody>
      </p:sp>
      <p:sp>
        <p:nvSpPr>
          <p:cNvPr id="9" name="Espace réservé du numéro de diapositive 8"/>
          <p:cNvSpPr>
            <a:spLocks noGrp="1"/>
          </p:cNvSpPr>
          <p:nvPr>
            <p:ph type="sldNum" sz="quarter" idx="12"/>
          </p:nvPr>
        </p:nvSpPr>
        <p:spPr/>
        <p:txBody>
          <a:bodyPr/>
          <a:lstStyle/>
          <a:p>
            <a:fld id="{0EF1A11D-700C-45D5-93A2-484424132893}" type="slidenum">
              <a:rPr lang="fr-FR" smtClean="0"/>
              <a:t>‹N°›</a:t>
            </a:fld>
            <a:endParaRPr lang="fr-FR"/>
          </a:p>
        </p:txBody>
      </p:sp>
    </p:spTree>
    <p:extLst>
      <p:ext uri="{BB962C8B-B14F-4D97-AF65-F5344CB8AC3E}">
        <p14:creationId xmlns:p14="http://schemas.microsoft.com/office/powerpoint/2010/main" val="50463564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e la date 2"/>
          <p:cNvSpPr>
            <a:spLocks noGrp="1"/>
          </p:cNvSpPr>
          <p:nvPr>
            <p:ph type="dt" sz="half" idx="10"/>
          </p:nvPr>
        </p:nvSpPr>
        <p:spPr/>
        <p:txBody>
          <a:bodyPr/>
          <a:lstStyle/>
          <a:p>
            <a:fld id="{3165914A-6DEE-43CF-ACD6-0FA486E3D5B9}" type="datetimeFigureOut">
              <a:rPr lang="fr-FR" smtClean="0"/>
              <a:t>11/07/2025</a:t>
            </a:fld>
            <a:endParaRPr lang="fr-FR"/>
          </a:p>
        </p:txBody>
      </p:sp>
      <p:sp>
        <p:nvSpPr>
          <p:cNvPr id="4" name="Espace réservé du pied de page 3"/>
          <p:cNvSpPr>
            <a:spLocks noGrp="1"/>
          </p:cNvSpPr>
          <p:nvPr>
            <p:ph type="ftr" sz="quarter" idx="11"/>
          </p:nvPr>
        </p:nvSpPr>
        <p:spPr/>
        <p:txBody>
          <a:bodyPr/>
          <a:lstStyle/>
          <a:p>
            <a:endParaRPr lang="fr-FR"/>
          </a:p>
        </p:txBody>
      </p:sp>
      <p:sp>
        <p:nvSpPr>
          <p:cNvPr id="5" name="Espace réservé du numéro de diapositive 4"/>
          <p:cNvSpPr>
            <a:spLocks noGrp="1"/>
          </p:cNvSpPr>
          <p:nvPr>
            <p:ph type="sldNum" sz="quarter" idx="12"/>
          </p:nvPr>
        </p:nvSpPr>
        <p:spPr/>
        <p:txBody>
          <a:bodyPr/>
          <a:lstStyle/>
          <a:p>
            <a:fld id="{0EF1A11D-700C-45D5-93A2-484424132893}" type="slidenum">
              <a:rPr lang="fr-FR" smtClean="0"/>
              <a:t>‹N°›</a:t>
            </a:fld>
            <a:endParaRPr lang="fr-FR"/>
          </a:p>
        </p:txBody>
      </p:sp>
    </p:spTree>
    <p:extLst>
      <p:ext uri="{BB962C8B-B14F-4D97-AF65-F5344CB8AC3E}">
        <p14:creationId xmlns:p14="http://schemas.microsoft.com/office/powerpoint/2010/main" val="220246890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3165914A-6DEE-43CF-ACD6-0FA486E3D5B9}" type="datetimeFigureOut">
              <a:rPr lang="fr-FR" smtClean="0"/>
              <a:t>11/07/2025</a:t>
            </a:fld>
            <a:endParaRPr lang="fr-FR"/>
          </a:p>
        </p:txBody>
      </p:sp>
      <p:sp>
        <p:nvSpPr>
          <p:cNvPr id="3" name="Espace réservé du pied de page 2"/>
          <p:cNvSpPr>
            <a:spLocks noGrp="1"/>
          </p:cNvSpPr>
          <p:nvPr>
            <p:ph type="ftr" sz="quarter" idx="11"/>
          </p:nvPr>
        </p:nvSpPr>
        <p:spPr/>
        <p:txBody>
          <a:bodyPr/>
          <a:lstStyle/>
          <a:p>
            <a:endParaRPr lang="fr-FR"/>
          </a:p>
        </p:txBody>
      </p:sp>
      <p:sp>
        <p:nvSpPr>
          <p:cNvPr id="4" name="Espace réservé du numéro de diapositive 3"/>
          <p:cNvSpPr>
            <a:spLocks noGrp="1"/>
          </p:cNvSpPr>
          <p:nvPr>
            <p:ph type="sldNum" sz="quarter" idx="12"/>
          </p:nvPr>
        </p:nvSpPr>
        <p:spPr/>
        <p:txBody>
          <a:bodyPr/>
          <a:lstStyle/>
          <a:p>
            <a:fld id="{0EF1A11D-700C-45D5-93A2-484424132893}" type="slidenum">
              <a:rPr lang="fr-FR" smtClean="0"/>
              <a:t>‹N°›</a:t>
            </a:fld>
            <a:endParaRPr lang="fr-FR"/>
          </a:p>
        </p:txBody>
      </p:sp>
    </p:spTree>
    <p:extLst>
      <p:ext uri="{BB962C8B-B14F-4D97-AF65-F5344CB8AC3E}">
        <p14:creationId xmlns:p14="http://schemas.microsoft.com/office/powerpoint/2010/main" val="329388785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609601" y="273050"/>
            <a:ext cx="4011084" cy="1162050"/>
          </a:xfrm>
        </p:spPr>
        <p:txBody>
          <a:bodyPr anchor="b"/>
          <a:lstStyle>
            <a:lvl1pPr algn="l">
              <a:defRPr sz="2000" b="1"/>
            </a:lvl1pPr>
          </a:lstStyle>
          <a:p>
            <a:r>
              <a:rPr lang="fr-FR"/>
              <a:t>Modifiez le style du titre</a:t>
            </a:r>
          </a:p>
        </p:txBody>
      </p:sp>
      <p:sp>
        <p:nvSpPr>
          <p:cNvPr id="3" name="Espace réservé du contenu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Modifiez les styles du texte du masque</a:t>
            </a:r>
          </a:p>
        </p:txBody>
      </p:sp>
      <p:sp>
        <p:nvSpPr>
          <p:cNvPr id="5" name="Espace réservé de la date 4"/>
          <p:cNvSpPr>
            <a:spLocks noGrp="1"/>
          </p:cNvSpPr>
          <p:nvPr>
            <p:ph type="dt" sz="half" idx="10"/>
          </p:nvPr>
        </p:nvSpPr>
        <p:spPr/>
        <p:txBody>
          <a:bodyPr/>
          <a:lstStyle/>
          <a:p>
            <a:fld id="{3165914A-6DEE-43CF-ACD6-0FA486E3D5B9}" type="datetimeFigureOut">
              <a:rPr lang="fr-FR" smtClean="0"/>
              <a:t>11/07/2025</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0EF1A11D-700C-45D5-93A2-484424132893}" type="slidenum">
              <a:rPr lang="fr-FR" smtClean="0"/>
              <a:t>‹N°›</a:t>
            </a:fld>
            <a:endParaRPr lang="fr-FR"/>
          </a:p>
        </p:txBody>
      </p:sp>
    </p:spTree>
    <p:extLst>
      <p:ext uri="{BB962C8B-B14F-4D97-AF65-F5344CB8AC3E}">
        <p14:creationId xmlns:p14="http://schemas.microsoft.com/office/powerpoint/2010/main" val="428738435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2389717" y="4800600"/>
            <a:ext cx="7315200" cy="566738"/>
          </a:xfrm>
        </p:spPr>
        <p:txBody>
          <a:bodyPr anchor="b"/>
          <a:lstStyle>
            <a:lvl1pPr algn="l">
              <a:defRPr sz="2000" b="1"/>
            </a:lvl1pPr>
          </a:lstStyle>
          <a:p>
            <a:r>
              <a:rPr lang="fr-FR"/>
              <a:t>Modifiez le style du titre</a:t>
            </a:r>
          </a:p>
        </p:txBody>
      </p:sp>
      <p:sp>
        <p:nvSpPr>
          <p:cNvPr id="3" name="Espace réservé pour une image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Modifiez les styles du texte du masque</a:t>
            </a:r>
          </a:p>
        </p:txBody>
      </p:sp>
      <p:sp>
        <p:nvSpPr>
          <p:cNvPr id="5" name="Espace réservé de la date 4"/>
          <p:cNvSpPr>
            <a:spLocks noGrp="1"/>
          </p:cNvSpPr>
          <p:nvPr>
            <p:ph type="dt" sz="half" idx="10"/>
          </p:nvPr>
        </p:nvSpPr>
        <p:spPr/>
        <p:txBody>
          <a:bodyPr/>
          <a:lstStyle/>
          <a:p>
            <a:fld id="{3165914A-6DEE-43CF-ACD6-0FA486E3D5B9}" type="datetimeFigureOut">
              <a:rPr lang="fr-FR" smtClean="0"/>
              <a:t>11/07/2025</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0EF1A11D-700C-45D5-93A2-484424132893}" type="slidenum">
              <a:rPr lang="fr-FR" smtClean="0"/>
              <a:t>‹N°›</a:t>
            </a:fld>
            <a:endParaRPr lang="fr-FR"/>
          </a:p>
        </p:txBody>
      </p:sp>
    </p:spTree>
    <p:extLst>
      <p:ext uri="{BB962C8B-B14F-4D97-AF65-F5344CB8AC3E}">
        <p14:creationId xmlns:p14="http://schemas.microsoft.com/office/powerpoint/2010/main" val="169368342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EFEEEA"/>
        </a:solidFill>
        <a:effectLst/>
      </p:bgPr>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fr-FR"/>
              <a:t>Modifiez le style du titre</a:t>
            </a:r>
          </a:p>
        </p:txBody>
      </p:sp>
      <p:sp>
        <p:nvSpPr>
          <p:cNvPr id="3" name="Espace réservé du texte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165914A-6DEE-43CF-ACD6-0FA486E3D5B9}" type="datetimeFigureOut">
              <a:rPr lang="fr-FR" smtClean="0"/>
              <a:t>11/07/2025</a:t>
            </a:fld>
            <a:endParaRPr lang="fr-FR"/>
          </a:p>
        </p:txBody>
      </p:sp>
      <p:sp>
        <p:nvSpPr>
          <p:cNvPr id="5" name="Espace réservé du pied de page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Espace réservé du numéro de diapositive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EF1A11D-700C-45D5-93A2-484424132893}" type="slidenum">
              <a:rPr lang="fr-FR" smtClean="0"/>
              <a:t>‹N°›</a:t>
            </a:fld>
            <a:endParaRPr lang="fr-FR"/>
          </a:p>
        </p:txBody>
      </p:sp>
    </p:spTree>
    <p:extLst>
      <p:ext uri="{BB962C8B-B14F-4D97-AF65-F5344CB8AC3E}">
        <p14:creationId xmlns:p14="http://schemas.microsoft.com/office/powerpoint/2010/main" val="83372885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image" Target="../media/image21.svg"/><Relationship Id="rId3" Type="http://schemas.openxmlformats.org/officeDocument/2006/relationships/image" Target="../media/image15.svg"/><Relationship Id="rId7" Type="http://schemas.openxmlformats.org/officeDocument/2006/relationships/image" Target="../media/image20.png"/><Relationship Id="rId2" Type="http://schemas.openxmlformats.org/officeDocument/2006/relationships/image" Target="../media/image14.png"/><Relationship Id="rId1" Type="http://schemas.openxmlformats.org/officeDocument/2006/relationships/slideLayout" Target="../slideLayouts/slideLayout12.xml"/><Relationship Id="rId6" Type="http://schemas.openxmlformats.org/officeDocument/2006/relationships/image" Target="../media/image35.png"/><Relationship Id="rId5" Type="http://schemas.openxmlformats.org/officeDocument/2006/relationships/image" Target="../media/image12.svg"/><Relationship Id="rId4" Type="http://schemas.openxmlformats.org/officeDocument/2006/relationships/image" Target="../media/image11.png"/></Relationships>
</file>

<file path=ppt/slides/_rels/slide11.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11.png"/><Relationship Id="rId1" Type="http://schemas.openxmlformats.org/officeDocument/2006/relationships/slideLayout" Target="../slideLayouts/slideLayout12.xml"/><Relationship Id="rId6" Type="http://schemas.openxmlformats.org/officeDocument/2006/relationships/image" Target="../media/image9.svg"/><Relationship Id="rId5" Type="http://schemas.openxmlformats.org/officeDocument/2006/relationships/image" Target="../media/image8.png"/><Relationship Id="rId4" Type="http://schemas.openxmlformats.org/officeDocument/2006/relationships/image" Target="../media/image34.png"/></Relationships>
</file>

<file path=ppt/slides/_rels/slide12.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11.png"/><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11.png"/><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11.png"/><Relationship Id="rId1" Type="http://schemas.openxmlformats.org/officeDocument/2006/relationships/slideLayout" Target="../slideLayouts/slideLayout12.xml"/><Relationship Id="rId5" Type="http://schemas.openxmlformats.org/officeDocument/2006/relationships/image" Target="../media/image7.svg"/><Relationship Id="rId4" Type="http://schemas.openxmlformats.org/officeDocument/2006/relationships/image" Target="../media/image6.png"/></Relationships>
</file>

<file path=ppt/slides/_rels/slide16.xml.rels><?xml version="1.0" encoding="UTF-8" standalone="yes"?>
<Relationships xmlns="http://schemas.openxmlformats.org/package/2006/relationships"><Relationship Id="rId8" Type="http://schemas.microsoft.com/office/2007/relationships/hdphoto" Target="../media/hdphoto2.wdp"/><Relationship Id="rId3" Type="http://schemas.openxmlformats.org/officeDocument/2006/relationships/image" Target="../media/image17.svg"/><Relationship Id="rId7" Type="http://schemas.openxmlformats.org/officeDocument/2006/relationships/image" Target="../media/image32.png"/><Relationship Id="rId2" Type="http://schemas.openxmlformats.org/officeDocument/2006/relationships/image" Target="../media/image16.png"/><Relationship Id="rId1" Type="http://schemas.openxmlformats.org/officeDocument/2006/relationships/slideLayout" Target="../slideLayouts/slideLayout12.xml"/><Relationship Id="rId6" Type="http://schemas.openxmlformats.org/officeDocument/2006/relationships/image" Target="../media/image34.png"/><Relationship Id="rId5" Type="http://schemas.openxmlformats.org/officeDocument/2006/relationships/image" Target="../media/image12.svg"/><Relationship Id="rId4" Type="http://schemas.openxmlformats.org/officeDocument/2006/relationships/image" Target="../media/image11.png"/></Relationships>
</file>

<file path=ppt/slides/_rels/slide17.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11.png"/><Relationship Id="rId1" Type="http://schemas.openxmlformats.org/officeDocument/2006/relationships/slideLayout" Target="../slideLayouts/slideLayout12.xml"/><Relationship Id="rId4" Type="http://schemas.openxmlformats.org/officeDocument/2006/relationships/image" Target="../media/image18.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11.png"/><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8" Type="http://schemas.openxmlformats.org/officeDocument/2006/relationships/image" Target="../media/image9.svg"/><Relationship Id="rId13" Type="http://schemas.openxmlformats.org/officeDocument/2006/relationships/image" Target="../media/image14.png"/><Relationship Id="rId18" Type="http://schemas.openxmlformats.org/officeDocument/2006/relationships/image" Target="../media/image19.png"/><Relationship Id="rId26" Type="http://schemas.openxmlformats.org/officeDocument/2006/relationships/image" Target="../media/image26.png"/><Relationship Id="rId3" Type="http://schemas.openxmlformats.org/officeDocument/2006/relationships/image" Target="../media/image4.png"/><Relationship Id="rId21" Type="http://schemas.openxmlformats.org/officeDocument/2006/relationships/image" Target="../media/image22.png"/><Relationship Id="rId7" Type="http://schemas.openxmlformats.org/officeDocument/2006/relationships/image" Target="../media/image8.png"/><Relationship Id="rId12" Type="http://schemas.openxmlformats.org/officeDocument/2006/relationships/image" Target="../media/image13.png"/><Relationship Id="rId17" Type="http://schemas.openxmlformats.org/officeDocument/2006/relationships/image" Target="../media/image18.png"/><Relationship Id="rId25" Type="http://schemas.microsoft.com/office/2007/relationships/hdphoto" Target="../media/hdphoto1.wdp"/><Relationship Id="rId2" Type="http://schemas.openxmlformats.org/officeDocument/2006/relationships/image" Target="../media/image1.png"/><Relationship Id="rId16" Type="http://schemas.openxmlformats.org/officeDocument/2006/relationships/image" Target="../media/image17.svg"/><Relationship Id="rId20" Type="http://schemas.openxmlformats.org/officeDocument/2006/relationships/image" Target="../media/image21.svg"/><Relationship Id="rId1" Type="http://schemas.openxmlformats.org/officeDocument/2006/relationships/slideLayout" Target="../slideLayouts/slideLayout1.xml"/><Relationship Id="rId6" Type="http://schemas.openxmlformats.org/officeDocument/2006/relationships/image" Target="../media/image7.svg"/><Relationship Id="rId11" Type="http://schemas.openxmlformats.org/officeDocument/2006/relationships/image" Target="../media/image12.svg"/><Relationship Id="rId24" Type="http://schemas.openxmlformats.org/officeDocument/2006/relationships/image" Target="../media/image25.png"/><Relationship Id="rId5" Type="http://schemas.openxmlformats.org/officeDocument/2006/relationships/image" Target="../media/image6.png"/><Relationship Id="rId15" Type="http://schemas.openxmlformats.org/officeDocument/2006/relationships/image" Target="../media/image16.png"/><Relationship Id="rId23" Type="http://schemas.openxmlformats.org/officeDocument/2006/relationships/image" Target="../media/image24.png"/><Relationship Id="rId28" Type="http://schemas.openxmlformats.org/officeDocument/2006/relationships/image" Target="../media/image28.png"/><Relationship Id="rId10" Type="http://schemas.openxmlformats.org/officeDocument/2006/relationships/image" Target="../media/image11.png"/><Relationship Id="rId19" Type="http://schemas.openxmlformats.org/officeDocument/2006/relationships/image" Target="../media/image20.png"/><Relationship Id="rId4" Type="http://schemas.openxmlformats.org/officeDocument/2006/relationships/image" Target="../media/image5.svg"/><Relationship Id="rId9" Type="http://schemas.openxmlformats.org/officeDocument/2006/relationships/image" Target="../media/image10.png"/><Relationship Id="rId14" Type="http://schemas.openxmlformats.org/officeDocument/2006/relationships/image" Target="../media/image15.svg"/><Relationship Id="rId22" Type="http://schemas.openxmlformats.org/officeDocument/2006/relationships/image" Target="../media/image23.svg"/><Relationship Id="rId27" Type="http://schemas.openxmlformats.org/officeDocument/2006/relationships/image" Target="../media/image27.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36.jpe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18.png"/><Relationship Id="rId1" Type="http://schemas.openxmlformats.org/officeDocument/2006/relationships/slideLayout" Target="../slideLayouts/slideLayout12.xml"/><Relationship Id="rId4" Type="http://schemas.microsoft.com/office/2007/relationships/hdphoto" Target="../media/hdphoto2.wdp"/></Relationships>
</file>

<file path=ppt/slides/_rels/slide23.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slideLayout" Target="../slideLayouts/slideLayout12.xml"/><Relationship Id="rId1" Type="http://schemas.openxmlformats.org/officeDocument/2006/relationships/themeOverride" Target="../theme/themeOverride1.xml"/><Relationship Id="rId5" Type="http://schemas.openxmlformats.org/officeDocument/2006/relationships/image" Target="../media/image12.svg"/><Relationship Id="rId4" Type="http://schemas.openxmlformats.org/officeDocument/2006/relationships/image" Target="../media/image11.png"/></Relationships>
</file>

<file path=ppt/slides/_rels/slide25.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slideLayout" Target="../slideLayouts/slideLayout12.xml"/><Relationship Id="rId1" Type="http://schemas.openxmlformats.org/officeDocument/2006/relationships/themeOverride" Target="../theme/themeOverride2.xml"/><Relationship Id="rId5" Type="http://schemas.openxmlformats.org/officeDocument/2006/relationships/image" Target="../media/image12.svg"/><Relationship Id="rId4" Type="http://schemas.openxmlformats.org/officeDocument/2006/relationships/image" Target="../media/image11.png"/></Relationships>
</file>

<file path=ppt/slides/_rels/slide26.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11.png"/><Relationship Id="rId1" Type="http://schemas.openxmlformats.org/officeDocument/2006/relationships/slideLayout" Target="../slideLayouts/slideLayout12.xml"/><Relationship Id="rId4" Type="http://schemas.openxmlformats.org/officeDocument/2006/relationships/image" Target="../media/image18.png"/></Relationships>
</file>

<file path=ppt/slides/_rels/slide27.xml.rels><?xml version="1.0" encoding="UTF-8" standalone="yes"?>
<Relationships xmlns="http://schemas.openxmlformats.org/package/2006/relationships"><Relationship Id="rId8" Type="http://schemas.openxmlformats.org/officeDocument/2006/relationships/image" Target="../media/image18.png"/><Relationship Id="rId3" Type="http://schemas.openxmlformats.org/officeDocument/2006/relationships/image" Target="../media/image12.svg"/><Relationship Id="rId7" Type="http://schemas.openxmlformats.org/officeDocument/2006/relationships/image" Target="../media/image17.svg"/><Relationship Id="rId2" Type="http://schemas.openxmlformats.org/officeDocument/2006/relationships/image" Target="../media/image11.png"/><Relationship Id="rId1" Type="http://schemas.openxmlformats.org/officeDocument/2006/relationships/slideLayout" Target="../slideLayouts/slideLayout12.xml"/><Relationship Id="rId6" Type="http://schemas.openxmlformats.org/officeDocument/2006/relationships/image" Target="../media/image16.png"/><Relationship Id="rId5" Type="http://schemas.openxmlformats.org/officeDocument/2006/relationships/image" Target="../media/image15.svg"/><Relationship Id="rId4" Type="http://schemas.openxmlformats.org/officeDocument/2006/relationships/image" Target="../media/image14.png"/></Relationships>
</file>

<file path=ppt/slides/_rels/slide28.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12.xml"/></Relationships>
</file>

<file path=ppt/slides/_rels/slide29.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9.jpeg"/><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37.jpeg"/><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18.png"/><Relationship Id="rId1" Type="http://schemas.openxmlformats.org/officeDocument/2006/relationships/slideLayout" Target="../slideLayouts/slideLayout12.xml"/><Relationship Id="rId6" Type="http://schemas.openxmlformats.org/officeDocument/2006/relationships/image" Target="../media/image10.png"/><Relationship Id="rId5" Type="http://schemas.openxmlformats.org/officeDocument/2006/relationships/image" Target="../media/image21.svg"/><Relationship Id="rId4" Type="http://schemas.openxmlformats.org/officeDocument/2006/relationships/image" Target="../media/image20.png"/></Relationships>
</file>

<file path=ppt/slides/_rels/slide3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8.png"/><Relationship Id="rId1" Type="http://schemas.openxmlformats.org/officeDocument/2006/relationships/slideLayout" Target="../slideLayouts/slideLayout12.xml"/><Relationship Id="rId5" Type="http://schemas.openxmlformats.org/officeDocument/2006/relationships/image" Target="../media/image19.png"/><Relationship Id="rId4" Type="http://schemas.openxmlformats.org/officeDocument/2006/relationships/image" Target="../media/image12.svg"/></Relationships>
</file>

<file path=ppt/slides/_rels/slide33.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39.png"/><Relationship Id="rId7" Type="http://schemas.openxmlformats.org/officeDocument/2006/relationships/image" Target="../media/image12.svg"/><Relationship Id="rId2" Type="http://schemas.openxmlformats.org/officeDocument/2006/relationships/image" Target="../media/image18.png"/><Relationship Id="rId1" Type="http://schemas.openxmlformats.org/officeDocument/2006/relationships/slideLayout" Target="../slideLayouts/slideLayout12.xml"/><Relationship Id="rId6" Type="http://schemas.openxmlformats.org/officeDocument/2006/relationships/image" Target="../media/image11.png"/><Relationship Id="rId5" Type="http://schemas.openxmlformats.org/officeDocument/2006/relationships/image" Target="../media/image21.svg"/><Relationship Id="rId4" Type="http://schemas.openxmlformats.org/officeDocument/2006/relationships/image" Target="../media/image20.png"/></Relationships>
</file>

<file path=ppt/slides/_rels/slide34.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11.png"/><Relationship Id="rId1" Type="http://schemas.openxmlformats.org/officeDocument/2006/relationships/slideLayout" Target="../slideLayouts/slideLayout12.xml"/><Relationship Id="rId5" Type="http://schemas.openxmlformats.org/officeDocument/2006/relationships/image" Target="../media/image38.png"/><Relationship Id="rId4" Type="http://schemas.openxmlformats.org/officeDocument/2006/relationships/image" Target="../media/image10.png"/></Relationships>
</file>

<file path=ppt/slides/_rels/slide35.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11.png"/><Relationship Id="rId1" Type="http://schemas.openxmlformats.org/officeDocument/2006/relationships/slideLayout" Target="../slideLayouts/slideLayout12.xml"/><Relationship Id="rId4" Type="http://schemas.openxmlformats.org/officeDocument/2006/relationships/image" Target="../media/image10.png"/></Relationships>
</file>

<file path=ppt/slides/_rels/slide36.xml.rels><?xml version="1.0" encoding="UTF-8" standalone="yes"?>
<Relationships xmlns="http://schemas.openxmlformats.org/package/2006/relationships"><Relationship Id="rId3" Type="http://schemas.openxmlformats.org/officeDocument/2006/relationships/image" Target="../media/image11.png"/><Relationship Id="rId7" Type="http://schemas.openxmlformats.org/officeDocument/2006/relationships/image" Target="../media/image10.png"/><Relationship Id="rId2" Type="http://schemas.openxmlformats.org/officeDocument/2006/relationships/slideLayout" Target="../slideLayouts/slideLayout12.xml"/><Relationship Id="rId1" Type="http://schemas.openxmlformats.org/officeDocument/2006/relationships/themeOverride" Target="../theme/themeOverride3.xml"/><Relationship Id="rId6" Type="http://schemas.openxmlformats.org/officeDocument/2006/relationships/image" Target="../media/image21.svg"/><Relationship Id="rId5" Type="http://schemas.openxmlformats.org/officeDocument/2006/relationships/image" Target="../media/image20.png"/><Relationship Id="rId4" Type="http://schemas.openxmlformats.org/officeDocument/2006/relationships/image" Target="../media/image12.svg"/></Relationships>
</file>

<file path=ppt/slides/_rels/slide37.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11.png"/><Relationship Id="rId1" Type="http://schemas.openxmlformats.org/officeDocument/2006/relationships/slideLayout" Target="../slideLayouts/slideLayout12.xml"/><Relationship Id="rId4" Type="http://schemas.openxmlformats.org/officeDocument/2006/relationships/image" Target="../media/image10.png"/></Relationships>
</file>

<file path=ppt/slides/_rels/slide38.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12.xml"/></Relationships>
</file>

<file path=ppt/slides/_rels/slide3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slideLayout" Target="../slideLayouts/slideLayout12.xml"/><Relationship Id="rId1" Type="http://schemas.openxmlformats.org/officeDocument/2006/relationships/themeOverride" Target="../theme/themeOverride4.xml"/><Relationship Id="rId4" Type="http://schemas.openxmlformats.org/officeDocument/2006/relationships/image" Target="../media/image12.svg"/></Relationships>
</file>

<file path=ppt/slides/_rels/slide4.xml.rels><?xml version="1.0" encoding="UTF-8" standalone="yes"?>
<Relationships xmlns="http://schemas.openxmlformats.org/package/2006/relationships"><Relationship Id="rId3" Type="http://schemas.openxmlformats.org/officeDocument/2006/relationships/image" Target="../media/image21.svg"/><Relationship Id="rId2" Type="http://schemas.openxmlformats.org/officeDocument/2006/relationships/image" Target="../media/image20.png"/><Relationship Id="rId1" Type="http://schemas.openxmlformats.org/officeDocument/2006/relationships/slideLayout" Target="../slideLayouts/slideLayout12.xml"/><Relationship Id="rId5" Type="http://schemas.openxmlformats.org/officeDocument/2006/relationships/image" Target="../media/image23.svg"/><Relationship Id="rId4" Type="http://schemas.openxmlformats.org/officeDocument/2006/relationships/image" Target="../media/image22.png"/></Relationships>
</file>

<file path=ppt/slides/_rels/slide4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0.jpeg"/><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8" Type="http://schemas.openxmlformats.org/officeDocument/2006/relationships/image" Target="../media/image21.svg"/><Relationship Id="rId3" Type="http://schemas.microsoft.com/office/2007/relationships/hdphoto" Target="../media/hdphoto2.wdp"/><Relationship Id="rId7" Type="http://schemas.openxmlformats.org/officeDocument/2006/relationships/image" Target="../media/image20.png"/><Relationship Id="rId2" Type="http://schemas.openxmlformats.org/officeDocument/2006/relationships/image" Target="../media/image32.png"/><Relationship Id="rId1" Type="http://schemas.openxmlformats.org/officeDocument/2006/relationships/slideLayout" Target="../slideLayouts/slideLayout12.xml"/><Relationship Id="rId6" Type="http://schemas.openxmlformats.org/officeDocument/2006/relationships/image" Target="../media/image41.png"/><Relationship Id="rId5" Type="http://schemas.openxmlformats.org/officeDocument/2006/relationships/image" Target="../media/image12.svg"/><Relationship Id="rId4" Type="http://schemas.openxmlformats.org/officeDocument/2006/relationships/image" Target="../media/image11.png"/><Relationship Id="rId9" Type="http://schemas.openxmlformats.org/officeDocument/2006/relationships/image" Target="../media/image38.png"/></Relationships>
</file>

<file path=ppt/slides/_rels/slide42.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11.png"/><Relationship Id="rId1" Type="http://schemas.openxmlformats.org/officeDocument/2006/relationships/slideLayout" Target="../slideLayouts/slideLayout12.xml"/><Relationship Id="rId4" Type="http://schemas.openxmlformats.org/officeDocument/2006/relationships/image" Target="../media/image38.png"/></Relationships>
</file>

<file path=ppt/slides/_rels/slide43.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11.png"/><Relationship Id="rId1" Type="http://schemas.openxmlformats.org/officeDocument/2006/relationships/slideLayout" Target="../slideLayouts/slideLayout12.xml"/><Relationship Id="rId4" Type="http://schemas.openxmlformats.org/officeDocument/2006/relationships/image" Target="../media/image38.png"/></Relationships>
</file>

<file path=ppt/slides/_rels/slide44.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11.png"/><Relationship Id="rId1" Type="http://schemas.openxmlformats.org/officeDocument/2006/relationships/slideLayout" Target="../slideLayouts/slideLayout12.xml"/><Relationship Id="rId4" Type="http://schemas.openxmlformats.org/officeDocument/2006/relationships/image" Target="../media/image38.png"/></Relationships>
</file>

<file path=ppt/slides/_rels/slide4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slideLayout" Target="../slideLayouts/slideLayout12.xml"/><Relationship Id="rId1" Type="http://schemas.openxmlformats.org/officeDocument/2006/relationships/themeOverride" Target="../theme/themeOverride5.xml"/><Relationship Id="rId4" Type="http://schemas.openxmlformats.org/officeDocument/2006/relationships/image" Target="../media/image12.svg"/></Relationships>
</file>

<file path=ppt/slides/_rels/slide46.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11.png"/><Relationship Id="rId1" Type="http://schemas.openxmlformats.org/officeDocument/2006/relationships/slideLayout" Target="../slideLayouts/slideLayout12.xml"/></Relationships>
</file>

<file path=ppt/slides/_rels/slide47.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11.png"/><Relationship Id="rId1" Type="http://schemas.openxmlformats.org/officeDocument/2006/relationships/slideLayout" Target="../slideLayouts/slideLayout12.xml"/><Relationship Id="rId5" Type="http://schemas.openxmlformats.org/officeDocument/2006/relationships/image" Target="../media/image9.svg"/><Relationship Id="rId4" Type="http://schemas.openxmlformats.org/officeDocument/2006/relationships/image" Target="../media/image8.png"/></Relationships>
</file>

<file path=ppt/slides/_rels/slide48.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Layout" Target="../slideLayouts/slideLayout12.xml"/><Relationship Id="rId4" Type="http://schemas.openxmlformats.org/officeDocument/2006/relationships/image" Target="../media/image38.png"/></Relationships>
</file>

<file path=ppt/slides/_rels/slide4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38.png"/><Relationship Id="rId1" Type="http://schemas.openxmlformats.org/officeDocument/2006/relationships/slideLayout" Target="../slideLayouts/slideLayout12.xml"/><Relationship Id="rId4" Type="http://schemas.openxmlformats.org/officeDocument/2006/relationships/image" Target="../media/image12.svg"/></Relationships>
</file>

<file path=ppt/slides/_rels/slide5.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11.png"/><Relationship Id="rId1" Type="http://schemas.openxmlformats.org/officeDocument/2006/relationships/slideLayout" Target="../slideLayouts/slideLayout12.xml"/><Relationship Id="rId4" Type="http://schemas.openxmlformats.org/officeDocument/2006/relationships/image" Target="../media/image30.png"/></Relationships>
</file>

<file path=ppt/slides/_rels/slide50.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11.png"/><Relationship Id="rId1" Type="http://schemas.openxmlformats.org/officeDocument/2006/relationships/slideLayout" Target="../slideLayouts/slideLayout12.xml"/><Relationship Id="rId4" Type="http://schemas.openxmlformats.org/officeDocument/2006/relationships/image" Target="../media/image38.png"/></Relationships>
</file>

<file path=ppt/slides/_rels/slide5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xml"/><Relationship Id="rId1" Type="http://schemas.openxmlformats.org/officeDocument/2006/relationships/slideLayout" Target="../slideLayouts/slideLayout12.xml"/><Relationship Id="rId6" Type="http://schemas.openxmlformats.org/officeDocument/2006/relationships/image" Target="../media/image17.svg"/><Relationship Id="rId5" Type="http://schemas.openxmlformats.org/officeDocument/2006/relationships/image" Target="../media/image16.png"/><Relationship Id="rId4" Type="http://schemas.openxmlformats.org/officeDocument/2006/relationships/image" Target="../media/image12.svg"/></Relationships>
</file>

<file path=ppt/slides/_rels/slide5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xml"/><Relationship Id="rId1" Type="http://schemas.openxmlformats.org/officeDocument/2006/relationships/slideLayout" Target="../slideLayouts/slideLayout12.xml"/><Relationship Id="rId4" Type="http://schemas.openxmlformats.org/officeDocument/2006/relationships/image" Target="../media/image12.svg"/></Relationships>
</file>

<file path=ppt/slides/_rels/slide5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3.xml"/><Relationship Id="rId1" Type="http://schemas.openxmlformats.org/officeDocument/2006/relationships/slideLayout" Target="../slideLayouts/slideLayout12.xml"/><Relationship Id="rId6" Type="http://schemas.openxmlformats.org/officeDocument/2006/relationships/image" Target="../media/image17.svg"/><Relationship Id="rId5" Type="http://schemas.openxmlformats.org/officeDocument/2006/relationships/image" Target="../media/image16.png"/><Relationship Id="rId4" Type="http://schemas.openxmlformats.org/officeDocument/2006/relationships/image" Target="../media/image12.svg"/></Relationships>
</file>

<file path=ppt/slides/_rels/slide54.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11.png"/><Relationship Id="rId1" Type="http://schemas.openxmlformats.org/officeDocument/2006/relationships/slideLayout" Target="../slideLayouts/slideLayout12.xml"/><Relationship Id="rId4" Type="http://schemas.openxmlformats.org/officeDocument/2006/relationships/image" Target="../media/image38.png"/></Relationships>
</file>

<file path=ppt/slides/_rels/slide55.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11.png"/><Relationship Id="rId1" Type="http://schemas.openxmlformats.org/officeDocument/2006/relationships/slideLayout" Target="../slideLayouts/slideLayout12.xml"/></Relationships>
</file>

<file path=ppt/slides/_rels/slide56.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11.png"/><Relationship Id="rId1" Type="http://schemas.openxmlformats.org/officeDocument/2006/relationships/slideLayout" Target="../slideLayouts/slideLayout12.xml"/><Relationship Id="rId4" Type="http://schemas.openxmlformats.org/officeDocument/2006/relationships/image" Target="../media/image38.png"/></Relationships>
</file>

<file path=ppt/slides/_rels/slide57.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11.png"/><Relationship Id="rId1" Type="http://schemas.openxmlformats.org/officeDocument/2006/relationships/slideLayout" Target="../slideLayouts/slideLayout12.xml"/><Relationship Id="rId4" Type="http://schemas.openxmlformats.org/officeDocument/2006/relationships/image" Target="../media/image38.png"/></Relationships>
</file>

<file path=ppt/slides/_rels/slide58.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themeOverride" Target="../theme/themeOverride6.xml"/></Relationships>
</file>

<file path=ppt/slides/_rels/slide5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38.png"/><Relationship Id="rId1" Type="http://schemas.openxmlformats.org/officeDocument/2006/relationships/slideLayout" Target="../slideLayouts/slideLayout12.xml"/><Relationship Id="rId6" Type="http://schemas.openxmlformats.org/officeDocument/2006/relationships/image" Target="../media/image9.svg"/><Relationship Id="rId5" Type="http://schemas.openxmlformats.org/officeDocument/2006/relationships/image" Target="../media/image8.png"/><Relationship Id="rId4" Type="http://schemas.openxmlformats.org/officeDocument/2006/relationships/image" Target="../media/image12.svg"/></Relationships>
</file>

<file path=ppt/slides/_rels/slide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31.png"/><Relationship Id="rId1" Type="http://schemas.openxmlformats.org/officeDocument/2006/relationships/slideLayout" Target="../slideLayouts/slideLayout12.xml"/><Relationship Id="rId4" Type="http://schemas.openxmlformats.org/officeDocument/2006/relationships/image" Target="../media/image12.svg"/></Relationships>
</file>

<file path=ppt/slides/_rels/slide60.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11.png"/><Relationship Id="rId1" Type="http://schemas.openxmlformats.org/officeDocument/2006/relationships/slideLayout" Target="../slideLayouts/slideLayout12.xml"/><Relationship Id="rId6" Type="http://schemas.openxmlformats.org/officeDocument/2006/relationships/image" Target="../media/image21.svg"/><Relationship Id="rId5" Type="http://schemas.openxmlformats.org/officeDocument/2006/relationships/image" Target="../media/image20.png"/><Relationship Id="rId4" Type="http://schemas.openxmlformats.org/officeDocument/2006/relationships/image" Target="../media/image41.png"/></Relationships>
</file>

<file path=ppt/slides/_rels/slide61.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11.png"/><Relationship Id="rId1" Type="http://schemas.openxmlformats.org/officeDocument/2006/relationships/slideLayout" Target="../slideLayouts/slideLayout12.xml"/><Relationship Id="rId4" Type="http://schemas.openxmlformats.org/officeDocument/2006/relationships/image" Target="../media/image38.png"/></Relationships>
</file>

<file path=ppt/slides/_rels/slide62.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11.png"/><Relationship Id="rId1" Type="http://schemas.openxmlformats.org/officeDocument/2006/relationships/slideLayout" Target="../slideLayouts/slideLayout12.xml"/><Relationship Id="rId5" Type="http://schemas.openxmlformats.org/officeDocument/2006/relationships/image" Target="../media/image9.svg"/><Relationship Id="rId4" Type="http://schemas.openxmlformats.org/officeDocument/2006/relationships/image" Target="../media/image8.png"/></Relationships>
</file>

<file path=ppt/slides/_rels/slide63.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11.png"/><Relationship Id="rId1" Type="http://schemas.openxmlformats.org/officeDocument/2006/relationships/slideLayout" Target="../slideLayouts/slideLayout12.xml"/></Relationships>
</file>

<file path=ppt/slides/_rels/slide64.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11.png"/><Relationship Id="rId1" Type="http://schemas.openxmlformats.org/officeDocument/2006/relationships/slideLayout" Target="../slideLayouts/slideLayout12.xml"/></Relationships>
</file>

<file path=ppt/slides/_rels/slide65.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11.png"/><Relationship Id="rId1" Type="http://schemas.openxmlformats.org/officeDocument/2006/relationships/slideLayout" Target="../slideLayouts/slideLayout12.xml"/></Relationships>
</file>

<file path=ppt/slides/_rels/slide66.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11.png"/><Relationship Id="rId1" Type="http://schemas.openxmlformats.org/officeDocument/2006/relationships/slideLayout" Target="../slideLayouts/slideLayout12.xml"/></Relationships>
</file>

<file path=ppt/slides/_rels/slide67.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11.png"/><Relationship Id="rId1" Type="http://schemas.openxmlformats.org/officeDocument/2006/relationships/slideLayout" Target="../slideLayouts/slideLayout1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9.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11.png"/><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8" Type="http://schemas.openxmlformats.org/officeDocument/2006/relationships/image" Target="../media/image12.svg"/><Relationship Id="rId13" Type="http://schemas.openxmlformats.org/officeDocument/2006/relationships/image" Target="../media/image15.svg"/><Relationship Id="rId3" Type="http://schemas.microsoft.com/office/2007/relationships/hdphoto" Target="../media/hdphoto2.wdp"/><Relationship Id="rId7" Type="http://schemas.openxmlformats.org/officeDocument/2006/relationships/image" Target="../media/image11.png"/><Relationship Id="rId12" Type="http://schemas.openxmlformats.org/officeDocument/2006/relationships/image" Target="../media/image14.png"/><Relationship Id="rId2" Type="http://schemas.openxmlformats.org/officeDocument/2006/relationships/image" Target="../media/image32.png"/><Relationship Id="rId1" Type="http://schemas.openxmlformats.org/officeDocument/2006/relationships/slideLayout" Target="../slideLayouts/slideLayout12.xml"/><Relationship Id="rId6" Type="http://schemas.openxmlformats.org/officeDocument/2006/relationships/image" Target="../media/image21.svg"/><Relationship Id="rId11" Type="http://schemas.openxmlformats.org/officeDocument/2006/relationships/image" Target="../media/image5.svg"/><Relationship Id="rId5" Type="http://schemas.openxmlformats.org/officeDocument/2006/relationships/image" Target="../media/image20.png"/><Relationship Id="rId10" Type="http://schemas.openxmlformats.org/officeDocument/2006/relationships/image" Target="../media/image4.png"/><Relationship Id="rId4" Type="http://schemas.openxmlformats.org/officeDocument/2006/relationships/image" Target="../media/image33.png"/><Relationship Id="rId9" Type="http://schemas.openxmlformats.org/officeDocument/2006/relationships/image" Target="../media/image34.png"/></Relationships>
</file>

<file path=ppt/slides/_rels/slide70.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11.png"/><Relationship Id="rId1" Type="http://schemas.openxmlformats.org/officeDocument/2006/relationships/slideLayout" Target="../slideLayouts/slideLayout1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73.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11.png"/><Relationship Id="rId1" Type="http://schemas.openxmlformats.org/officeDocument/2006/relationships/slideLayout" Target="../slideLayouts/slideLayout12.xml"/></Relationships>
</file>

<file path=ppt/slides/_rels/slide7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24.png"/><Relationship Id="rId1" Type="http://schemas.openxmlformats.org/officeDocument/2006/relationships/slideLayout" Target="../slideLayouts/slideLayout12.xml"/><Relationship Id="rId6" Type="http://schemas.openxmlformats.org/officeDocument/2006/relationships/image" Target="../media/image9.svg"/><Relationship Id="rId5" Type="http://schemas.openxmlformats.org/officeDocument/2006/relationships/image" Target="../media/image8.png"/><Relationship Id="rId4" Type="http://schemas.openxmlformats.org/officeDocument/2006/relationships/image" Target="../media/image12.svg"/></Relationships>
</file>

<file path=ppt/slides/_rels/slide7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2.jpeg"/><Relationship Id="rId1" Type="http://schemas.openxmlformats.org/officeDocument/2006/relationships/slideLayout" Target="../slideLayouts/slideLayout1.xml"/></Relationships>
</file>

<file path=ppt/slides/_rels/slide76.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11.png"/><Relationship Id="rId1" Type="http://schemas.openxmlformats.org/officeDocument/2006/relationships/slideLayout" Target="../slideLayouts/slideLayout12.xml"/><Relationship Id="rId5" Type="http://schemas.openxmlformats.org/officeDocument/2006/relationships/image" Target="../media/image9.svg"/><Relationship Id="rId4" Type="http://schemas.openxmlformats.org/officeDocument/2006/relationships/image" Target="../media/image8.png"/></Relationships>
</file>

<file path=ppt/slides/_rels/slide77.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11.png"/><Relationship Id="rId1" Type="http://schemas.openxmlformats.org/officeDocument/2006/relationships/slideLayout" Target="../slideLayouts/slideLayout12.xml"/></Relationships>
</file>

<file path=ppt/slides/_rels/slide7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4.xml"/><Relationship Id="rId1" Type="http://schemas.openxmlformats.org/officeDocument/2006/relationships/slideLayout" Target="../slideLayouts/slideLayout12.xml"/><Relationship Id="rId6" Type="http://schemas.openxmlformats.org/officeDocument/2006/relationships/image" Target="../media/image9.svg"/><Relationship Id="rId5" Type="http://schemas.openxmlformats.org/officeDocument/2006/relationships/image" Target="../media/image8.png"/><Relationship Id="rId4" Type="http://schemas.openxmlformats.org/officeDocument/2006/relationships/image" Target="../media/image12.svg"/></Relationships>
</file>

<file path=ppt/slides/_rels/slide79.xml.rels><?xml version="1.0" encoding="UTF-8" standalone="yes"?>
<Relationships xmlns="http://schemas.openxmlformats.org/package/2006/relationships"><Relationship Id="rId3" Type="http://schemas.openxmlformats.org/officeDocument/2006/relationships/image" Target="../media/image12.svg"/><Relationship Id="rId7" Type="http://schemas.openxmlformats.org/officeDocument/2006/relationships/image" Target="../media/image9.svg"/><Relationship Id="rId2" Type="http://schemas.openxmlformats.org/officeDocument/2006/relationships/image" Target="../media/image11.png"/><Relationship Id="rId1" Type="http://schemas.openxmlformats.org/officeDocument/2006/relationships/slideLayout" Target="../slideLayouts/slideLayout12.xml"/><Relationship Id="rId6" Type="http://schemas.openxmlformats.org/officeDocument/2006/relationships/image" Target="../media/image8.png"/><Relationship Id="rId5" Type="http://schemas.openxmlformats.org/officeDocument/2006/relationships/image" Target="../media/image7.svg"/><Relationship Id="rId4" Type="http://schemas.openxmlformats.org/officeDocument/2006/relationships/image" Target="../media/image6.png"/></Relationships>
</file>

<file path=ppt/slides/_rels/slide8.xml.rels><?xml version="1.0" encoding="UTF-8" standalone="yes"?>
<Relationships xmlns="http://schemas.openxmlformats.org/package/2006/relationships"><Relationship Id="rId3" Type="http://schemas.openxmlformats.org/officeDocument/2006/relationships/image" Target="../media/image11.png"/><Relationship Id="rId7" Type="http://schemas.openxmlformats.org/officeDocument/2006/relationships/image" Target="../media/image15.svg"/><Relationship Id="rId2" Type="http://schemas.openxmlformats.org/officeDocument/2006/relationships/image" Target="../media/image35.png"/><Relationship Id="rId1" Type="http://schemas.openxmlformats.org/officeDocument/2006/relationships/slideLayout" Target="../slideLayouts/slideLayout12.xml"/><Relationship Id="rId6" Type="http://schemas.openxmlformats.org/officeDocument/2006/relationships/image" Target="../media/image14.png"/><Relationship Id="rId5" Type="http://schemas.openxmlformats.org/officeDocument/2006/relationships/image" Target="../media/image34.png"/><Relationship Id="rId4" Type="http://schemas.openxmlformats.org/officeDocument/2006/relationships/image" Target="../media/image12.svg"/></Relationships>
</file>

<file path=ppt/slides/_rels/slide80.xml.rels><?xml version="1.0" encoding="UTF-8" standalone="yes"?>
<Relationships xmlns="http://schemas.openxmlformats.org/package/2006/relationships"><Relationship Id="rId3" Type="http://schemas.openxmlformats.org/officeDocument/2006/relationships/image" Target="../media/image7.svg"/><Relationship Id="rId2" Type="http://schemas.openxmlformats.org/officeDocument/2006/relationships/image" Target="../media/image6.png"/><Relationship Id="rId1" Type="http://schemas.openxmlformats.org/officeDocument/2006/relationships/slideLayout" Target="../slideLayouts/slideLayout12.xml"/></Relationships>
</file>

<file path=ppt/slides/_rels/slide81.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12.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8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3.jpeg"/><Relationship Id="rId1" Type="http://schemas.openxmlformats.org/officeDocument/2006/relationships/slideLayout" Target="../slideLayouts/slideLayout1.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8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5.xml"/><Relationship Id="rId1" Type="http://schemas.openxmlformats.org/officeDocument/2006/relationships/slideLayout" Target="../slideLayouts/slideLayout12.xml"/><Relationship Id="rId6" Type="http://schemas.openxmlformats.org/officeDocument/2006/relationships/image" Target="../media/image15.svg"/><Relationship Id="rId5" Type="http://schemas.openxmlformats.org/officeDocument/2006/relationships/image" Target="../media/image14.png"/><Relationship Id="rId4" Type="http://schemas.openxmlformats.org/officeDocument/2006/relationships/image" Target="../media/image12.svg"/></Relationships>
</file>

<file path=ppt/slides/_rels/slide86.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11.png"/><Relationship Id="rId1" Type="http://schemas.openxmlformats.org/officeDocument/2006/relationships/slideLayout" Target="../slideLayouts/slideLayout12.xml"/></Relationships>
</file>

<file path=ppt/slides/_rels/slide87.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11.png"/><Relationship Id="rId1" Type="http://schemas.openxmlformats.org/officeDocument/2006/relationships/slideLayout" Target="../slideLayouts/slideLayout12.xml"/></Relationships>
</file>

<file path=ppt/slides/_rels/slide88.xml.rels><?xml version="1.0" encoding="UTF-8" standalone="yes"?>
<Relationships xmlns="http://schemas.openxmlformats.org/package/2006/relationships"><Relationship Id="rId8" Type="http://schemas.openxmlformats.org/officeDocument/2006/relationships/image" Target="../media/image5.svg"/><Relationship Id="rId3" Type="http://schemas.openxmlformats.org/officeDocument/2006/relationships/image" Target="../media/image11.png"/><Relationship Id="rId7" Type="http://schemas.openxmlformats.org/officeDocument/2006/relationships/image" Target="../media/image4.png"/><Relationship Id="rId2" Type="http://schemas.openxmlformats.org/officeDocument/2006/relationships/notesSlide" Target="../notesSlides/notesSlide6.xml"/><Relationship Id="rId1" Type="http://schemas.openxmlformats.org/officeDocument/2006/relationships/slideLayout" Target="../slideLayouts/slideLayout12.xml"/><Relationship Id="rId6" Type="http://schemas.openxmlformats.org/officeDocument/2006/relationships/image" Target="../media/image15.svg"/><Relationship Id="rId5" Type="http://schemas.openxmlformats.org/officeDocument/2006/relationships/image" Target="../media/image14.png"/><Relationship Id="rId4" Type="http://schemas.openxmlformats.org/officeDocument/2006/relationships/image" Target="../media/image12.svg"/></Relationships>
</file>

<file path=ppt/slides/_rels/slide89.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11.png"/><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35.png"/><Relationship Id="rId1" Type="http://schemas.openxmlformats.org/officeDocument/2006/relationships/slideLayout" Target="../slideLayouts/slideLayout12.xml"/><Relationship Id="rId6" Type="http://schemas.openxmlformats.org/officeDocument/2006/relationships/image" Target="../media/image15.svg"/><Relationship Id="rId5" Type="http://schemas.openxmlformats.org/officeDocument/2006/relationships/image" Target="../media/image14.png"/><Relationship Id="rId4" Type="http://schemas.openxmlformats.org/officeDocument/2006/relationships/image" Target="../media/image12.svg"/></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91.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11.png"/><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 3"/>
          <p:cNvPicPr>
            <a:picLocks noChangeAspect="1"/>
          </p:cNvPicPr>
          <p:nvPr/>
        </p:nvPicPr>
        <p:blipFill rotWithShape="1">
          <a:blip r:embed="rId2">
            <a:extLst>
              <a:ext uri="{28A0092B-C50C-407E-A947-70E740481C1C}">
                <a14:useLocalDpi xmlns:a14="http://schemas.microsoft.com/office/drawing/2010/main" val="0"/>
              </a:ext>
            </a:extLst>
          </a:blip>
          <a:srcRect t="-3" b="14358"/>
          <a:stretch/>
        </p:blipFill>
        <p:spPr>
          <a:xfrm>
            <a:off x="20726" y="0"/>
            <a:ext cx="12171274" cy="4071763"/>
          </a:xfrm>
          <a:prstGeom prst="rect">
            <a:avLst/>
          </a:prstGeom>
        </p:spPr>
      </p:pic>
      <p:sp>
        <p:nvSpPr>
          <p:cNvPr id="5" name="Rectangle 4"/>
          <p:cNvSpPr/>
          <p:nvPr/>
        </p:nvSpPr>
        <p:spPr>
          <a:xfrm>
            <a:off x="20726" y="6093296"/>
            <a:ext cx="12171274" cy="764704"/>
          </a:xfrm>
          <a:prstGeom prst="rect">
            <a:avLst/>
          </a:prstGeom>
          <a:solidFill>
            <a:srgbClr val="00A295"/>
          </a:solidFill>
          <a:ln>
            <a:solidFill>
              <a:srgbClr val="00A29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6" name="Imag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496138" y="3417411"/>
            <a:ext cx="2709678" cy="1182626"/>
          </a:xfrm>
          <a:prstGeom prst="rect">
            <a:avLst/>
          </a:prstGeom>
        </p:spPr>
      </p:pic>
      <p:sp>
        <p:nvSpPr>
          <p:cNvPr id="8" name="ZoneTexte 7"/>
          <p:cNvSpPr txBox="1"/>
          <p:nvPr/>
        </p:nvSpPr>
        <p:spPr>
          <a:xfrm>
            <a:off x="1703512" y="4149080"/>
            <a:ext cx="8640960" cy="1754326"/>
          </a:xfrm>
          <a:prstGeom prst="rect">
            <a:avLst/>
          </a:prstGeom>
          <a:noFill/>
          <a:ln>
            <a:solidFill>
              <a:srgbClr val="00A295"/>
            </a:solidFill>
          </a:ln>
        </p:spPr>
        <p:txBody>
          <a:bodyPr wrap="square" rtlCol="0">
            <a:spAutoFit/>
          </a:bodyPr>
          <a:lstStyle/>
          <a:p>
            <a:pPr algn="ctr">
              <a:lnSpc>
                <a:spcPct val="100000"/>
              </a:lnSpc>
              <a:spcBef>
                <a:spcPts val="0"/>
              </a:spcBef>
            </a:pPr>
            <a:r>
              <a:rPr lang="fr-FR">
                <a:solidFill>
                  <a:srgbClr val="00A295"/>
                </a:solidFill>
                <a:latin typeface="Avenir" pitchFamily="2" charset="0"/>
              </a:rPr>
              <a:t>CCT – ANNEXE 1 – PROCESSUS EXISTANTS</a:t>
            </a:r>
          </a:p>
          <a:p>
            <a:pPr>
              <a:lnSpc>
                <a:spcPct val="100000"/>
              </a:lnSpc>
              <a:spcBef>
                <a:spcPts val="0"/>
              </a:spcBef>
            </a:pPr>
            <a:endParaRPr lang="fr-FR">
              <a:solidFill>
                <a:srgbClr val="00A295"/>
              </a:solidFill>
              <a:latin typeface="Avenir" pitchFamily="2" charset="0"/>
            </a:endParaRPr>
          </a:p>
          <a:p>
            <a:pPr algn="ctr"/>
            <a:r>
              <a:rPr lang="fr-FR">
                <a:solidFill>
                  <a:srgbClr val="646464"/>
                </a:solidFill>
                <a:latin typeface="Avenir" pitchFamily="2" charset="0"/>
              </a:rPr>
              <a:t>Mise à disposition d’une plateforme de gestion des demandes et de catalogue de services</a:t>
            </a:r>
          </a:p>
          <a:p>
            <a:pPr algn="ctr"/>
            <a:r>
              <a:rPr lang="fr-FR">
                <a:solidFill>
                  <a:srgbClr val="646464"/>
                </a:solidFill>
                <a:latin typeface="Avenir" pitchFamily="2" charset="0"/>
              </a:rPr>
              <a:t>Marché n°2025ENSCP00006</a:t>
            </a:r>
          </a:p>
          <a:p>
            <a:pPr algn="ctr"/>
            <a:r>
              <a:rPr lang="fr-FR">
                <a:solidFill>
                  <a:srgbClr val="646464"/>
                </a:solidFill>
                <a:latin typeface="Avenir" pitchFamily="2" charset="0"/>
              </a:rPr>
              <a:t>Juillet 2025</a:t>
            </a:r>
          </a:p>
          <a:p>
            <a:endParaRPr lang="fr-FR">
              <a:solidFill>
                <a:srgbClr val="646464"/>
              </a:solidFill>
              <a:latin typeface="Avenir" pitchFamily="2" charset="0"/>
            </a:endParaRPr>
          </a:p>
        </p:txBody>
      </p:sp>
    </p:spTree>
    <p:extLst>
      <p:ext uri="{BB962C8B-B14F-4D97-AF65-F5344CB8AC3E}">
        <p14:creationId xmlns:p14="http://schemas.microsoft.com/office/powerpoint/2010/main" val="78824108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73802CE-83AB-0688-A9E8-15CA4DD24B5C}"/>
            </a:ext>
          </a:extLst>
        </p:cNvPr>
        <p:cNvGrpSpPr/>
        <p:nvPr/>
      </p:nvGrpSpPr>
      <p:grpSpPr>
        <a:xfrm>
          <a:off x="0" y="0"/>
          <a:ext cx="0" cy="0"/>
          <a:chOff x="0" y="0"/>
          <a:chExt cx="0" cy="0"/>
        </a:xfrm>
      </p:grpSpPr>
      <p:sp>
        <p:nvSpPr>
          <p:cNvPr id="2" name="Titre 1">
            <a:extLst>
              <a:ext uri="{FF2B5EF4-FFF2-40B4-BE49-F238E27FC236}">
                <a16:creationId xmlns:a16="http://schemas.microsoft.com/office/drawing/2014/main" id="{8F758DA4-654A-1C7F-4C96-18D2B274CBD4}"/>
              </a:ext>
            </a:extLst>
          </p:cNvPr>
          <p:cNvSpPr>
            <a:spLocks noGrp="1"/>
          </p:cNvSpPr>
          <p:nvPr>
            <p:ph type="title"/>
          </p:nvPr>
        </p:nvSpPr>
        <p:spPr/>
        <p:txBody>
          <a:bodyPr>
            <a:normAutofit/>
          </a:bodyPr>
          <a:lstStyle/>
          <a:p>
            <a:r>
              <a:rPr lang="fr-FR" sz="2000" b="1">
                <a:solidFill>
                  <a:srgbClr val="00A295"/>
                </a:solidFill>
                <a:latin typeface="Avenir" pitchFamily="2" charset="0"/>
                <a:ea typeface="+mn-ea"/>
                <a:cs typeface="Arial" panose="020B0604020202020204" pitchFamily="34" charset="0"/>
              </a:rPr>
              <a:t>Demande de visiteur</a:t>
            </a:r>
          </a:p>
        </p:txBody>
      </p:sp>
      <p:sp>
        <p:nvSpPr>
          <p:cNvPr id="3" name="Espace réservé du contenu 2">
            <a:extLst>
              <a:ext uri="{FF2B5EF4-FFF2-40B4-BE49-F238E27FC236}">
                <a16:creationId xmlns:a16="http://schemas.microsoft.com/office/drawing/2014/main" id="{DBAC1C06-5195-6655-6642-84F6165CF85A}"/>
              </a:ext>
            </a:extLst>
          </p:cNvPr>
          <p:cNvSpPr>
            <a:spLocks noGrp="1"/>
          </p:cNvSpPr>
          <p:nvPr>
            <p:ph sz="quarter" idx="10"/>
          </p:nvPr>
        </p:nvSpPr>
        <p:spPr/>
        <p:txBody>
          <a:bodyPr/>
          <a:lstStyle/>
          <a:p>
            <a:r>
              <a:rPr lang="fr-FR"/>
              <a:t>Service Logistique, Maintenance et Achats</a:t>
            </a:r>
          </a:p>
        </p:txBody>
      </p:sp>
      <p:grpSp>
        <p:nvGrpSpPr>
          <p:cNvPr id="4" name="Groupe 3">
            <a:extLst>
              <a:ext uri="{FF2B5EF4-FFF2-40B4-BE49-F238E27FC236}">
                <a16:creationId xmlns:a16="http://schemas.microsoft.com/office/drawing/2014/main" id="{B98E48D1-2783-D945-3C36-E15603CF7DAB}"/>
              </a:ext>
            </a:extLst>
          </p:cNvPr>
          <p:cNvGrpSpPr>
            <a:grpSpLocks/>
          </p:cNvGrpSpPr>
          <p:nvPr/>
        </p:nvGrpSpPr>
        <p:grpSpPr>
          <a:xfrm>
            <a:off x="8138665" y="1033883"/>
            <a:ext cx="3877769" cy="5302096"/>
            <a:chOff x="1808798" y="1917205"/>
            <a:chExt cx="1613979" cy="3046185"/>
          </a:xfrm>
        </p:grpSpPr>
        <p:sp>
          <p:nvSpPr>
            <p:cNvPr id="5" name="Rectangle 4">
              <a:extLst>
                <a:ext uri="{FF2B5EF4-FFF2-40B4-BE49-F238E27FC236}">
                  <a16:creationId xmlns:a16="http://schemas.microsoft.com/office/drawing/2014/main" id="{CE8439A8-EA37-B544-6F72-144C6C1858EF}"/>
                </a:ext>
              </a:extLst>
            </p:cNvPr>
            <p:cNvSpPr>
              <a:spLocks/>
            </p:cNvSpPr>
            <p:nvPr/>
          </p:nvSpPr>
          <p:spPr>
            <a:xfrm>
              <a:off x="1809482" y="2142838"/>
              <a:ext cx="1613295" cy="282055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fr-FR" sz="1351"/>
            </a:p>
          </p:txBody>
        </p:sp>
        <p:sp>
          <p:nvSpPr>
            <p:cNvPr id="6" name="Rectangle 5">
              <a:extLst>
                <a:ext uri="{FF2B5EF4-FFF2-40B4-BE49-F238E27FC236}">
                  <a16:creationId xmlns:a16="http://schemas.microsoft.com/office/drawing/2014/main" id="{37E4EC75-F480-4E47-C243-4032587D6FC4}"/>
                </a:ext>
              </a:extLst>
            </p:cNvPr>
            <p:cNvSpPr>
              <a:spLocks/>
            </p:cNvSpPr>
            <p:nvPr/>
          </p:nvSpPr>
          <p:spPr>
            <a:xfrm>
              <a:off x="1808798" y="1917205"/>
              <a:ext cx="1613979" cy="21338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fr-FR" sz="1200" b="1">
                  <a:solidFill>
                    <a:schemeClr val="bg1"/>
                  </a:solidFill>
                </a:rPr>
                <a:t>ACCUEIL</a:t>
              </a:r>
            </a:p>
          </p:txBody>
        </p:sp>
      </p:grpSp>
      <p:grpSp>
        <p:nvGrpSpPr>
          <p:cNvPr id="7" name="Groupe 6">
            <a:extLst>
              <a:ext uri="{FF2B5EF4-FFF2-40B4-BE49-F238E27FC236}">
                <a16:creationId xmlns:a16="http://schemas.microsoft.com/office/drawing/2014/main" id="{C84122BC-50BF-ECC2-5247-430246A9BB32}"/>
              </a:ext>
            </a:extLst>
          </p:cNvPr>
          <p:cNvGrpSpPr>
            <a:grpSpLocks/>
          </p:cNvGrpSpPr>
          <p:nvPr/>
        </p:nvGrpSpPr>
        <p:grpSpPr>
          <a:xfrm>
            <a:off x="161927" y="1033885"/>
            <a:ext cx="3888000" cy="5302097"/>
            <a:chOff x="1807907" y="1917205"/>
            <a:chExt cx="1554481" cy="2607276"/>
          </a:xfrm>
        </p:grpSpPr>
        <p:sp>
          <p:nvSpPr>
            <p:cNvPr id="8" name="Rectangle 7">
              <a:extLst>
                <a:ext uri="{FF2B5EF4-FFF2-40B4-BE49-F238E27FC236}">
                  <a16:creationId xmlns:a16="http://schemas.microsoft.com/office/drawing/2014/main" id="{44CDB0CD-8EFB-B7B9-4372-B84C49CDB2C2}"/>
                </a:ext>
              </a:extLst>
            </p:cNvPr>
            <p:cNvSpPr>
              <a:spLocks/>
            </p:cNvSpPr>
            <p:nvPr/>
          </p:nvSpPr>
          <p:spPr>
            <a:xfrm>
              <a:off x="1807907" y="2110327"/>
              <a:ext cx="1554480" cy="241415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fr-FR" sz="1351"/>
            </a:p>
          </p:txBody>
        </p:sp>
        <p:sp>
          <p:nvSpPr>
            <p:cNvPr id="9" name="Rectangle 8">
              <a:extLst>
                <a:ext uri="{FF2B5EF4-FFF2-40B4-BE49-F238E27FC236}">
                  <a16:creationId xmlns:a16="http://schemas.microsoft.com/office/drawing/2014/main" id="{6B76A398-40B8-55E8-34B2-076C210C612C}"/>
                </a:ext>
              </a:extLst>
            </p:cNvPr>
            <p:cNvSpPr>
              <a:spLocks/>
            </p:cNvSpPr>
            <p:nvPr/>
          </p:nvSpPr>
          <p:spPr>
            <a:xfrm>
              <a:off x="1808798" y="1917205"/>
              <a:ext cx="1553590" cy="18264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fr-FR" sz="1200" b="1">
                  <a:solidFill>
                    <a:schemeClr val="bg1"/>
                  </a:solidFill>
                </a:rPr>
                <a:t>LE PERSONNEL</a:t>
              </a:r>
            </a:p>
          </p:txBody>
        </p:sp>
      </p:grpSp>
      <p:grpSp>
        <p:nvGrpSpPr>
          <p:cNvPr id="10" name="Groupe 9">
            <a:extLst>
              <a:ext uri="{FF2B5EF4-FFF2-40B4-BE49-F238E27FC236}">
                <a16:creationId xmlns:a16="http://schemas.microsoft.com/office/drawing/2014/main" id="{5D1EF30F-B381-F57D-4234-7A5FC1615FC1}"/>
              </a:ext>
            </a:extLst>
          </p:cNvPr>
          <p:cNvGrpSpPr>
            <a:grpSpLocks/>
          </p:cNvGrpSpPr>
          <p:nvPr/>
        </p:nvGrpSpPr>
        <p:grpSpPr>
          <a:xfrm>
            <a:off x="4152000" y="1038286"/>
            <a:ext cx="3888000" cy="5297695"/>
            <a:chOff x="1695385" y="1917205"/>
            <a:chExt cx="1673608" cy="2468754"/>
          </a:xfrm>
        </p:grpSpPr>
        <p:sp>
          <p:nvSpPr>
            <p:cNvPr id="11" name="Rectangle 10">
              <a:extLst>
                <a:ext uri="{FF2B5EF4-FFF2-40B4-BE49-F238E27FC236}">
                  <a16:creationId xmlns:a16="http://schemas.microsoft.com/office/drawing/2014/main" id="{23E23A5D-C431-5C3B-3DE5-43253EF62019}"/>
                </a:ext>
              </a:extLst>
            </p:cNvPr>
            <p:cNvSpPr>
              <a:spLocks/>
            </p:cNvSpPr>
            <p:nvPr/>
          </p:nvSpPr>
          <p:spPr>
            <a:xfrm>
              <a:off x="1695385" y="2100218"/>
              <a:ext cx="1673608" cy="228574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fr-FR" sz="1351"/>
            </a:p>
          </p:txBody>
        </p:sp>
        <p:sp>
          <p:nvSpPr>
            <p:cNvPr id="12" name="Rectangle 11">
              <a:extLst>
                <a:ext uri="{FF2B5EF4-FFF2-40B4-BE49-F238E27FC236}">
                  <a16:creationId xmlns:a16="http://schemas.microsoft.com/office/drawing/2014/main" id="{62807B96-600D-A357-89F1-E5634734B877}"/>
                </a:ext>
              </a:extLst>
            </p:cNvPr>
            <p:cNvSpPr>
              <a:spLocks/>
            </p:cNvSpPr>
            <p:nvPr/>
          </p:nvSpPr>
          <p:spPr>
            <a:xfrm>
              <a:off x="1695385" y="1917205"/>
              <a:ext cx="1673608" cy="17308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fr-FR" sz="1200" b="1">
                  <a:solidFill>
                    <a:schemeClr val="bg1"/>
                  </a:solidFill>
                </a:rPr>
                <a:t>SERVICE LOGISTIQUE, MAINTENANCE ET ACHATS</a:t>
              </a:r>
            </a:p>
          </p:txBody>
        </p:sp>
      </p:grpSp>
      <p:sp>
        <p:nvSpPr>
          <p:cNvPr id="21" name="ZoneTexte 20">
            <a:extLst>
              <a:ext uri="{FF2B5EF4-FFF2-40B4-BE49-F238E27FC236}">
                <a16:creationId xmlns:a16="http://schemas.microsoft.com/office/drawing/2014/main" id="{3871A05A-0AA1-45A4-1EF9-E3D36EF827D6}"/>
              </a:ext>
            </a:extLst>
          </p:cNvPr>
          <p:cNvSpPr txBox="1"/>
          <p:nvPr/>
        </p:nvSpPr>
        <p:spPr>
          <a:xfrm>
            <a:off x="1302889" y="1546862"/>
            <a:ext cx="1606079" cy="454792"/>
          </a:xfrm>
          <a:prstGeom prst="roundRect">
            <a:avLst>
              <a:gd name="adj" fmla="val 50000"/>
            </a:avLst>
          </a:prstGeom>
          <a:solidFill>
            <a:srgbClr val="00A295"/>
          </a:solidFill>
          <a:ln>
            <a:solidFill>
              <a:schemeClr val="tx1"/>
            </a:solidFill>
          </a:ln>
        </p:spPr>
        <p:txBody>
          <a:bodyPr wrap="square" lIns="0" tIns="0" rIns="0" bIns="0" rtlCol="0" anchor="ctr">
            <a:spAutoFit/>
          </a:bodyPr>
          <a:lstStyle>
            <a:defPPr>
              <a:defRPr lang="fr-FR"/>
            </a:defPPr>
            <a:lvl1pPr algn="ctr">
              <a:defRPr sz="1051">
                <a:solidFill>
                  <a:schemeClr val="bg1"/>
                </a:solidFill>
                <a:latin typeface="+mj-lt"/>
              </a:defRPr>
            </a:lvl1pPr>
          </a:lstStyle>
          <a:p>
            <a:r>
              <a:rPr lang="fr-FR"/>
              <a:t>Besoin d’accueillir un visiteur dans les locaux</a:t>
            </a:r>
          </a:p>
        </p:txBody>
      </p:sp>
      <p:cxnSp>
        <p:nvCxnSpPr>
          <p:cNvPr id="22" name="Connecteur droit avec flèche 21">
            <a:extLst>
              <a:ext uri="{FF2B5EF4-FFF2-40B4-BE49-F238E27FC236}">
                <a16:creationId xmlns:a16="http://schemas.microsoft.com/office/drawing/2014/main" id="{0CF989C0-FBE5-B417-FEFA-8A145490FDBF}"/>
              </a:ext>
            </a:extLst>
          </p:cNvPr>
          <p:cNvCxnSpPr>
            <a:cxnSpLocks/>
            <a:stCxn id="21" idx="2"/>
            <a:endCxn id="23" idx="0"/>
          </p:cNvCxnSpPr>
          <p:nvPr/>
        </p:nvCxnSpPr>
        <p:spPr>
          <a:xfrm>
            <a:off x="2105929" y="2001654"/>
            <a:ext cx="6542" cy="52648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3" name="Rectangle 22">
            <a:extLst>
              <a:ext uri="{FF2B5EF4-FFF2-40B4-BE49-F238E27FC236}">
                <a16:creationId xmlns:a16="http://schemas.microsoft.com/office/drawing/2014/main" id="{3F61A669-2C19-8101-F4DF-F726F0DDEF61}"/>
              </a:ext>
            </a:extLst>
          </p:cNvPr>
          <p:cNvSpPr/>
          <p:nvPr/>
        </p:nvSpPr>
        <p:spPr>
          <a:xfrm>
            <a:off x="291405" y="2528137"/>
            <a:ext cx="3642131" cy="640083"/>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fr-FR" sz="1200">
                <a:solidFill>
                  <a:schemeClr val="bg2">
                    <a:lumMod val="50000"/>
                  </a:schemeClr>
                </a:solidFill>
                <a:latin typeface="+mj-lt"/>
              </a:rPr>
              <a:t>Envoie la demande à l’adresse mail « Services Généraux » en précisant l’identité du visiteur, la date de visite et les locaux concernés</a:t>
            </a:r>
          </a:p>
        </p:txBody>
      </p:sp>
      <p:sp>
        <p:nvSpPr>
          <p:cNvPr id="32" name="Rectangle 31">
            <a:extLst>
              <a:ext uri="{FF2B5EF4-FFF2-40B4-BE49-F238E27FC236}">
                <a16:creationId xmlns:a16="http://schemas.microsoft.com/office/drawing/2014/main" id="{B0159C5B-DC29-2878-F685-F4D8195D54B8}"/>
              </a:ext>
            </a:extLst>
          </p:cNvPr>
          <p:cNvSpPr/>
          <p:nvPr/>
        </p:nvSpPr>
        <p:spPr>
          <a:xfrm>
            <a:off x="4690393" y="4373624"/>
            <a:ext cx="2809447" cy="393873"/>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fr-FR" sz="1200">
                <a:solidFill>
                  <a:schemeClr val="bg2">
                    <a:lumMod val="50000"/>
                  </a:schemeClr>
                </a:solidFill>
                <a:latin typeface="+mj-lt"/>
              </a:rPr>
              <a:t>Valide la demande auprès du demandeur</a:t>
            </a:r>
          </a:p>
        </p:txBody>
      </p:sp>
      <p:sp>
        <p:nvSpPr>
          <p:cNvPr id="36" name="Rectangle 35">
            <a:extLst>
              <a:ext uri="{FF2B5EF4-FFF2-40B4-BE49-F238E27FC236}">
                <a16:creationId xmlns:a16="http://schemas.microsoft.com/office/drawing/2014/main" id="{56FB1F83-F058-711D-AA23-97507F137C59}"/>
              </a:ext>
            </a:extLst>
          </p:cNvPr>
          <p:cNvSpPr/>
          <p:nvPr/>
        </p:nvSpPr>
        <p:spPr>
          <a:xfrm>
            <a:off x="4690393" y="3592885"/>
            <a:ext cx="2809447" cy="393873"/>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fr-FR" sz="1200">
                <a:solidFill>
                  <a:schemeClr val="bg2">
                    <a:lumMod val="50000"/>
                  </a:schemeClr>
                </a:solidFill>
                <a:latin typeface="+mj-lt"/>
              </a:rPr>
              <a:t>Complète le fichier Excel partagé</a:t>
            </a:r>
          </a:p>
        </p:txBody>
      </p:sp>
      <p:cxnSp>
        <p:nvCxnSpPr>
          <p:cNvPr id="41" name="Connecteur : en angle 40">
            <a:extLst>
              <a:ext uri="{FF2B5EF4-FFF2-40B4-BE49-F238E27FC236}">
                <a16:creationId xmlns:a16="http://schemas.microsoft.com/office/drawing/2014/main" id="{EFD99975-9B29-B71C-DB29-B33A87513ACE}"/>
              </a:ext>
            </a:extLst>
          </p:cNvPr>
          <p:cNvCxnSpPr>
            <a:cxnSpLocks/>
            <a:stCxn id="23" idx="2"/>
            <a:endCxn id="32" idx="1"/>
          </p:cNvCxnSpPr>
          <p:nvPr/>
        </p:nvCxnSpPr>
        <p:spPr>
          <a:xfrm rot="16200000" flipH="1">
            <a:off x="2700264" y="2580428"/>
            <a:ext cx="1402339" cy="2577920"/>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sp>
        <p:nvSpPr>
          <p:cNvPr id="47" name="Organigramme : Décision 46">
            <a:extLst>
              <a:ext uri="{FF2B5EF4-FFF2-40B4-BE49-F238E27FC236}">
                <a16:creationId xmlns:a16="http://schemas.microsoft.com/office/drawing/2014/main" id="{CE4FF82C-FBE0-B217-C335-965DFFB66D23}"/>
              </a:ext>
            </a:extLst>
          </p:cNvPr>
          <p:cNvSpPr/>
          <p:nvPr/>
        </p:nvSpPr>
        <p:spPr>
          <a:xfrm>
            <a:off x="5158891" y="2529949"/>
            <a:ext cx="1874220" cy="636459"/>
          </a:xfrm>
          <a:prstGeom prst="flowChartDecision">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a:solidFill>
                  <a:schemeClr val="bg2">
                    <a:lumMod val="50000"/>
                  </a:schemeClr>
                </a:solidFill>
                <a:latin typeface="+mj-lt"/>
              </a:rPr>
              <a:t>Informe l’accueil ?</a:t>
            </a:r>
          </a:p>
        </p:txBody>
      </p:sp>
      <p:cxnSp>
        <p:nvCxnSpPr>
          <p:cNvPr id="49" name="Connecteur droit avec flèche 48">
            <a:extLst>
              <a:ext uri="{FF2B5EF4-FFF2-40B4-BE49-F238E27FC236}">
                <a16:creationId xmlns:a16="http://schemas.microsoft.com/office/drawing/2014/main" id="{132DA96B-7B30-02B1-1C43-5C361098E095}"/>
              </a:ext>
            </a:extLst>
          </p:cNvPr>
          <p:cNvCxnSpPr>
            <a:cxnSpLocks/>
          </p:cNvCxnSpPr>
          <p:nvPr/>
        </p:nvCxnSpPr>
        <p:spPr>
          <a:xfrm flipV="1">
            <a:off x="3933536" y="2841201"/>
            <a:ext cx="1225355" cy="788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pic>
        <p:nvPicPr>
          <p:cNvPr id="35" name="Graphique 34" descr="Bulle de discussion avec un remplissage uni">
            <a:extLst>
              <a:ext uri="{FF2B5EF4-FFF2-40B4-BE49-F238E27FC236}">
                <a16:creationId xmlns:a16="http://schemas.microsoft.com/office/drawing/2014/main" id="{0653AD4D-1192-27D0-D6FE-EAFB79657C93}"/>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6541437" y="2896548"/>
            <a:ext cx="250795" cy="250795"/>
          </a:xfrm>
          <a:prstGeom prst="rect">
            <a:avLst/>
          </a:prstGeom>
        </p:spPr>
      </p:pic>
      <p:sp>
        <p:nvSpPr>
          <p:cNvPr id="52" name="Rectangle 51">
            <a:extLst>
              <a:ext uri="{FF2B5EF4-FFF2-40B4-BE49-F238E27FC236}">
                <a16:creationId xmlns:a16="http://schemas.microsoft.com/office/drawing/2014/main" id="{F9A24D26-374E-2A0F-AD2C-DA60F55C9F05}"/>
              </a:ext>
            </a:extLst>
          </p:cNvPr>
          <p:cNvSpPr/>
          <p:nvPr/>
        </p:nvSpPr>
        <p:spPr>
          <a:xfrm>
            <a:off x="8672825" y="2651245"/>
            <a:ext cx="2809447" cy="393873"/>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fr-FR" sz="1200">
                <a:solidFill>
                  <a:schemeClr val="bg2">
                    <a:lumMod val="50000"/>
                  </a:schemeClr>
                </a:solidFill>
                <a:latin typeface="+mj-lt"/>
              </a:rPr>
              <a:t>Complète le fichier Excel partagé</a:t>
            </a:r>
          </a:p>
        </p:txBody>
      </p:sp>
      <p:cxnSp>
        <p:nvCxnSpPr>
          <p:cNvPr id="55" name="Connecteur droit avec flèche 54">
            <a:extLst>
              <a:ext uri="{FF2B5EF4-FFF2-40B4-BE49-F238E27FC236}">
                <a16:creationId xmlns:a16="http://schemas.microsoft.com/office/drawing/2014/main" id="{C33E5CCF-55C4-199A-1913-13D09F7EB703}"/>
              </a:ext>
            </a:extLst>
          </p:cNvPr>
          <p:cNvCxnSpPr>
            <a:stCxn id="47" idx="3"/>
            <a:endCxn id="52" idx="1"/>
          </p:cNvCxnSpPr>
          <p:nvPr/>
        </p:nvCxnSpPr>
        <p:spPr>
          <a:xfrm>
            <a:off x="7033109" y="2848181"/>
            <a:ext cx="1639715" cy="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57" name="Connecteur droit avec flèche 56">
            <a:extLst>
              <a:ext uri="{FF2B5EF4-FFF2-40B4-BE49-F238E27FC236}">
                <a16:creationId xmlns:a16="http://schemas.microsoft.com/office/drawing/2014/main" id="{383D8ACC-4C0F-9DFC-67A8-220C5E77DE35}"/>
              </a:ext>
            </a:extLst>
          </p:cNvPr>
          <p:cNvCxnSpPr>
            <a:stCxn id="47" idx="2"/>
            <a:endCxn id="36" idx="0"/>
          </p:cNvCxnSpPr>
          <p:nvPr/>
        </p:nvCxnSpPr>
        <p:spPr>
          <a:xfrm flipH="1">
            <a:off x="6095114" y="3166407"/>
            <a:ext cx="887" cy="42647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61" name="ZoneTexte 60">
            <a:extLst>
              <a:ext uri="{FF2B5EF4-FFF2-40B4-BE49-F238E27FC236}">
                <a16:creationId xmlns:a16="http://schemas.microsoft.com/office/drawing/2014/main" id="{F3A9A077-0975-C2FC-14C7-84E843F1E0D3}"/>
              </a:ext>
            </a:extLst>
          </p:cNvPr>
          <p:cNvSpPr txBox="1"/>
          <p:nvPr/>
        </p:nvSpPr>
        <p:spPr>
          <a:xfrm>
            <a:off x="6161610" y="3169213"/>
            <a:ext cx="906505" cy="276999"/>
          </a:xfrm>
          <a:prstGeom prst="rect">
            <a:avLst/>
          </a:prstGeom>
          <a:noFill/>
        </p:spPr>
        <p:txBody>
          <a:bodyPr wrap="square" lIns="0" rIns="0" rtlCol="0">
            <a:spAutoFit/>
          </a:bodyPr>
          <a:lstStyle/>
          <a:p>
            <a:r>
              <a:rPr lang="fr-FR" sz="1200">
                <a:solidFill>
                  <a:schemeClr val="bg2">
                    <a:lumMod val="50000"/>
                  </a:schemeClr>
                </a:solidFill>
                <a:latin typeface="+mj-lt"/>
              </a:rPr>
              <a:t>Non</a:t>
            </a:r>
          </a:p>
        </p:txBody>
      </p:sp>
      <p:sp>
        <p:nvSpPr>
          <p:cNvPr id="63" name="ZoneTexte 62">
            <a:extLst>
              <a:ext uri="{FF2B5EF4-FFF2-40B4-BE49-F238E27FC236}">
                <a16:creationId xmlns:a16="http://schemas.microsoft.com/office/drawing/2014/main" id="{ED65362B-3D40-B781-AA88-F0D46F1DBCA7}"/>
              </a:ext>
            </a:extLst>
          </p:cNvPr>
          <p:cNvSpPr txBox="1"/>
          <p:nvPr/>
        </p:nvSpPr>
        <p:spPr>
          <a:xfrm>
            <a:off x="7068116" y="2571179"/>
            <a:ext cx="906505" cy="276999"/>
          </a:xfrm>
          <a:prstGeom prst="rect">
            <a:avLst/>
          </a:prstGeom>
          <a:noFill/>
        </p:spPr>
        <p:txBody>
          <a:bodyPr wrap="square" lIns="0" rIns="0" rtlCol="0">
            <a:spAutoFit/>
          </a:bodyPr>
          <a:lstStyle/>
          <a:p>
            <a:r>
              <a:rPr lang="fr-FR" sz="1200">
                <a:solidFill>
                  <a:schemeClr val="bg2">
                    <a:lumMod val="50000"/>
                  </a:schemeClr>
                </a:solidFill>
                <a:latin typeface="+mj-lt"/>
              </a:rPr>
              <a:t>Oui</a:t>
            </a:r>
          </a:p>
        </p:txBody>
      </p:sp>
      <p:sp>
        <p:nvSpPr>
          <p:cNvPr id="1025" name="Ellipse 1024">
            <a:extLst>
              <a:ext uri="{FF2B5EF4-FFF2-40B4-BE49-F238E27FC236}">
                <a16:creationId xmlns:a16="http://schemas.microsoft.com/office/drawing/2014/main" id="{BC2E7201-F736-0845-34F7-B27C5D9B0F7C}"/>
              </a:ext>
            </a:extLst>
          </p:cNvPr>
          <p:cNvSpPr/>
          <p:nvPr/>
        </p:nvSpPr>
        <p:spPr>
          <a:xfrm>
            <a:off x="9965238" y="4458247"/>
            <a:ext cx="224620" cy="224620"/>
          </a:xfrm>
          <a:prstGeom prst="ellipse">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200">
              <a:solidFill>
                <a:schemeClr val="bg2">
                  <a:lumMod val="50000"/>
                </a:schemeClr>
              </a:solidFill>
              <a:latin typeface="+mj-lt"/>
            </a:endParaRPr>
          </a:p>
        </p:txBody>
      </p:sp>
      <p:cxnSp>
        <p:nvCxnSpPr>
          <p:cNvPr id="1027" name="Connecteur droit avec flèche 1026">
            <a:extLst>
              <a:ext uri="{FF2B5EF4-FFF2-40B4-BE49-F238E27FC236}">
                <a16:creationId xmlns:a16="http://schemas.microsoft.com/office/drawing/2014/main" id="{AAE0B491-EC43-E4C7-31A8-988A0E473C06}"/>
              </a:ext>
            </a:extLst>
          </p:cNvPr>
          <p:cNvCxnSpPr>
            <a:stCxn id="32" idx="3"/>
            <a:endCxn id="1025" idx="2"/>
          </p:cNvCxnSpPr>
          <p:nvPr/>
        </p:nvCxnSpPr>
        <p:spPr>
          <a:xfrm flipV="1">
            <a:off x="7499837" y="4570560"/>
            <a:ext cx="2465401" cy="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029" name="Connecteur droit avec flèche 1028">
            <a:extLst>
              <a:ext uri="{FF2B5EF4-FFF2-40B4-BE49-F238E27FC236}">
                <a16:creationId xmlns:a16="http://schemas.microsoft.com/office/drawing/2014/main" id="{16C284CA-F56F-16E1-F835-D61C0C44042A}"/>
              </a:ext>
            </a:extLst>
          </p:cNvPr>
          <p:cNvCxnSpPr>
            <a:stCxn id="52" idx="2"/>
            <a:endCxn id="1025" idx="0"/>
          </p:cNvCxnSpPr>
          <p:nvPr/>
        </p:nvCxnSpPr>
        <p:spPr>
          <a:xfrm>
            <a:off x="10077547" y="3045115"/>
            <a:ext cx="0" cy="141313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042" name="Connecteur : en angle 1041">
            <a:extLst>
              <a:ext uri="{FF2B5EF4-FFF2-40B4-BE49-F238E27FC236}">
                <a16:creationId xmlns:a16="http://schemas.microsoft.com/office/drawing/2014/main" id="{7C454C55-DC74-7B6D-6BDB-68B84BD0689C}"/>
              </a:ext>
            </a:extLst>
          </p:cNvPr>
          <p:cNvCxnSpPr>
            <a:stCxn id="36" idx="3"/>
            <a:endCxn id="1025" idx="0"/>
          </p:cNvCxnSpPr>
          <p:nvPr/>
        </p:nvCxnSpPr>
        <p:spPr>
          <a:xfrm>
            <a:off x="7499838" y="3789823"/>
            <a:ext cx="2577711" cy="668427"/>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pic>
        <p:nvPicPr>
          <p:cNvPr id="1043" name="Graphique 1042" descr="Adresse de courrier avec un remplissage uni">
            <a:extLst>
              <a:ext uri="{FF2B5EF4-FFF2-40B4-BE49-F238E27FC236}">
                <a16:creationId xmlns:a16="http://schemas.microsoft.com/office/drawing/2014/main" id="{2A899D71-9B08-32F6-4808-1E5622676354}"/>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3736001" y="3066688"/>
            <a:ext cx="181753" cy="181753"/>
          </a:xfrm>
          <a:prstGeom prst="rect">
            <a:avLst/>
          </a:prstGeom>
        </p:spPr>
      </p:pic>
      <p:pic>
        <p:nvPicPr>
          <p:cNvPr id="1044" name="Picture 4" descr="Microsoft Excel Logo - Télécharger PNG et vecteur">
            <a:extLst>
              <a:ext uri="{FF2B5EF4-FFF2-40B4-BE49-F238E27FC236}">
                <a16:creationId xmlns:a16="http://schemas.microsoft.com/office/drawing/2014/main" id="{5E8300F4-6E3F-8006-767A-CD92A5DAFB24}"/>
              </a:ext>
            </a:extLst>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rot="572966">
            <a:off x="7052414" y="3448778"/>
            <a:ext cx="256023" cy="256023"/>
          </a:xfrm>
          <a:prstGeom prst="rect">
            <a:avLst/>
          </a:prstGeom>
          <a:noFill/>
          <a:extLst>
            <a:ext uri="{909E8E84-426E-40DD-AFC4-6F175D3DCCD1}">
              <a14:hiddenFill xmlns:a14="http://schemas.microsoft.com/office/drawing/2010/main">
                <a:solidFill>
                  <a:srgbClr val="FFFFFF"/>
                </a:solidFill>
              </a14:hiddenFill>
            </a:ext>
          </a:extLst>
        </p:spPr>
      </p:pic>
      <p:pic>
        <p:nvPicPr>
          <p:cNvPr id="1045" name="Picture 4" descr="Microsoft Excel Logo - Télécharger PNG et vecteur">
            <a:extLst>
              <a:ext uri="{FF2B5EF4-FFF2-40B4-BE49-F238E27FC236}">
                <a16:creationId xmlns:a16="http://schemas.microsoft.com/office/drawing/2014/main" id="{7133F6A5-5661-64CA-1059-497AE7B8958A}"/>
              </a:ext>
            </a:extLst>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rot="572966">
            <a:off x="11002377" y="2501919"/>
            <a:ext cx="256023" cy="256023"/>
          </a:xfrm>
          <a:prstGeom prst="rect">
            <a:avLst/>
          </a:prstGeom>
          <a:noFill/>
          <a:extLst>
            <a:ext uri="{909E8E84-426E-40DD-AFC4-6F175D3DCCD1}">
              <a14:hiddenFill xmlns:a14="http://schemas.microsoft.com/office/drawing/2010/main">
                <a:solidFill>
                  <a:srgbClr val="FFFFFF"/>
                </a:solidFill>
              </a14:hiddenFill>
            </a:ext>
          </a:extLst>
        </p:spPr>
      </p:pic>
      <p:pic>
        <p:nvPicPr>
          <p:cNvPr id="1046" name="Graphique 1045" descr="Adresse de courrier avec un remplissage uni">
            <a:extLst>
              <a:ext uri="{FF2B5EF4-FFF2-40B4-BE49-F238E27FC236}">
                <a16:creationId xmlns:a16="http://schemas.microsoft.com/office/drawing/2014/main" id="{867B33CE-B16A-82E1-8C9B-9ACCC1DDDF0A}"/>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7318086" y="4639680"/>
            <a:ext cx="181753" cy="181753"/>
          </a:xfrm>
          <a:prstGeom prst="rect">
            <a:avLst/>
          </a:prstGeom>
        </p:spPr>
      </p:pic>
      <p:pic>
        <p:nvPicPr>
          <p:cNvPr id="13" name="Graphique 12" descr="Clavier avec un remplissage uni">
            <a:extLst>
              <a:ext uri="{FF2B5EF4-FFF2-40B4-BE49-F238E27FC236}">
                <a16:creationId xmlns:a16="http://schemas.microsoft.com/office/drawing/2014/main" id="{F6C8E642-924A-3C81-665C-0B863484F481}"/>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rot="1090740">
            <a:off x="7321460" y="3426395"/>
            <a:ext cx="356757" cy="356757"/>
          </a:xfrm>
          <a:prstGeom prst="rect">
            <a:avLst/>
          </a:prstGeom>
        </p:spPr>
      </p:pic>
      <p:pic>
        <p:nvPicPr>
          <p:cNvPr id="14" name="Graphique 13" descr="Clavier avec un remplissage uni">
            <a:extLst>
              <a:ext uri="{FF2B5EF4-FFF2-40B4-BE49-F238E27FC236}">
                <a16:creationId xmlns:a16="http://schemas.microsoft.com/office/drawing/2014/main" id="{635E3570-0E3F-E2C3-5592-DF8C2CA757A3}"/>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rot="1090740">
            <a:off x="11276840" y="2486284"/>
            <a:ext cx="356757" cy="356757"/>
          </a:xfrm>
          <a:prstGeom prst="rect">
            <a:avLst/>
          </a:prstGeom>
        </p:spPr>
      </p:pic>
    </p:spTree>
    <p:extLst>
      <p:ext uri="{BB962C8B-B14F-4D97-AF65-F5344CB8AC3E}">
        <p14:creationId xmlns:p14="http://schemas.microsoft.com/office/powerpoint/2010/main" val="194267904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2CBFAAB-5C3C-DDE9-179E-64357D0A4FA4}"/>
            </a:ext>
          </a:extLst>
        </p:cNvPr>
        <p:cNvGrpSpPr/>
        <p:nvPr/>
      </p:nvGrpSpPr>
      <p:grpSpPr>
        <a:xfrm>
          <a:off x="0" y="0"/>
          <a:ext cx="0" cy="0"/>
          <a:chOff x="0" y="0"/>
          <a:chExt cx="0" cy="0"/>
        </a:xfrm>
      </p:grpSpPr>
      <p:sp>
        <p:nvSpPr>
          <p:cNvPr id="2" name="Titre 1">
            <a:extLst>
              <a:ext uri="{FF2B5EF4-FFF2-40B4-BE49-F238E27FC236}">
                <a16:creationId xmlns:a16="http://schemas.microsoft.com/office/drawing/2014/main" id="{1C77F95B-C8D5-CE8A-BBEF-D01BADFBEAA4}"/>
              </a:ext>
            </a:extLst>
          </p:cNvPr>
          <p:cNvSpPr>
            <a:spLocks noGrp="1"/>
          </p:cNvSpPr>
          <p:nvPr>
            <p:ph type="title"/>
          </p:nvPr>
        </p:nvSpPr>
        <p:spPr/>
        <p:txBody>
          <a:bodyPr>
            <a:normAutofit/>
          </a:bodyPr>
          <a:lstStyle/>
          <a:p>
            <a:r>
              <a:rPr lang="fr-FR" sz="2000" b="1">
                <a:solidFill>
                  <a:srgbClr val="00A295"/>
                </a:solidFill>
                <a:latin typeface="Avenir" pitchFamily="2" charset="0"/>
                <a:ea typeface="+mn-ea"/>
                <a:cs typeface="Arial" panose="020B0604020202020204" pitchFamily="34" charset="0"/>
              </a:rPr>
              <a:t>Demande d’accès au parking (à effectuer min. 48h avant la date de présence)</a:t>
            </a:r>
          </a:p>
        </p:txBody>
      </p:sp>
      <p:sp>
        <p:nvSpPr>
          <p:cNvPr id="3" name="Espace réservé du contenu 2">
            <a:extLst>
              <a:ext uri="{FF2B5EF4-FFF2-40B4-BE49-F238E27FC236}">
                <a16:creationId xmlns:a16="http://schemas.microsoft.com/office/drawing/2014/main" id="{B5687C9C-D8EC-6AFA-115C-3AF2A96C085A}"/>
              </a:ext>
            </a:extLst>
          </p:cNvPr>
          <p:cNvSpPr>
            <a:spLocks noGrp="1"/>
          </p:cNvSpPr>
          <p:nvPr>
            <p:ph sz="quarter" idx="10"/>
          </p:nvPr>
        </p:nvSpPr>
        <p:spPr/>
        <p:txBody>
          <a:bodyPr/>
          <a:lstStyle/>
          <a:p>
            <a:r>
              <a:rPr lang="fr-FR"/>
              <a:t>Service Logistique, Maintenance et Achats</a:t>
            </a:r>
          </a:p>
        </p:txBody>
      </p:sp>
      <p:grpSp>
        <p:nvGrpSpPr>
          <p:cNvPr id="4" name="Groupe 3">
            <a:extLst>
              <a:ext uri="{FF2B5EF4-FFF2-40B4-BE49-F238E27FC236}">
                <a16:creationId xmlns:a16="http://schemas.microsoft.com/office/drawing/2014/main" id="{109E32C1-2611-ECBF-7617-C2043FD6385C}"/>
              </a:ext>
            </a:extLst>
          </p:cNvPr>
          <p:cNvGrpSpPr/>
          <p:nvPr/>
        </p:nvGrpSpPr>
        <p:grpSpPr>
          <a:xfrm>
            <a:off x="2156964" y="1033885"/>
            <a:ext cx="7878073" cy="5302097"/>
            <a:chOff x="161927" y="1033885"/>
            <a:chExt cx="7878073" cy="5302097"/>
          </a:xfrm>
        </p:grpSpPr>
        <p:grpSp>
          <p:nvGrpSpPr>
            <p:cNvPr id="7" name="Groupe 6">
              <a:extLst>
                <a:ext uri="{FF2B5EF4-FFF2-40B4-BE49-F238E27FC236}">
                  <a16:creationId xmlns:a16="http://schemas.microsoft.com/office/drawing/2014/main" id="{62F2EBAE-B81E-232F-759F-A58A1B3020CC}"/>
                </a:ext>
              </a:extLst>
            </p:cNvPr>
            <p:cNvGrpSpPr>
              <a:grpSpLocks/>
            </p:cNvGrpSpPr>
            <p:nvPr/>
          </p:nvGrpSpPr>
          <p:grpSpPr>
            <a:xfrm>
              <a:off x="161927" y="1033885"/>
              <a:ext cx="3888000" cy="5302097"/>
              <a:chOff x="1807907" y="1917205"/>
              <a:chExt cx="1554481" cy="2607276"/>
            </a:xfrm>
          </p:grpSpPr>
          <p:sp>
            <p:nvSpPr>
              <p:cNvPr id="8" name="Rectangle 7">
                <a:extLst>
                  <a:ext uri="{FF2B5EF4-FFF2-40B4-BE49-F238E27FC236}">
                    <a16:creationId xmlns:a16="http://schemas.microsoft.com/office/drawing/2014/main" id="{E813AE12-57DC-D392-BF3E-E7B0A498EAC8}"/>
                  </a:ext>
                </a:extLst>
              </p:cNvPr>
              <p:cNvSpPr>
                <a:spLocks/>
              </p:cNvSpPr>
              <p:nvPr/>
            </p:nvSpPr>
            <p:spPr>
              <a:xfrm>
                <a:off x="1807907" y="2110327"/>
                <a:ext cx="1554480" cy="241415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fr-FR" sz="1351"/>
              </a:p>
            </p:txBody>
          </p:sp>
          <p:sp>
            <p:nvSpPr>
              <p:cNvPr id="9" name="Rectangle 8">
                <a:extLst>
                  <a:ext uri="{FF2B5EF4-FFF2-40B4-BE49-F238E27FC236}">
                    <a16:creationId xmlns:a16="http://schemas.microsoft.com/office/drawing/2014/main" id="{07604A60-58A8-E58A-C2FD-9411B6E181DB}"/>
                  </a:ext>
                </a:extLst>
              </p:cNvPr>
              <p:cNvSpPr>
                <a:spLocks/>
              </p:cNvSpPr>
              <p:nvPr/>
            </p:nvSpPr>
            <p:spPr>
              <a:xfrm>
                <a:off x="1808798" y="1917205"/>
                <a:ext cx="1553590" cy="18264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fr-FR" sz="1200" b="1">
                    <a:solidFill>
                      <a:schemeClr val="bg1"/>
                    </a:solidFill>
                  </a:rPr>
                  <a:t>LE PERSONNEL</a:t>
                </a:r>
              </a:p>
            </p:txBody>
          </p:sp>
        </p:grpSp>
        <p:grpSp>
          <p:nvGrpSpPr>
            <p:cNvPr id="10" name="Groupe 9">
              <a:extLst>
                <a:ext uri="{FF2B5EF4-FFF2-40B4-BE49-F238E27FC236}">
                  <a16:creationId xmlns:a16="http://schemas.microsoft.com/office/drawing/2014/main" id="{06A5BA2D-5C72-70CA-814D-9CF60C448099}"/>
                </a:ext>
              </a:extLst>
            </p:cNvPr>
            <p:cNvGrpSpPr>
              <a:grpSpLocks/>
            </p:cNvGrpSpPr>
            <p:nvPr/>
          </p:nvGrpSpPr>
          <p:grpSpPr>
            <a:xfrm>
              <a:off x="4152000" y="1038286"/>
              <a:ext cx="3888000" cy="5297695"/>
              <a:chOff x="1695385" y="1917205"/>
              <a:chExt cx="1673608" cy="2468754"/>
            </a:xfrm>
          </p:grpSpPr>
          <p:sp>
            <p:nvSpPr>
              <p:cNvPr id="11" name="Rectangle 10">
                <a:extLst>
                  <a:ext uri="{FF2B5EF4-FFF2-40B4-BE49-F238E27FC236}">
                    <a16:creationId xmlns:a16="http://schemas.microsoft.com/office/drawing/2014/main" id="{F326D5DF-DA14-982E-49CD-9740822A0287}"/>
                  </a:ext>
                </a:extLst>
              </p:cNvPr>
              <p:cNvSpPr>
                <a:spLocks/>
              </p:cNvSpPr>
              <p:nvPr/>
            </p:nvSpPr>
            <p:spPr>
              <a:xfrm>
                <a:off x="1695385" y="2100218"/>
                <a:ext cx="1673608" cy="228574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fr-FR" sz="1351"/>
              </a:p>
            </p:txBody>
          </p:sp>
          <p:sp>
            <p:nvSpPr>
              <p:cNvPr id="12" name="Rectangle 11">
                <a:extLst>
                  <a:ext uri="{FF2B5EF4-FFF2-40B4-BE49-F238E27FC236}">
                    <a16:creationId xmlns:a16="http://schemas.microsoft.com/office/drawing/2014/main" id="{E33CE20D-BB7C-CFB7-011C-F3E02E513D0F}"/>
                  </a:ext>
                </a:extLst>
              </p:cNvPr>
              <p:cNvSpPr>
                <a:spLocks/>
              </p:cNvSpPr>
              <p:nvPr/>
            </p:nvSpPr>
            <p:spPr>
              <a:xfrm>
                <a:off x="1695385" y="1917205"/>
                <a:ext cx="1673608" cy="17308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fr-FR" sz="1200" b="1">
                    <a:solidFill>
                      <a:schemeClr val="bg1"/>
                    </a:solidFill>
                  </a:rPr>
                  <a:t>SERVICE LOGISTIQUE, MAINTENANCE ET ACHATS</a:t>
                </a:r>
              </a:p>
            </p:txBody>
          </p:sp>
        </p:grpSp>
        <p:sp>
          <p:nvSpPr>
            <p:cNvPr id="21" name="ZoneTexte 20">
              <a:extLst>
                <a:ext uri="{FF2B5EF4-FFF2-40B4-BE49-F238E27FC236}">
                  <a16:creationId xmlns:a16="http://schemas.microsoft.com/office/drawing/2014/main" id="{BCB4AE81-89CC-0841-F4EC-B6C90679925F}"/>
                </a:ext>
              </a:extLst>
            </p:cNvPr>
            <p:cNvSpPr txBox="1"/>
            <p:nvPr/>
          </p:nvSpPr>
          <p:spPr>
            <a:xfrm>
              <a:off x="392651" y="1531355"/>
              <a:ext cx="1606079" cy="454792"/>
            </a:xfrm>
            <a:prstGeom prst="roundRect">
              <a:avLst>
                <a:gd name="adj" fmla="val 50000"/>
              </a:avLst>
            </a:prstGeom>
            <a:solidFill>
              <a:srgbClr val="00A295"/>
            </a:solidFill>
            <a:ln>
              <a:solidFill>
                <a:schemeClr val="tx1"/>
              </a:solidFill>
            </a:ln>
          </p:spPr>
          <p:txBody>
            <a:bodyPr wrap="square" lIns="0" tIns="0" rIns="0" bIns="0" rtlCol="0" anchor="ctr">
              <a:spAutoFit/>
            </a:bodyPr>
            <a:lstStyle>
              <a:defPPr>
                <a:defRPr lang="fr-FR"/>
              </a:defPPr>
              <a:lvl1pPr algn="ctr">
                <a:defRPr sz="1051">
                  <a:solidFill>
                    <a:schemeClr val="bg1"/>
                  </a:solidFill>
                  <a:latin typeface="+mj-lt"/>
                </a:defRPr>
              </a:lvl1pPr>
            </a:lstStyle>
            <a:p>
              <a:r>
                <a:rPr lang="fr-FR">
                  <a:latin typeface="+mn-lt"/>
                </a:rPr>
                <a:t>Besoin de stationner un véhicule sur le parking</a:t>
              </a:r>
            </a:p>
          </p:txBody>
        </p:sp>
        <p:sp>
          <p:nvSpPr>
            <p:cNvPr id="23" name="Rectangle 22">
              <a:extLst>
                <a:ext uri="{FF2B5EF4-FFF2-40B4-BE49-F238E27FC236}">
                  <a16:creationId xmlns:a16="http://schemas.microsoft.com/office/drawing/2014/main" id="{F3A521B9-C804-DD05-DC64-2B1FC421FCBA}"/>
                </a:ext>
              </a:extLst>
            </p:cNvPr>
            <p:cNvSpPr/>
            <p:nvPr/>
          </p:nvSpPr>
          <p:spPr>
            <a:xfrm>
              <a:off x="285745" y="3931393"/>
              <a:ext cx="3642131" cy="900863"/>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fr-FR" sz="1200">
                  <a:solidFill>
                    <a:schemeClr val="bg2">
                      <a:lumMod val="50000"/>
                    </a:schemeClr>
                  </a:solidFill>
                </a:rPr>
                <a:t>Envoie le formulaire de demande d’accès au parking à l’adresse mail « Services Généraux » en précisant la plaque d’immatriculation, l’identité de la personne, l’appartenance à l’école / le nom de l’entreprise, la date et la durée</a:t>
              </a:r>
            </a:p>
          </p:txBody>
        </p:sp>
        <p:pic>
          <p:nvPicPr>
            <p:cNvPr id="27" name="Graphique 26" descr="Adresse de courrier avec un remplissage uni">
              <a:extLst>
                <a:ext uri="{FF2B5EF4-FFF2-40B4-BE49-F238E27FC236}">
                  <a16:creationId xmlns:a16="http://schemas.microsoft.com/office/drawing/2014/main" id="{7B5CCC00-CDCD-4832-88F0-600CED39DB2E}"/>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3744056" y="4732636"/>
              <a:ext cx="181753" cy="181753"/>
            </a:xfrm>
            <a:prstGeom prst="rect">
              <a:avLst/>
            </a:prstGeom>
          </p:spPr>
        </p:pic>
        <p:pic>
          <p:nvPicPr>
            <p:cNvPr id="32" name="Picture 2" descr="Microsoft Word Logo - Télécharger PNG et vecteur">
              <a:extLst>
                <a:ext uri="{FF2B5EF4-FFF2-40B4-BE49-F238E27FC236}">
                  <a16:creationId xmlns:a16="http://schemas.microsoft.com/office/drawing/2014/main" id="{D3834C36-0256-4487-4007-4A918C0CEF60}"/>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rot="610546">
              <a:off x="3742808" y="3817957"/>
              <a:ext cx="184249" cy="184249"/>
            </a:xfrm>
            <a:prstGeom prst="rect">
              <a:avLst/>
            </a:prstGeom>
            <a:noFill/>
            <a:extLst>
              <a:ext uri="{909E8E84-426E-40DD-AFC4-6F175D3DCCD1}">
                <a14:hiddenFill xmlns:a14="http://schemas.microsoft.com/office/drawing/2010/main">
                  <a:solidFill>
                    <a:srgbClr val="FFFFFF"/>
                  </a:solidFill>
                </a14:hiddenFill>
              </a:ext>
            </a:extLst>
          </p:spPr>
        </p:pic>
        <p:sp>
          <p:nvSpPr>
            <p:cNvPr id="34" name="Organigramme : Décision 33">
              <a:extLst>
                <a:ext uri="{FF2B5EF4-FFF2-40B4-BE49-F238E27FC236}">
                  <a16:creationId xmlns:a16="http://schemas.microsoft.com/office/drawing/2014/main" id="{D522CFE2-B139-5BB7-1E38-879D8398C871}"/>
                </a:ext>
              </a:extLst>
            </p:cNvPr>
            <p:cNvSpPr/>
            <p:nvPr/>
          </p:nvSpPr>
          <p:spPr>
            <a:xfrm>
              <a:off x="192980" y="2362945"/>
              <a:ext cx="2005419" cy="636459"/>
            </a:xfrm>
            <a:prstGeom prst="flowChartDecision">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a:solidFill>
                    <a:schemeClr val="bg2">
                      <a:lumMod val="50000"/>
                    </a:schemeClr>
                  </a:solidFill>
                </a:rPr>
                <a:t>Formulaire de demande ?</a:t>
              </a:r>
            </a:p>
          </p:txBody>
        </p:sp>
        <p:sp>
          <p:nvSpPr>
            <p:cNvPr id="35" name="ZoneTexte 34">
              <a:extLst>
                <a:ext uri="{FF2B5EF4-FFF2-40B4-BE49-F238E27FC236}">
                  <a16:creationId xmlns:a16="http://schemas.microsoft.com/office/drawing/2014/main" id="{91CC7819-4BC5-B63D-EA46-691F3AE551FD}"/>
                </a:ext>
              </a:extLst>
            </p:cNvPr>
            <p:cNvSpPr txBox="1"/>
            <p:nvPr/>
          </p:nvSpPr>
          <p:spPr>
            <a:xfrm>
              <a:off x="1235737" y="3002209"/>
              <a:ext cx="906505" cy="276999"/>
            </a:xfrm>
            <a:prstGeom prst="rect">
              <a:avLst/>
            </a:prstGeom>
            <a:noFill/>
          </p:spPr>
          <p:txBody>
            <a:bodyPr wrap="square" lIns="0" rIns="0" rtlCol="0">
              <a:spAutoFit/>
            </a:bodyPr>
            <a:lstStyle/>
            <a:p>
              <a:r>
                <a:rPr lang="fr-FR" sz="1200">
                  <a:solidFill>
                    <a:schemeClr val="bg2">
                      <a:lumMod val="50000"/>
                    </a:schemeClr>
                  </a:solidFill>
                </a:rPr>
                <a:t>Oui</a:t>
              </a:r>
            </a:p>
          </p:txBody>
        </p:sp>
        <p:sp>
          <p:nvSpPr>
            <p:cNvPr id="36" name="ZoneTexte 35">
              <a:extLst>
                <a:ext uri="{FF2B5EF4-FFF2-40B4-BE49-F238E27FC236}">
                  <a16:creationId xmlns:a16="http://schemas.microsoft.com/office/drawing/2014/main" id="{A31EC2A0-4883-0EDF-4083-C7ADC15E62BB}"/>
                </a:ext>
              </a:extLst>
            </p:cNvPr>
            <p:cNvSpPr txBox="1"/>
            <p:nvPr/>
          </p:nvSpPr>
          <p:spPr>
            <a:xfrm>
              <a:off x="2298705" y="2404177"/>
              <a:ext cx="906505" cy="276999"/>
            </a:xfrm>
            <a:prstGeom prst="rect">
              <a:avLst/>
            </a:prstGeom>
            <a:noFill/>
          </p:spPr>
          <p:txBody>
            <a:bodyPr wrap="square" lIns="0" rIns="0" rtlCol="0">
              <a:spAutoFit/>
            </a:bodyPr>
            <a:lstStyle/>
            <a:p>
              <a:r>
                <a:rPr lang="fr-FR" sz="1200">
                  <a:solidFill>
                    <a:schemeClr val="bg2">
                      <a:lumMod val="50000"/>
                    </a:schemeClr>
                  </a:solidFill>
                </a:rPr>
                <a:t>Non</a:t>
              </a:r>
            </a:p>
          </p:txBody>
        </p:sp>
        <p:cxnSp>
          <p:nvCxnSpPr>
            <p:cNvPr id="38" name="Connecteur droit avec flèche 37">
              <a:extLst>
                <a:ext uri="{FF2B5EF4-FFF2-40B4-BE49-F238E27FC236}">
                  <a16:creationId xmlns:a16="http://schemas.microsoft.com/office/drawing/2014/main" id="{16ED9FCD-237C-6CC7-7EA6-39E41965EA21}"/>
                </a:ext>
              </a:extLst>
            </p:cNvPr>
            <p:cNvCxnSpPr>
              <a:cxnSpLocks/>
              <a:stCxn id="34" idx="2"/>
            </p:cNvCxnSpPr>
            <p:nvPr/>
          </p:nvCxnSpPr>
          <p:spPr>
            <a:xfrm>
              <a:off x="1195689" y="2999403"/>
              <a:ext cx="0" cy="27980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0" name="Connecteur droit avec flèche 39">
              <a:extLst>
                <a:ext uri="{FF2B5EF4-FFF2-40B4-BE49-F238E27FC236}">
                  <a16:creationId xmlns:a16="http://schemas.microsoft.com/office/drawing/2014/main" id="{0B70DDF3-8E26-6515-5C1E-3CE4F3AC7612}"/>
                </a:ext>
              </a:extLst>
            </p:cNvPr>
            <p:cNvCxnSpPr>
              <a:cxnSpLocks/>
              <a:stCxn id="21" idx="2"/>
              <a:endCxn id="34" idx="0"/>
            </p:cNvCxnSpPr>
            <p:nvPr/>
          </p:nvCxnSpPr>
          <p:spPr>
            <a:xfrm flipH="1">
              <a:off x="1195690" y="1986147"/>
              <a:ext cx="1" cy="37679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42" name="Rectangle 41">
              <a:extLst>
                <a:ext uri="{FF2B5EF4-FFF2-40B4-BE49-F238E27FC236}">
                  <a16:creationId xmlns:a16="http://schemas.microsoft.com/office/drawing/2014/main" id="{0C1DB468-FE38-9265-8B27-8D54F98EFD11}"/>
                </a:ext>
              </a:extLst>
            </p:cNvPr>
            <p:cNvSpPr/>
            <p:nvPr/>
          </p:nvSpPr>
          <p:spPr>
            <a:xfrm>
              <a:off x="2761816" y="2399233"/>
              <a:ext cx="1163993" cy="563884"/>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fr-FR" sz="1200">
                  <a:solidFill>
                    <a:schemeClr val="bg2">
                      <a:lumMod val="50000"/>
                    </a:schemeClr>
                  </a:solidFill>
                </a:rPr>
                <a:t>Envoie une demande d’accès au parking</a:t>
              </a:r>
            </a:p>
          </p:txBody>
        </p:sp>
        <p:cxnSp>
          <p:nvCxnSpPr>
            <p:cNvPr id="44" name="Connecteur droit avec flèche 43">
              <a:extLst>
                <a:ext uri="{FF2B5EF4-FFF2-40B4-BE49-F238E27FC236}">
                  <a16:creationId xmlns:a16="http://schemas.microsoft.com/office/drawing/2014/main" id="{D58C3B38-7B94-D679-D28D-C2FDE3D53CAB}"/>
                </a:ext>
              </a:extLst>
            </p:cNvPr>
            <p:cNvCxnSpPr>
              <a:cxnSpLocks/>
              <a:stCxn id="34" idx="3"/>
              <a:endCxn id="42" idx="1"/>
            </p:cNvCxnSpPr>
            <p:nvPr/>
          </p:nvCxnSpPr>
          <p:spPr>
            <a:xfrm>
              <a:off x="2198401" y="2681175"/>
              <a:ext cx="563417"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45" name="Rectangle 44">
              <a:extLst>
                <a:ext uri="{FF2B5EF4-FFF2-40B4-BE49-F238E27FC236}">
                  <a16:creationId xmlns:a16="http://schemas.microsoft.com/office/drawing/2014/main" id="{567F9664-DC47-B02C-6D0B-937CF8D148E4}"/>
                </a:ext>
              </a:extLst>
            </p:cNvPr>
            <p:cNvSpPr/>
            <p:nvPr/>
          </p:nvSpPr>
          <p:spPr>
            <a:xfrm>
              <a:off x="4698937" y="2473681"/>
              <a:ext cx="2794128" cy="414991"/>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fr-FR" sz="1200">
                  <a:solidFill>
                    <a:schemeClr val="bg2">
                      <a:lumMod val="50000"/>
                    </a:schemeClr>
                  </a:solidFill>
                </a:rPr>
                <a:t>Envoie le formulaire de demande d’accès au parking à retourner complété</a:t>
              </a:r>
            </a:p>
          </p:txBody>
        </p:sp>
        <p:cxnSp>
          <p:nvCxnSpPr>
            <p:cNvPr id="47" name="Connecteur droit avec flèche 46">
              <a:extLst>
                <a:ext uri="{FF2B5EF4-FFF2-40B4-BE49-F238E27FC236}">
                  <a16:creationId xmlns:a16="http://schemas.microsoft.com/office/drawing/2014/main" id="{4A63FD4A-2B52-A22B-C016-BAEC381E3734}"/>
                </a:ext>
              </a:extLst>
            </p:cNvPr>
            <p:cNvCxnSpPr>
              <a:cxnSpLocks/>
              <a:stCxn id="42" idx="3"/>
              <a:endCxn id="45" idx="1"/>
            </p:cNvCxnSpPr>
            <p:nvPr/>
          </p:nvCxnSpPr>
          <p:spPr>
            <a:xfrm>
              <a:off x="3925809" y="2681175"/>
              <a:ext cx="773129"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50" name="Connecteur : en angle 49">
              <a:extLst>
                <a:ext uri="{FF2B5EF4-FFF2-40B4-BE49-F238E27FC236}">
                  <a16:creationId xmlns:a16="http://schemas.microsoft.com/office/drawing/2014/main" id="{38841679-85A1-1C0B-1E9C-E57399BFEEB3}"/>
                </a:ext>
              </a:extLst>
            </p:cNvPr>
            <p:cNvCxnSpPr>
              <a:cxnSpLocks/>
              <a:stCxn id="45" idx="2"/>
              <a:endCxn id="53" idx="0"/>
            </p:cNvCxnSpPr>
            <p:nvPr/>
          </p:nvCxnSpPr>
          <p:spPr>
            <a:xfrm rot="5400000">
              <a:off x="3903805" y="1090790"/>
              <a:ext cx="394319" cy="3990076"/>
            </a:xfrm>
            <a:prstGeom prst="bentConnector3">
              <a:avLst/>
            </a:prstGeom>
            <a:ln>
              <a:tailEnd type="triangle"/>
            </a:ln>
          </p:spPr>
          <p:style>
            <a:lnRef idx="1">
              <a:schemeClr val="accent1"/>
            </a:lnRef>
            <a:fillRef idx="0">
              <a:schemeClr val="accent1"/>
            </a:fillRef>
            <a:effectRef idx="0">
              <a:schemeClr val="accent1"/>
            </a:effectRef>
            <a:fontRef idx="minor">
              <a:schemeClr val="tx1"/>
            </a:fontRef>
          </p:style>
        </p:cxnSp>
        <p:sp>
          <p:nvSpPr>
            <p:cNvPr id="53" name="Rectangle 52">
              <a:extLst>
                <a:ext uri="{FF2B5EF4-FFF2-40B4-BE49-F238E27FC236}">
                  <a16:creationId xmlns:a16="http://schemas.microsoft.com/office/drawing/2014/main" id="{DC470408-505C-C83E-50A2-AD4803360507}"/>
                </a:ext>
              </a:extLst>
            </p:cNvPr>
            <p:cNvSpPr/>
            <p:nvPr/>
          </p:nvSpPr>
          <p:spPr>
            <a:xfrm>
              <a:off x="708861" y="3282989"/>
              <a:ext cx="2794128" cy="414991"/>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fr-FR" sz="1200">
                  <a:solidFill>
                    <a:schemeClr val="bg2">
                      <a:lumMod val="50000"/>
                    </a:schemeClr>
                  </a:solidFill>
                </a:rPr>
                <a:t>Complète le formulaire de demande d’accès au parking</a:t>
              </a:r>
            </a:p>
          </p:txBody>
        </p:sp>
        <p:cxnSp>
          <p:nvCxnSpPr>
            <p:cNvPr id="57" name="Connecteur droit avec flèche 56">
              <a:extLst>
                <a:ext uri="{FF2B5EF4-FFF2-40B4-BE49-F238E27FC236}">
                  <a16:creationId xmlns:a16="http://schemas.microsoft.com/office/drawing/2014/main" id="{3469F060-104E-BC6F-984A-7B279B0CA2F0}"/>
                </a:ext>
              </a:extLst>
            </p:cNvPr>
            <p:cNvCxnSpPr>
              <a:cxnSpLocks/>
              <a:stCxn id="53" idx="2"/>
              <a:endCxn id="23" idx="0"/>
            </p:cNvCxnSpPr>
            <p:nvPr/>
          </p:nvCxnSpPr>
          <p:spPr>
            <a:xfrm>
              <a:off x="2105927" y="3697976"/>
              <a:ext cx="885" cy="23341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58" name="Rectangle 57">
              <a:extLst>
                <a:ext uri="{FF2B5EF4-FFF2-40B4-BE49-F238E27FC236}">
                  <a16:creationId xmlns:a16="http://schemas.microsoft.com/office/drawing/2014/main" id="{9A39393B-CEB7-546E-8D30-043F311E5ABA}"/>
                </a:ext>
              </a:extLst>
            </p:cNvPr>
            <p:cNvSpPr/>
            <p:nvPr/>
          </p:nvSpPr>
          <p:spPr>
            <a:xfrm>
              <a:off x="4698937" y="4080807"/>
              <a:ext cx="2794128" cy="605771"/>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fr-FR" sz="1200">
                  <a:solidFill>
                    <a:schemeClr val="bg2">
                      <a:lumMod val="50000"/>
                    </a:schemeClr>
                  </a:solidFill>
                </a:rPr>
                <a:t>Signe le formulaire</a:t>
              </a:r>
            </a:p>
            <a:p>
              <a:pPr algn="ctr"/>
              <a:r>
                <a:rPr lang="fr-FR" sz="1200">
                  <a:solidFill>
                    <a:schemeClr val="bg2">
                      <a:lumMod val="50000"/>
                    </a:schemeClr>
                  </a:solidFill>
                </a:rPr>
                <a:t>(par le responsable du service Logistique, Maintenance et Achats)</a:t>
              </a:r>
            </a:p>
          </p:txBody>
        </p:sp>
        <p:sp>
          <p:nvSpPr>
            <p:cNvPr id="60" name="Rectangle 59">
              <a:extLst>
                <a:ext uri="{FF2B5EF4-FFF2-40B4-BE49-F238E27FC236}">
                  <a16:creationId xmlns:a16="http://schemas.microsoft.com/office/drawing/2014/main" id="{02B93FE5-AD57-3AEC-3A81-D536A6567575}"/>
                </a:ext>
              </a:extLst>
            </p:cNvPr>
            <p:cNvSpPr/>
            <p:nvPr/>
          </p:nvSpPr>
          <p:spPr>
            <a:xfrm>
              <a:off x="4698051" y="4960447"/>
              <a:ext cx="2794128" cy="554119"/>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fr-FR" sz="1200">
                  <a:solidFill>
                    <a:schemeClr val="bg2">
                      <a:lumMod val="50000"/>
                    </a:schemeClr>
                  </a:solidFill>
                </a:rPr>
                <a:t>Imprime le document en deux exemplaires à destination de l’accueil de l’ENSCP et de la loge du campus</a:t>
              </a:r>
            </a:p>
          </p:txBody>
        </p:sp>
        <p:cxnSp>
          <p:nvCxnSpPr>
            <p:cNvPr id="1026" name="Connecteur droit avec flèche 1025">
              <a:extLst>
                <a:ext uri="{FF2B5EF4-FFF2-40B4-BE49-F238E27FC236}">
                  <a16:creationId xmlns:a16="http://schemas.microsoft.com/office/drawing/2014/main" id="{D873E596-AF40-F62A-F55D-B2B68B18F88C}"/>
                </a:ext>
              </a:extLst>
            </p:cNvPr>
            <p:cNvCxnSpPr>
              <a:cxnSpLocks/>
              <a:stCxn id="23" idx="3"/>
              <a:endCxn id="58" idx="1"/>
            </p:cNvCxnSpPr>
            <p:nvPr/>
          </p:nvCxnSpPr>
          <p:spPr>
            <a:xfrm>
              <a:off x="3927875" y="4381823"/>
              <a:ext cx="771063" cy="187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028" name="Connecteur droit avec flèche 1027">
              <a:extLst>
                <a:ext uri="{FF2B5EF4-FFF2-40B4-BE49-F238E27FC236}">
                  <a16:creationId xmlns:a16="http://schemas.microsoft.com/office/drawing/2014/main" id="{20FF76F0-6BB3-847F-AD59-7BC15875C8C3}"/>
                </a:ext>
              </a:extLst>
            </p:cNvPr>
            <p:cNvCxnSpPr>
              <a:stCxn id="58" idx="2"/>
              <a:endCxn id="60" idx="0"/>
            </p:cNvCxnSpPr>
            <p:nvPr/>
          </p:nvCxnSpPr>
          <p:spPr>
            <a:xfrm flipH="1">
              <a:off x="6095114" y="4686578"/>
              <a:ext cx="887" cy="27387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pic>
          <p:nvPicPr>
            <p:cNvPr id="1029" name="Graphique 1028" descr="Boîte à archives avec un remplissage uni">
              <a:extLst>
                <a:ext uri="{FF2B5EF4-FFF2-40B4-BE49-F238E27FC236}">
                  <a16:creationId xmlns:a16="http://schemas.microsoft.com/office/drawing/2014/main" id="{2F03A6D7-BFDB-AB06-4195-73CE45A51D21}"/>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5843331" y="5740867"/>
              <a:ext cx="503568" cy="503568"/>
            </a:xfrm>
            <a:prstGeom prst="rect">
              <a:avLst/>
            </a:prstGeom>
          </p:spPr>
        </p:pic>
        <p:cxnSp>
          <p:nvCxnSpPr>
            <p:cNvPr id="1042" name="Connecteur droit avec flèche 1041">
              <a:extLst>
                <a:ext uri="{FF2B5EF4-FFF2-40B4-BE49-F238E27FC236}">
                  <a16:creationId xmlns:a16="http://schemas.microsoft.com/office/drawing/2014/main" id="{DC33FBD3-5BD9-3D73-8A78-48CAA2F6E094}"/>
                </a:ext>
              </a:extLst>
            </p:cNvPr>
            <p:cNvCxnSpPr>
              <a:cxnSpLocks/>
              <a:stCxn id="60" idx="2"/>
              <a:endCxn id="1029" idx="0"/>
            </p:cNvCxnSpPr>
            <p:nvPr/>
          </p:nvCxnSpPr>
          <p:spPr>
            <a:xfrm>
              <a:off x="6095115" y="5514566"/>
              <a:ext cx="0" cy="22630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043" name="Ellipse 1042">
              <a:extLst>
                <a:ext uri="{FF2B5EF4-FFF2-40B4-BE49-F238E27FC236}">
                  <a16:creationId xmlns:a16="http://schemas.microsoft.com/office/drawing/2014/main" id="{5392DF86-4BE2-1F4C-2E27-AF9679344EF6}"/>
                </a:ext>
              </a:extLst>
            </p:cNvPr>
            <p:cNvSpPr/>
            <p:nvPr/>
          </p:nvSpPr>
          <p:spPr>
            <a:xfrm>
              <a:off x="7081139" y="5880341"/>
              <a:ext cx="224620" cy="224620"/>
            </a:xfrm>
            <a:prstGeom prst="ellipse">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200">
                <a:solidFill>
                  <a:schemeClr val="bg2">
                    <a:lumMod val="50000"/>
                  </a:schemeClr>
                </a:solidFill>
              </a:endParaRPr>
            </a:p>
          </p:txBody>
        </p:sp>
        <p:cxnSp>
          <p:nvCxnSpPr>
            <p:cNvPr id="1044" name="Connecteur droit avec flèche 1043">
              <a:extLst>
                <a:ext uri="{FF2B5EF4-FFF2-40B4-BE49-F238E27FC236}">
                  <a16:creationId xmlns:a16="http://schemas.microsoft.com/office/drawing/2014/main" id="{941DDF60-96AC-8543-6B33-73CBA35FC957}"/>
                </a:ext>
              </a:extLst>
            </p:cNvPr>
            <p:cNvCxnSpPr>
              <a:cxnSpLocks/>
            </p:cNvCxnSpPr>
            <p:nvPr/>
          </p:nvCxnSpPr>
          <p:spPr>
            <a:xfrm>
              <a:off x="6226141" y="5992651"/>
              <a:ext cx="855001" cy="176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pic>
          <p:nvPicPr>
            <p:cNvPr id="1058" name="Graphique 1057" descr="Adresse de courrier avec un remplissage uni">
              <a:extLst>
                <a:ext uri="{FF2B5EF4-FFF2-40B4-BE49-F238E27FC236}">
                  <a16:creationId xmlns:a16="http://schemas.microsoft.com/office/drawing/2014/main" id="{9565DBBD-CDAC-B009-DD9C-45EA24BA6C4C}"/>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7305761" y="2789914"/>
              <a:ext cx="181753" cy="181753"/>
            </a:xfrm>
            <a:prstGeom prst="rect">
              <a:avLst/>
            </a:prstGeom>
          </p:spPr>
        </p:pic>
        <p:pic>
          <p:nvPicPr>
            <p:cNvPr id="1059" name="Graphique 1058" descr="Adresse de courrier avec un remplissage uni">
              <a:extLst>
                <a:ext uri="{FF2B5EF4-FFF2-40B4-BE49-F238E27FC236}">
                  <a16:creationId xmlns:a16="http://schemas.microsoft.com/office/drawing/2014/main" id="{F8E623D6-E2BD-8659-E44F-44232979038A}"/>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3744056" y="2850425"/>
              <a:ext cx="181753" cy="181753"/>
            </a:xfrm>
            <a:prstGeom prst="rect">
              <a:avLst/>
            </a:prstGeom>
          </p:spPr>
        </p:pic>
      </p:grpSp>
    </p:spTree>
    <p:extLst>
      <p:ext uri="{BB962C8B-B14F-4D97-AF65-F5344CB8AC3E}">
        <p14:creationId xmlns:p14="http://schemas.microsoft.com/office/powerpoint/2010/main" val="81383772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A469CE6-12D0-6FBA-84A9-30C8D5F890AB}"/>
            </a:ext>
          </a:extLst>
        </p:cNvPr>
        <p:cNvGrpSpPr/>
        <p:nvPr/>
      </p:nvGrpSpPr>
      <p:grpSpPr>
        <a:xfrm>
          <a:off x="0" y="0"/>
          <a:ext cx="0" cy="0"/>
          <a:chOff x="0" y="0"/>
          <a:chExt cx="0" cy="0"/>
        </a:xfrm>
      </p:grpSpPr>
      <p:grpSp>
        <p:nvGrpSpPr>
          <p:cNvPr id="1057" name="Groupe 1056">
            <a:extLst>
              <a:ext uri="{FF2B5EF4-FFF2-40B4-BE49-F238E27FC236}">
                <a16:creationId xmlns:a16="http://schemas.microsoft.com/office/drawing/2014/main" id="{1E7C8BF0-F839-D069-4248-FADF83DD91F1}"/>
              </a:ext>
            </a:extLst>
          </p:cNvPr>
          <p:cNvGrpSpPr>
            <a:grpSpLocks/>
          </p:cNvGrpSpPr>
          <p:nvPr/>
        </p:nvGrpSpPr>
        <p:grpSpPr>
          <a:xfrm>
            <a:off x="10100963" y="1029483"/>
            <a:ext cx="1926883" cy="5437939"/>
            <a:chOff x="1808798" y="1917205"/>
            <a:chExt cx="1613979" cy="3124230"/>
          </a:xfrm>
        </p:grpSpPr>
        <p:sp>
          <p:nvSpPr>
            <p:cNvPr id="1058" name="Rectangle 1057">
              <a:extLst>
                <a:ext uri="{FF2B5EF4-FFF2-40B4-BE49-F238E27FC236}">
                  <a16:creationId xmlns:a16="http://schemas.microsoft.com/office/drawing/2014/main" id="{47895325-A6B5-287C-64AC-572504E982DB}"/>
                </a:ext>
              </a:extLst>
            </p:cNvPr>
            <p:cNvSpPr>
              <a:spLocks/>
            </p:cNvSpPr>
            <p:nvPr/>
          </p:nvSpPr>
          <p:spPr>
            <a:xfrm>
              <a:off x="1809482" y="2142838"/>
              <a:ext cx="1613295" cy="289859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fr-FR" sz="1351"/>
            </a:p>
          </p:txBody>
        </p:sp>
        <p:sp>
          <p:nvSpPr>
            <p:cNvPr id="1059" name="Rectangle 1058">
              <a:extLst>
                <a:ext uri="{FF2B5EF4-FFF2-40B4-BE49-F238E27FC236}">
                  <a16:creationId xmlns:a16="http://schemas.microsoft.com/office/drawing/2014/main" id="{49EFC1C0-F9B6-EF3A-1390-49C9A80AA694}"/>
                </a:ext>
              </a:extLst>
            </p:cNvPr>
            <p:cNvSpPr>
              <a:spLocks/>
            </p:cNvSpPr>
            <p:nvPr/>
          </p:nvSpPr>
          <p:spPr>
            <a:xfrm>
              <a:off x="1808798" y="1917205"/>
              <a:ext cx="1613979" cy="21338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fr-FR" sz="1200" b="1">
                  <a:solidFill>
                    <a:schemeClr val="bg1"/>
                  </a:solidFill>
                </a:rPr>
                <a:t>PRESTATAIRE</a:t>
              </a:r>
            </a:p>
          </p:txBody>
        </p:sp>
      </p:grpSp>
      <p:sp>
        <p:nvSpPr>
          <p:cNvPr id="2" name="Titre 1">
            <a:extLst>
              <a:ext uri="{FF2B5EF4-FFF2-40B4-BE49-F238E27FC236}">
                <a16:creationId xmlns:a16="http://schemas.microsoft.com/office/drawing/2014/main" id="{F472E42B-5688-A974-EE82-D8A33D7DE916}"/>
              </a:ext>
            </a:extLst>
          </p:cNvPr>
          <p:cNvSpPr>
            <a:spLocks noGrp="1"/>
          </p:cNvSpPr>
          <p:nvPr>
            <p:ph type="title"/>
          </p:nvPr>
        </p:nvSpPr>
        <p:spPr/>
        <p:txBody>
          <a:bodyPr>
            <a:normAutofit/>
          </a:bodyPr>
          <a:lstStyle/>
          <a:p>
            <a:r>
              <a:rPr lang="fr-FR" sz="2000" b="1">
                <a:solidFill>
                  <a:srgbClr val="00A295"/>
                </a:solidFill>
                <a:latin typeface="Avenir" pitchFamily="2" charset="0"/>
                <a:ea typeface="+mn-ea"/>
                <a:cs typeface="Arial" panose="020B0604020202020204" pitchFamily="34" charset="0"/>
              </a:rPr>
              <a:t>Demande d’interventions : Bâtiments / Maintenance (Elec, plomberie, CVC*, serrure)</a:t>
            </a:r>
          </a:p>
        </p:txBody>
      </p:sp>
      <p:sp>
        <p:nvSpPr>
          <p:cNvPr id="3" name="Espace réservé du contenu 2">
            <a:extLst>
              <a:ext uri="{FF2B5EF4-FFF2-40B4-BE49-F238E27FC236}">
                <a16:creationId xmlns:a16="http://schemas.microsoft.com/office/drawing/2014/main" id="{7758F4C3-9577-28FD-0B65-D9790CCF4230}"/>
              </a:ext>
            </a:extLst>
          </p:cNvPr>
          <p:cNvSpPr>
            <a:spLocks noGrp="1"/>
          </p:cNvSpPr>
          <p:nvPr>
            <p:ph sz="quarter" idx="10"/>
          </p:nvPr>
        </p:nvSpPr>
        <p:spPr/>
        <p:txBody>
          <a:bodyPr/>
          <a:lstStyle/>
          <a:p>
            <a:r>
              <a:rPr lang="fr-FR"/>
              <a:t>Service Logistique, Maintenance et Achats</a:t>
            </a:r>
          </a:p>
        </p:txBody>
      </p:sp>
      <p:grpSp>
        <p:nvGrpSpPr>
          <p:cNvPr id="4" name="Groupe 3">
            <a:extLst>
              <a:ext uri="{FF2B5EF4-FFF2-40B4-BE49-F238E27FC236}">
                <a16:creationId xmlns:a16="http://schemas.microsoft.com/office/drawing/2014/main" id="{A2866535-5A15-1AAD-9177-58C4388050C6}"/>
              </a:ext>
            </a:extLst>
          </p:cNvPr>
          <p:cNvGrpSpPr>
            <a:grpSpLocks/>
          </p:cNvGrpSpPr>
          <p:nvPr/>
        </p:nvGrpSpPr>
        <p:grpSpPr>
          <a:xfrm>
            <a:off x="8138665" y="1033885"/>
            <a:ext cx="1858188" cy="5437935"/>
            <a:chOff x="1808798" y="1917205"/>
            <a:chExt cx="1613979" cy="3046185"/>
          </a:xfrm>
        </p:grpSpPr>
        <p:sp>
          <p:nvSpPr>
            <p:cNvPr id="5" name="Rectangle 4">
              <a:extLst>
                <a:ext uri="{FF2B5EF4-FFF2-40B4-BE49-F238E27FC236}">
                  <a16:creationId xmlns:a16="http://schemas.microsoft.com/office/drawing/2014/main" id="{3DC5D0CA-74CB-5022-30B4-9BAA021A8F55}"/>
                </a:ext>
              </a:extLst>
            </p:cNvPr>
            <p:cNvSpPr>
              <a:spLocks/>
            </p:cNvSpPr>
            <p:nvPr/>
          </p:nvSpPr>
          <p:spPr>
            <a:xfrm>
              <a:off x="1809482" y="2142838"/>
              <a:ext cx="1613295" cy="282055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fr-FR" sz="1351"/>
            </a:p>
          </p:txBody>
        </p:sp>
        <p:sp>
          <p:nvSpPr>
            <p:cNvPr id="6" name="Rectangle 5">
              <a:extLst>
                <a:ext uri="{FF2B5EF4-FFF2-40B4-BE49-F238E27FC236}">
                  <a16:creationId xmlns:a16="http://schemas.microsoft.com/office/drawing/2014/main" id="{6199BAA7-8B89-8579-14D7-ADFCA449ED5E}"/>
                </a:ext>
              </a:extLst>
            </p:cNvPr>
            <p:cNvSpPr>
              <a:spLocks/>
            </p:cNvSpPr>
            <p:nvPr/>
          </p:nvSpPr>
          <p:spPr>
            <a:xfrm>
              <a:off x="1808798" y="1917205"/>
              <a:ext cx="1613979" cy="213388"/>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fr-FR" sz="1200" b="1">
                  <a:solidFill>
                    <a:schemeClr val="bg1"/>
                  </a:solidFill>
                </a:rPr>
                <a:t>UMR</a:t>
              </a:r>
            </a:p>
          </p:txBody>
        </p:sp>
      </p:grpSp>
      <p:grpSp>
        <p:nvGrpSpPr>
          <p:cNvPr id="7" name="Groupe 6">
            <a:extLst>
              <a:ext uri="{FF2B5EF4-FFF2-40B4-BE49-F238E27FC236}">
                <a16:creationId xmlns:a16="http://schemas.microsoft.com/office/drawing/2014/main" id="{4FFDB587-01AF-0A6F-84A5-22F7F85F8D03}"/>
              </a:ext>
            </a:extLst>
          </p:cNvPr>
          <p:cNvGrpSpPr>
            <a:grpSpLocks/>
          </p:cNvGrpSpPr>
          <p:nvPr/>
        </p:nvGrpSpPr>
        <p:grpSpPr>
          <a:xfrm>
            <a:off x="161927" y="1033883"/>
            <a:ext cx="3888000" cy="5437939"/>
            <a:chOff x="1807907" y="1917205"/>
            <a:chExt cx="1554481" cy="2674075"/>
          </a:xfrm>
        </p:grpSpPr>
        <p:sp>
          <p:nvSpPr>
            <p:cNvPr id="8" name="Rectangle 7">
              <a:extLst>
                <a:ext uri="{FF2B5EF4-FFF2-40B4-BE49-F238E27FC236}">
                  <a16:creationId xmlns:a16="http://schemas.microsoft.com/office/drawing/2014/main" id="{9225FA48-17F5-FD8A-DB5B-5B65E8BCFBB4}"/>
                </a:ext>
              </a:extLst>
            </p:cNvPr>
            <p:cNvSpPr>
              <a:spLocks/>
            </p:cNvSpPr>
            <p:nvPr/>
          </p:nvSpPr>
          <p:spPr>
            <a:xfrm>
              <a:off x="1807907" y="2110327"/>
              <a:ext cx="1554480" cy="248095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fr-FR" sz="1351"/>
            </a:p>
          </p:txBody>
        </p:sp>
        <p:sp>
          <p:nvSpPr>
            <p:cNvPr id="9" name="Rectangle 8">
              <a:extLst>
                <a:ext uri="{FF2B5EF4-FFF2-40B4-BE49-F238E27FC236}">
                  <a16:creationId xmlns:a16="http://schemas.microsoft.com/office/drawing/2014/main" id="{CCCA15EB-8F0F-0F22-B582-1A9059E2809B}"/>
                </a:ext>
              </a:extLst>
            </p:cNvPr>
            <p:cNvSpPr>
              <a:spLocks/>
            </p:cNvSpPr>
            <p:nvPr/>
          </p:nvSpPr>
          <p:spPr>
            <a:xfrm>
              <a:off x="1808798" y="1917205"/>
              <a:ext cx="1553590" cy="18264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fr-FR" sz="1200" b="1">
                  <a:solidFill>
                    <a:schemeClr val="bg1"/>
                  </a:solidFill>
                </a:rPr>
                <a:t>USAGER DE L’ÉCOLE</a:t>
              </a:r>
            </a:p>
          </p:txBody>
        </p:sp>
      </p:grpSp>
      <p:grpSp>
        <p:nvGrpSpPr>
          <p:cNvPr id="10" name="Groupe 9">
            <a:extLst>
              <a:ext uri="{FF2B5EF4-FFF2-40B4-BE49-F238E27FC236}">
                <a16:creationId xmlns:a16="http://schemas.microsoft.com/office/drawing/2014/main" id="{7DB33E7D-57C2-8549-831F-00D90387AC9C}"/>
              </a:ext>
            </a:extLst>
          </p:cNvPr>
          <p:cNvGrpSpPr>
            <a:grpSpLocks/>
          </p:cNvGrpSpPr>
          <p:nvPr/>
        </p:nvGrpSpPr>
        <p:grpSpPr>
          <a:xfrm>
            <a:off x="4152000" y="1033885"/>
            <a:ext cx="3888000" cy="5437935"/>
            <a:chOff x="1695385" y="1917205"/>
            <a:chExt cx="1673608" cy="2534106"/>
          </a:xfrm>
        </p:grpSpPr>
        <p:sp>
          <p:nvSpPr>
            <p:cNvPr id="11" name="Rectangle 10">
              <a:extLst>
                <a:ext uri="{FF2B5EF4-FFF2-40B4-BE49-F238E27FC236}">
                  <a16:creationId xmlns:a16="http://schemas.microsoft.com/office/drawing/2014/main" id="{3CE9D15D-2181-28C8-4CE0-CD5BE451B8C9}"/>
                </a:ext>
              </a:extLst>
            </p:cNvPr>
            <p:cNvSpPr>
              <a:spLocks/>
            </p:cNvSpPr>
            <p:nvPr/>
          </p:nvSpPr>
          <p:spPr>
            <a:xfrm>
              <a:off x="1695385" y="2100217"/>
              <a:ext cx="1673608" cy="235109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fr-FR" sz="1351"/>
            </a:p>
          </p:txBody>
        </p:sp>
        <p:sp>
          <p:nvSpPr>
            <p:cNvPr id="12" name="Rectangle 11">
              <a:extLst>
                <a:ext uri="{FF2B5EF4-FFF2-40B4-BE49-F238E27FC236}">
                  <a16:creationId xmlns:a16="http://schemas.microsoft.com/office/drawing/2014/main" id="{2EEF6868-67AD-E92D-600A-809817D812B1}"/>
                </a:ext>
              </a:extLst>
            </p:cNvPr>
            <p:cNvSpPr>
              <a:spLocks/>
            </p:cNvSpPr>
            <p:nvPr/>
          </p:nvSpPr>
          <p:spPr>
            <a:xfrm>
              <a:off x="1695385" y="1917205"/>
              <a:ext cx="1673608" cy="17308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fr-FR" sz="1200" b="1">
                  <a:solidFill>
                    <a:schemeClr val="bg1"/>
                  </a:solidFill>
                </a:rPr>
                <a:t>SERVICE LOGISTIQUE, MAINTENANCE ET ACHATS</a:t>
              </a:r>
            </a:p>
          </p:txBody>
        </p:sp>
      </p:grpSp>
      <p:sp>
        <p:nvSpPr>
          <p:cNvPr id="21" name="ZoneTexte 20">
            <a:extLst>
              <a:ext uri="{FF2B5EF4-FFF2-40B4-BE49-F238E27FC236}">
                <a16:creationId xmlns:a16="http://schemas.microsoft.com/office/drawing/2014/main" id="{DBE6F666-49AD-9176-3AF7-598E8878801F}"/>
              </a:ext>
            </a:extLst>
          </p:cNvPr>
          <p:cNvSpPr txBox="1"/>
          <p:nvPr/>
        </p:nvSpPr>
        <p:spPr>
          <a:xfrm>
            <a:off x="361209" y="1421786"/>
            <a:ext cx="1380767" cy="682189"/>
          </a:xfrm>
          <a:prstGeom prst="roundRect">
            <a:avLst>
              <a:gd name="adj" fmla="val 50000"/>
            </a:avLst>
          </a:prstGeom>
          <a:solidFill>
            <a:srgbClr val="00A295"/>
          </a:solidFill>
          <a:ln>
            <a:solidFill>
              <a:schemeClr val="tx1"/>
            </a:solidFill>
          </a:ln>
        </p:spPr>
        <p:txBody>
          <a:bodyPr wrap="square" lIns="0" tIns="0" rIns="0" bIns="0" rtlCol="0" anchor="ctr">
            <a:spAutoFit/>
          </a:bodyPr>
          <a:lstStyle>
            <a:defPPr>
              <a:defRPr lang="fr-FR"/>
            </a:defPPr>
            <a:lvl1pPr algn="ctr">
              <a:defRPr sz="1051">
                <a:solidFill>
                  <a:schemeClr val="bg1"/>
                </a:solidFill>
                <a:latin typeface="+mj-lt"/>
              </a:defRPr>
            </a:lvl1pPr>
          </a:lstStyle>
          <a:p>
            <a:r>
              <a:rPr lang="fr-FR"/>
              <a:t>Un incident lié au bâtiment est détecté</a:t>
            </a:r>
          </a:p>
        </p:txBody>
      </p:sp>
      <p:sp>
        <p:nvSpPr>
          <p:cNvPr id="23" name="Rectangle 22">
            <a:extLst>
              <a:ext uri="{FF2B5EF4-FFF2-40B4-BE49-F238E27FC236}">
                <a16:creationId xmlns:a16="http://schemas.microsoft.com/office/drawing/2014/main" id="{4265F60C-004B-E4A8-E387-916F30F2087B}"/>
              </a:ext>
            </a:extLst>
          </p:cNvPr>
          <p:cNvSpPr/>
          <p:nvPr/>
        </p:nvSpPr>
        <p:spPr>
          <a:xfrm>
            <a:off x="2226159" y="1461315"/>
            <a:ext cx="1606079" cy="603127"/>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fr-FR" sz="1200">
                <a:solidFill>
                  <a:schemeClr val="bg2">
                    <a:lumMod val="50000"/>
                  </a:schemeClr>
                </a:solidFill>
                <a:latin typeface="+mj-lt"/>
              </a:rPr>
              <a:t>Informe de l’incident en précisant le constat et la localisation</a:t>
            </a:r>
          </a:p>
        </p:txBody>
      </p:sp>
      <p:sp>
        <p:nvSpPr>
          <p:cNvPr id="26" name="Rectangle 25">
            <a:extLst>
              <a:ext uri="{FF2B5EF4-FFF2-40B4-BE49-F238E27FC236}">
                <a16:creationId xmlns:a16="http://schemas.microsoft.com/office/drawing/2014/main" id="{320BCD0B-7133-D151-FF40-3B037E085594}"/>
              </a:ext>
            </a:extLst>
          </p:cNvPr>
          <p:cNvSpPr/>
          <p:nvPr/>
        </p:nvSpPr>
        <p:spPr>
          <a:xfrm>
            <a:off x="4712036" y="1555383"/>
            <a:ext cx="2794128" cy="414991"/>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fr-FR" sz="1200">
                <a:solidFill>
                  <a:schemeClr val="bg2">
                    <a:lumMod val="50000"/>
                  </a:schemeClr>
                </a:solidFill>
                <a:latin typeface="+mj-lt"/>
              </a:rPr>
              <a:t>Constate l’incident</a:t>
            </a:r>
          </a:p>
        </p:txBody>
      </p:sp>
      <p:sp>
        <p:nvSpPr>
          <p:cNvPr id="27" name="Rectangle : avec coin rogné 26">
            <a:extLst>
              <a:ext uri="{FF2B5EF4-FFF2-40B4-BE49-F238E27FC236}">
                <a16:creationId xmlns:a16="http://schemas.microsoft.com/office/drawing/2014/main" id="{89C1E24F-C0BB-0CE2-9A02-A206FC696F27}"/>
              </a:ext>
            </a:extLst>
          </p:cNvPr>
          <p:cNvSpPr/>
          <p:nvPr/>
        </p:nvSpPr>
        <p:spPr>
          <a:xfrm>
            <a:off x="4610451" y="2197399"/>
            <a:ext cx="924863" cy="498815"/>
          </a:xfrm>
          <a:prstGeom prst="snip1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a:solidFill>
                  <a:schemeClr val="bg2">
                    <a:lumMod val="50000"/>
                  </a:schemeClr>
                </a:solidFill>
                <a:latin typeface="+mj-lt"/>
              </a:rPr>
              <a:t>Serrure</a:t>
            </a:r>
          </a:p>
        </p:txBody>
      </p:sp>
      <p:sp>
        <p:nvSpPr>
          <p:cNvPr id="32" name="Rectangle : avec coin rogné 31">
            <a:extLst>
              <a:ext uri="{FF2B5EF4-FFF2-40B4-BE49-F238E27FC236}">
                <a16:creationId xmlns:a16="http://schemas.microsoft.com/office/drawing/2014/main" id="{C0A3F930-98D7-A4B4-11B4-4B063C5027B3}"/>
              </a:ext>
            </a:extLst>
          </p:cNvPr>
          <p:cNvSpPr/>
          <p:nvPr/>
        </p:nvSpPr>
        <p:spPr>
          <a:xfrm>
            <a:off x="5647555" y="2197399"/>
            <a:ext cx="924863" cy="498815"/>
          </a:xfrm>
          <a:prstGeom prst="snip1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a:solidFill>
                  <a:schemeClr val="bg2">
                    <a:lumMod val="50000"/>
                  </a:schemeClr>
                </a:solidFill>
                <a:latin typeface="+mj-lt"/>
              </a:rPr>
              <a:t>Elec ou plomberie</a:t>
            </a:r>
          </a:p>
        </p:txBody>
      </p:sp>
      <p:sp>
        <p:nvSpPr>
          <p:cNvPr id="33" name="Rectangle : avec coin rogné 32">
            <a:extLst>
              <a:ext uri="{FF2B5EF4-FFF2-40B4-BE49-F238E27FC236}">
                <a16:creationId xmlns:a16="http://schemas.microsoft.com/office/drawing/2014/main" id="{89845CC0-13B4-4232-5CD8-A39A0502F4A8}"/>
              </a:ext>
            </a:extLst>
          </p:cNvPr>
          <p:cNvSpPr/>
          <p:nvPr/>
        </p:nvSpPr>
        <p:spPr>
          <a:xfrm>
            <a:off x="6684658" y="2197399"/>
            <a:ext cx="924863" cy="498815"/>
          </a:xfrm>
          <a:prstGeom prst="snip1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a:solidFill>
                  <a:schemeClr val="bg2">
                    <a:lumMod val="50000"/>
                  </a:schemeClr>
                </a:solidFill>
                <a:latin typeface="+mj-lt"/>
              </a:rPr>
              <a:t>CVC*</a:t>
            </a:r>
          </a:p>
        </p:txBody>
      </p:sp>
      <p:sp>
        <p:nvSpPr>
          <p:cNvPr id="35" name="Rectangle 34">
            <a:extLst>
              <a:ext uri="{FF2B5EF4-FFF2-40B4-BE49-F238E27FC236}">
                <a16:creationId xmlns:a16="http://schemas.microsoft.com/office/drawing/2014/main" id="{B10E98FE-C879-DCDF-CE32-9ECE191F33B6}"/>
              </a:ext>
            </a:extLst>
          </p:cNvPr>
          <p:cNvSpPr/>
          <p:nvPr/>
        </p:nvSpPr>
        <p:spPr>
          <a:xfrm>
            <a:off x="4336917" y="2851457"/>
            <a:ext cx="1471931" cy="414991"/>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fr-FR" sz="1200">
                <a:solidFill>
                  <a:schemeClr val="bg2">
                    <a:lumMod val="50000"/>
                  </a:schemeClr>
                </a:solidFill>
                <a:latin typeface="+mj-lt"/>
              </a:rPr>
              <a:t>Répare l’incident</a:t>
            </a:r>
          </a:p>
        </p:txBody>
      </p:sp>
      <p:sp>
        <p:nvSpPr>
          <p:cNvPr id="36" name="Ellipse 35">
            <a:extLst>
              <a:ext uri="{FF2B5EF4-FFF2-40B4-BE49-F238E27FC236}">
                <a16:creationId xmlns:a16="http://schemas.microsoft.com/office/drawing/2014/main" id="{D04B459E-01D1-47D2-53F9-272DF3D33723}"/>
              </a:ext>
            </a:extLst>
          </p:cNvPr>
          <p:cNvSpPr/>
          <p:nvPr/>
        </p:nvSpPr>
        <p:spPr>
          <a:xfrm>
            <a:off x="4960573" y="3803267"/>
            <a:ext cx="224620" cy="224620"/>
          </a:xfrm>
          <a:prstGeom prst="ellipse">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200">
              <a:solidFill>
                <a:schemeClr val="bg2">
                  <a:lumMod val="50000"/>
                </a:schemeClr>
              </a:solidFill>
              <a:latin typeface="+mj-lt"/>
            </a:endParaRPr>
          </a:p>
        </p:txBody>
      </p:sp>
      <p:cxnSp>
        <p:nvCxnSpPr>
          <p:cNvPr id="38" name="Connecteur droit avec flèche 37">
            <a:extLst>
              <a:ext uri="{FF2B5EF4-FFF2-40B4-BE49-F238E27FC236}">
                <a16:creationId xmlns:a16="http://schemas.microsoft.com/office/drawing/2014/main" id="{B441B7BB-C181-4E33-E7FD-6AD666151C20}"/>
              </a:ext>
            </a:extLst>
          </p:cNvPr>
          <p:cNvCxnSpPr>
            <a:stCxn id="27" idx="1"/>
            <a:endCxn id="35" idx="0"/>
          </p:cNvCxnSpPr>
          <p:nvPr/>
        </p:nvCxnSpPr>
        <p:spPr>
          <a:xfrm>
            <a:off x="5072883" y="2696211"/>
            <a:ext cx="0" cy="15524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0" name="Connecteur droit avec flèche 39">
            <a:extLst>
              <a:ext uri="{FF2B5EF4-FFF2-40B4-BE49-F238E27FC236}">
                <a16:creationId xmlns:a16="http://schemas.microsoft.com/office/drawing/2014/main" id="{A96CC688-081E-B728-2EC0-D3E1CE191635}"/>
              </a:ext>
            </a:extLst>
          </p:cNvPr>
          <p:cNvCxnSpPr>
            <a:stCxn id="35" idx="2"/>
            <a:endCxn id="36" idx="0"/>
          </p:cNvCxnSpPr>
          <p:nvPr/>
        </p:nvCxnSpPr>
        <p:spPr>
          <a:xfrm flipH="1">
            <a:off x="5072885" y="3266445"/>
            <a:ext cx="1" cy="53682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2" name="Connecteur : en angle 41">
            <a:extLst>
              <a:ext uri="{FF2B5EF4-FFF2-40B4-BE49-F238E27FC236}">
                <a16:creationId xmlns:a16="http://schemas.microsoft.com/office/drawing/2014/main" id="{114552E0-078F-4FBE-0C7B-41E0544E6D73}"/>
              </a:ext>
            </a:extLst>
          </p:cNvPr>
          <p:cNvCxnSpPr>
            <a:stCxn id="26" idx="2"/>
            <a:endCxn id="27" idx="3"/>
          </p:cNvCxnSpPr>
          <p:nvPr/>
        </p:nvCxnSpPr>
        <p:spPr>
          <a:xfrm rot="5400000">
            <a:off x="5477480" y="1565780"/>
            <a:ext cx="227027" cy="1036217"/>
          </a:xfrm>
          <a:prstGeom prst="bentConnector3">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4" name="Connecteur droit avec flèche 43">
            <a:extLst>
              <a:ext uri="{FF2B5EF4-FFF2-40B4-BE49-F238E27FC236}">
                <a16:creationId xmlns:a16="http://schemas.microsoft.com/office/drawing/2014/main" id="{D656FEE5-7DAB-6896-55A6-5494BD38F3E4}"/>
              </a:ext>
            </a:extLst>
          </p:cNvPr>
          <p:cNvCxnSpPr>
            <a:stCxn id="26" idx="2"/>
            <a:endCxn id="32" idx="3"/>
          </p:cNvCxnSpPr>
          <p:nvPr/>
        </p:nvCxnSpPr>
        <p:spPr>
          <a:xfrm>
            <a:off x="6109101" y="1970373"/>
            <a:ext cx="887" cy="22702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6" name="Connecteur : en angle 45">
            <a:extLst>
              <a:ext uri="{FF2B5EF4-FFF2-40B4-BE49-F238E27FC236}">
                <a16:creationId xmlns:a16="http://schemas.microsoft.com/office/drawing/2014/main" id="{1D6B4784-FC1D-B652-49EE-B43168CB0446}"/>
              </a:ext>
            </a:extLst>
          </p:cNvPr>
          <p:cNvCxnSpPr>
            <a:stCxn id="26" idx="2"/>
            <a:endCxn id="33" idx="3"/>
          </p:cNvCxnSpPr>
          <p:nvPr/>
        </p:nvCxnSpPr>
        <p:spPr>
          <a:xfrm rot="16200000" flipH="1">
            <a:off x="6514581" y="1564891"/>
            <a:ext cx="227027" cy="1037989"/>
          </a:xfrm>
          <a:prstGeom prst="bentConnector3">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8" name="Connecteur droit avec flèche 47">
            <a:extLst>
              <a:ext uri="{FF2B5EF4-FFF2-40B4-BE49-F238E27FC236}">
                <a16:creationId xmlns:a16="http://schemas.microsoft.com/office/drawing/2014/main" id="{262A17E8-1884-A4D1-140C-38735030DB78}"/>
              </a:ext>
            </a:extLst>
          </p:cNvPr>
          <p:cNvCxnSpPr>
            <a:cxnSpLocks/>
            <a:stCxn id="23" idx="3"/>
            <a:endCxn id="26" idx="1"/>
          </p:cNvCxnSpPr>
          <p:nvPr/>
        </p:nvCxnSpPr>
        <p:spPr>
          <a:xfrm>
            <a:off x="3832237" y="1762879"/>
            <a:ext cx="879801"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55" name="Connecteur droit avec flèche 54">
            <a:extLst>
              <a:ext uri="{FF2B5EF4-FFF2-40B4-BE49-F238E27FC236}">
                <a16:creationId xmlns:a16="http://schemas.microsoft.com/office/drawing/2014/main" id="{86047D1A-7A4B-F369-F624-0E0B0F63D735}"/>
              </a:ext>
            </a:extLst>
          </p:cNvPr>
          <p:cNvCxnSpPr>
            <a:cxnSpLocks/>
            <a:stCxn id="32" idx="1"/>
            <a:endCxn id="53" idx="0"/>
          </p:cNvCxnSpPr>
          <p:nvPr/>
        </p:nvCxnSpPr>
        <p:spPr>
          <a:xfrm>
            <a:off x="6109987" y="2696214"/>
            <a:ext cx="1257" cy="83867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57" name="Connecteur droit avec flèche 56">
            <a:extLst>
              <a:ext uri="{FF2B5EF4-FFF2-40B4-BE49-F238E27FC236}">
                <a16:creationId xmlns:a16="http://schemas.microsoft.com/office/drawing/2014/main" id="{415B52A9-1C9D-A437-B47C-597AAA5B7722}"/>
              </a:ext>
            </a:extLst>
          </p:cNvPr>
          <p:cNvCxnSpPr>
            <a:cxnSpLocks/>
            <a:stCxn id="33" idx="1"/>
            <a:endCxn id="52" idx="0"/>
          </p:cNvCxnSpPr>
          <p:nvPr/>
        </p:nvCxnSpPr>
        <p:spPr>
          <a:xfrm>
            <a:off x="7147089" y="2696212"/>
            <a:ext cx="0" cy="12014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grpSp>
        <p:nvGrpSpPr>
          <p:cNvPr id="2067" name="Groupe 2066">
            <a:extLst>
              <a:ext uri="{FF2B5EF4-FFF2-40B4-BE49-F238E27FC236}">
                <a16:creationId xmlns:a16="http://schemas.microsoft.com/office/drawing/2014/main" id="{BF240C0D-982D-3E37-3963-4543CA800FF0}"/>
              </a:ext>
            </a:extLst>
          </p:cNvPr>
          <p:cNvGrpSpPr/>
          <p:nvPr/>
        </p:nvGrpSpPr>
        <p:grpSpPr>
          <a:xfrm>
            <a:off x="5375278" y="3534889"/>
            <a:ext cx="1472543" cy="410329"/>
            <a:chOff x="5371505" y="3003034"/>
            <a:chExt cx="1472543" cy="410328"/>
          </a:xfrm>
        </p:grpSpPr>
        <p:sp>
          <p:nvSpPr>
            <p:cNvPr id="53" name="Rectangle 52">
              <a:extLst>
                <a:ext uri="{FF2B5EF4-FFF2-40B4-BE49-F238E27FC236}">
                  <a16:creationId xmlns:a16="http://schemas.microsoft.com/office/drawing/2014/main" id="{325DA9F3-1947-96B6-3420-0346B7C0226B}"/>
                </a:ext>
              </a:extLst>
            </p:cNvPr>
            <p:cNvSpPr/>
            <p:nvPr/>
          </p:nvSpPr>
          <p:spPr>
            <a:xfrm>
              <a:off x="5371505" y="3003034"/>
              <a:ext cx="1471931" cy="313046"/>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fr-FR" sz="1200">
                  <a:solidFill>
                    <a:schemeClr val="bg2">
                      <a:lumMod val="50000"/>
                    </a:schemeClr>
                  </a:solidFill>
                  <a:latin typeface="+mj-lt"/>
                </a:rPr>
                <a:t>Contacte le prestataire</a:t>
              </a:r>
            </a:p>
          </p:txBody>
        </p:sp>
        <p:pic>
          <p:nvPicPr>
            <p:cNvPr id="63" name="Graphique 62" descr="Adresse de courrier avec un remplissage uni">
              <a:extLst>
                <a:ext uri="{FF2B5EF4-FFF2-40B4-BE49-F238E27FC236}">
                  <a16:creationId xmlns:a16="http://schemas.microsoft.com/office/drawing/2014/main" id="{90A7E4A6-CF1D-5E7C-BB9D-D2A5D89D1C29}"/>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6662296" y="3231610"/>
              <a:ext cx="181752" cy="181752"/>
            </a:xfrm>
            <a:prstGeom prst="rect">
              <a:avLst/>
            </a:prstGeom>
          </p:spPr>
        </p:pic>
      </p:grpSp>
      <p:sp>
        <p:nvSpPr>
          <p:cNvPr id="52" name="Rectangle 51">
            <a:extLst>
              <a:ext uri="{FF2B5EF4-FFF2-40B4-BE49-F238E27FC236}">
                <a16:creationId xmlns:a16="http://schemas.microsoft.com/office/drawing/2014/main" id="{6F585A7A-73F9-A765-28A6-9EC034CE5237}"/>
              </a:ext>
            </a:extLst>
          </p:cNvPr>
          <p:cNvSpPr/>
          <p:nvPr/>
        </p:nvSpPr>
        <p:spPr>
          <a:xfrm>
            <a:off x="6411125" y="2816358"/>
            <a:ext cx="1471931" cy="587388"/>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fr-FR" sz="1200">
                <a:solidFill>
                  <a:schemeClr val="bg2">
                    <a:lumMod val="50000"/>
                  </a:schemeClr>
                </a:solidFill>
                <a:latin typeface="+mj-lt"/>
              </a:rPr>
              <a:t>Déclare l’incident via l’outil de GMAO du prestataire</a:t>
            </a:r>
          </a:p>
        </p:txBody>
      </p:sp>
      <p:sp>
        <p:nvSpPr>
          <p:cNvPr id="1029" name="Rectangle 1028">
            <a:extLst>
              <a:ext uri="{FF2B5EF4-FFF2-40B4-BE49-F238E27FC236}">
                <a16:creationId xmlns:a16="http://schemas.microsoft.com/office/drawing/2014/main" id="{AA93FA48-209C-3DB4-B8C7-ED98D9001C66}"/>
              </a:ext>
            </a:extLst>
          </p:cNvPr>
          <p:cNvSpPr/>
          <p:nvPr/>
        </p:nvSpPr>
        <p:spPr>
          <a:xfrm>
            <a:off x="10328439" y="3561521"/>
            <a:ext cx="1471931" cy="310528"/>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fr-FR" sz="1200">
                <a:solidFill>
                  <a:schemeClr val="bg2">
                    <a:lumMod val="50000"/>
                  </a:schemeClr>
                </a:solidFill>
                <a:latin typeface="+mj-lt"/>
              </a:rPr>
              <a:t>Emet un devis</a:t>
            </a:r>
          </a:p>
        </p:txBody>
      </p:sp>
      <p:sp>
        <p:nvSpPr>
          <p:cNvPr id="1051" name="Rectangle 1050">
            <a:extLst>
              <a:ext uri="{FF2B5EF4-FFF2-40B4-BE49-F238E27FC236}">
                <a16:creationId xmlns:a16="http://schemas.microsoft.com/office/drawing/2014/main" id="{42F61E2D-1CAD-60CF-09E9-53DB53C1A6F9}"/>
              </a:ext>
            </a:extLst>
          </p:cNvPr>
          <p:cNvSpPr/>
          <p:nvPr/>
        </p:nvSpPr>
        <p:spPr>
          <a:xfrm>
            <a:off x="4347560" y="4596173"/>
            <a:ext cx="1471931" cy="414991"/>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fr-FR" sz="1200">
                <a:solidFill>
                  <a:schemeClr val="bg2">
                    <a:lumMod val="50000"/>
                  </a:schemeClr>
                </a:solidFill>
                <a:latin typeface="+mj-lt"/>
              </a:rPr>
              <a:t>Prend en charge les réparations</a:t>
            </a:r>
          </a:p>
        </p:txBody>
      </p:sp>
      <p:cxnSp>
        <p:nvCxnSpPr>
          <p:cNvPr id="1068" name="Connecteur droit avec flèche 1067">
            <a:extLst>
              <a:ext uri="{FF2B5EF4-FFF2-40B4-BE49-F238E27FC236}">
                <a16:creationId xmlns:a16="http://schemas.microsoft.com/office/drawing/2014/main" id="{38702C50-EC86-86F6-BF3D-381A43381810}"/>
              </a:ext>
            </a:extLst>
          </p:cNvPr>
          <p:cNvCxnSpPr>
            <a:cxnSpLocks/>
            <a:stCxn id="21" idx="3"/>
            <a:endCxn id="23" idx="1"/>
          </p:cNvCxnSpPr>
          <p:nvPr/>
        </p:nvCxnSpPr>
        <p:spPr>
          <a:xfrm flipV="1">
            <a:off x="1741976" y="1762879"/>
            <a:ext cx="484183" cy="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078" name="Rectangle 1077">
            <a:extLst>
              <a:ext uri="{FF2B5EF4-FFF2-40B4-BE49-F238E27FC236}">
                <a16:creationId xmlns:a16="http://schemas.microsoft.com/office/drawing/2014/main" id="{524E29D3-CD5D-EC75-F9AC-978C585F3CF0}"/>
              </a:ext>
            </a:extLst>
          </p:cNvPr>
          <p:cNvSpPr/>
          <p:nvPr/>
        </p:nvSpPr>
        <p:spPr>
          <a:xfrm>
            <a:off x="6339676" y="4596173"/>
            <a:ext cx="1471931" cy="414991"/>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fr-FR" sz="1200">
                <a:solidFill>
                  <a:schemeClr val="bg2">
                    <a:lumMod val="50000"/>
                  </a:schemeClr>
                </a:solidFill>
                <a:latin typeface="+mj-lt"/>
              </a:rPr>
              <a:t>Transmet le devis</a:t>
            </a:r>
          </a:p>
        </p:txBody>
      </p:sp>
      <p:sp>
        <p:nvSpPr>
          <p:cNvPr id="1079" name="Rectangle 1078">
            <a:extLst>
              <a:ext uri="{FF2B5EF4-FFF2-40B4-BE49-F238E27FC236}">
                <a16:creationId xmlns:a16="http://schemas.microsoft.com/office/drawing/2014/main" id="{C19C88B6-0B75-6301-E773-D750D8589E9A}"/>
              </a:ext>
            </a:extLst>
          </p:cNvPr>
          <p:cNvSpPr/>
          <p:nvPr/>
        </p:nvSpPr>
        <p:spPr>
          <a:xfrm>
            <a:off x="4347560" y="5129762"/>
            <a:ext cx="1471931" cy="414991"/>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fr-FR" sz="1200">
                <a:solidFill>
                  <a:schemeClr val="bg2">
                    <a:lumMod val="50000"/>
                  </a:schemeClr>
                </a:solidFill>
                <a:latin typeface="+mj-lt"/>
              </a:rPr>
              <a:t>Emet un bon de commande</a:t>
            </a:r>
          </a:p>
        </p:txBody>
      </p:sp>
      <p:sp>
        <p:nvSpPr>
          <p:cNvPr id="1083" name="Rectangle 1082">
            <a:extLst>
              <a:ext uri="{FF2B5EF4-FFF2-40B4-BE49-F238E27FC236}">
                <a16:creationId xmlns:a16="http://schemas.microsoft.com/office/drawing/2014/main" id="{EC2D32A1-202E-662D-A188-9E6EFC6ED437}"/>
              </a:ext>
            </a:extLst>
          </p:cNvPr>
          <p:cNvSpPr/>
          <p:nvPr/>
        </p:nvSpPr>
        <p:spPr>
          <a:xfrm>
            <a:off x="10219845" y="5129762"/>
            <a:ext cx="1689121" cy="414991"/>
          </a:xfrm>
          <a:prstGeom prst="rect">
            <a:avLst/>
          </a:prstGeom>
          <a:noFill/>
          <a:ln w="12700">
            <a:solidFill>
              <a:schemeClr val="accent2"/>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050">
                <a:solidFill>
                  <a:schemeClr val="accent2"/>
                </a:solidFill>
                <a:latin typeface="+mj-lt"/>
              </a:rPr>
              <a:t>Processus SHS – Accueil d’une entreprise extérieur</a:t>
            </a:r>
          </a:p>
        </p:txBody>
      </p:sp>
      <p:sp>
        <p:nvSpPr>
          <p:cNvPr id="1084" name="Ellipse 1083">
            <a:extLst>
              <a:ext uri="{FF2B5EF4-FFF2-40B4-BE49-F238E27FC236}">
                <a16:creationId xmlns:a16="http://schemas.microsoft.com/office/drawing/2014/main" id="{D0D04A06-F809-A020-7A38-4DAAF8B5AF49}"/>
              </a:ext>
            </a:extLst>
          </p:cNvPr>
          <p:cNvSpPr/>
          <p:nvPr/>
        </p:nvSpPr>
        <p:spPr>
          <a:xfrm>
            <a:off x="4209207" y="6149809"/>
            <a:ext cx="224620" cy="224620"/>
          </a:xfrm>
          <a:prstGeom prst="ellipse">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200">
              <a:solidFill>
                <a:schemeClr val="bg2">
                  <a:lumMod val="50000"/>
                </a:schemeClr>
              </a:solidFill>
              <a:latin typeface="+mj-lt"/>
            </a:endParaRPr>
          </a:p>
        </p:txBody>
      </p:sp>
      <p:cxnSp>
        <p:nvCxnSpPr>
          <p:cNvPr id="2049" name="Connecteur droit avec flèche 2048">
            <a:extLst>
              <a:ext uri="{FF2B5EF4-FFF2-40B4-BE49-F238E27FC236}">
                <a16:creationId xmlns:a16="http://schemas.microsoft.com/office/drawing/2014/main" id="{68F89AE4-2FAC-784B-9006-9DD236812AA4}"/>
              </a:ext>
            </a:extLst>
          </p:cNvPr>
          <p:cNvCxnSpPr>
            <a:cxnSpLocks/>
            <a:stCxn id="1079" idx="3"/>
            <a:endCxn id="1083" idx="1"/>
          </p:cNvCxnSpPr>
          <p:nvPr/>
        </p:nvCxnSpPr>
        <p:spPr>
          <a:xfrm>
            <a:off x="5819491" y="5337255"/>
            <a:ext cx="4400352"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051" name="Connecteur droit avec flèche 2050">
            <a:extLst>
              <a:ext uri="{FF2B5EF4-FFF2-40B4-BE49-F238E27FC236}">
                <a16:creationId xmlns:a16="http://schemas.microsoft.com/office/drawing/2014/main" id="{C3602DED-2925-2E9F-60CA-852B34D3D5FD}"/>
              </a:ext>
            </a:extLst>
          </p:cNvPr>
          <p:cNvCxnSpPr>
            <a:cxnSpLocks/>
            <a:stCxn id="1051" idx="2"/>
            <a:endCxn id="1079" idx="0"/>
          </p:cNvCxnSpPr>
          <p:nvPr/>
        </p:nvCxnSpPr>
        <p:spPr>
          <a:xfrm>
            <a:off x="5083525" y="5011162"/>
            <a:ext cx="0" cy="11859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054" name="Rectangle 2053">
            <a:extLst>
              <a:ext uri="{FF2B5EF4-FFF2-40B4-BE49-F238E27FC236}">
                <a16:creationId xmlns:a16="http://schemas.microsoft.com/office/drawing/2014/main" id="{685C0391-0300-D157-7251-52D207C146DA}"/>
              </a:ext>
            </a:extLst>
          </p:cNvPr>
          <p:cNvSpPr/>
          <p:nvPr/>
        </p:nvSpPr>
        <p:spPr>
          <a:xfrm>
            <a:off x="8331791" y="4597966"/>
            <a:ext cx="1471931" cy="414991"/>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fr-FR" sz="1200">
                <a:solidFill>
                  <a:schemeClr val="bg2">
                    <a:lumMod val="50000"/>
                  </a:schemeClr>
                </a:solidFill>
                <a:latin typeface="+mj-lt"/>
              </a:rPr>
              <a:t>Emet un bon de commande</a:t>
            </a:r>
          </a:p>
        </p:txBody>
      </p:sp>
      <p:cxnSp>
        <p:nvCxnSpPr>
          <p:cNvPr id="2056" name="Connecteur droit avec flèche 2055">
            <a:extLst>
              <a:ext uri="{FF2B5EF4-FFF2-40B4-BE49-F238E27FC236}">
                <a16:creationId xmlns:a16="http://schemas.microsoft.com/office/drawing/2014/main" id="{4808D6BE-C5AF-F100-53C9-18F4DE12F27D}"/>
              </a:ext>
            </a:extLst>
          </p:cNvPr>
          <p:cNvCxnSpPr>
            <a:stCxn id="1078" idx="3"/>
            <a:endCxn id="2054" idx="1"/>
          </p:cNvCxnSpPr>
          <p:nvPr/>
        </p:nvCxnSpPr>
        <p:spPr>
          <a:xfrm>
            <a:off x="7811606" y="4803669"/>
            <a:ext cx="520185" cy="179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060" name="Organigramme : Décision 2059">
            <a:extLst>
              <a:ext uri="{FF2B5EF4-FFF2-40B4-BE49-F238E27FC236}">
                <a16:creationId xmlns:a16="http://schemas.microsoft.com/office/drawing/2014/main" id="{905B7188-95B9-901E-6E9E-41BA1A59DA6E}"/>
              </a:ext>
            </a:extLst>
          </p:cNvPr>
          <p:cNvSpPr/>
          <p:nvPr/>
        </p:nvSpPr>
        <p:spPr>
          <a:xfrm>
            <a:off x="5015758" y="4064472"/>
            <a:ext cx="2160489" cy="444835"/>
          </a:xfrm>
          <a:prstGeom prst="flowChartDecision">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a:solidFill>
                  <a:schemeClr val="bg2">
                    <a:lumMod val="50000"/>
                  </a:schemeClr>
                </a:solidFill>
                <a:latin typeface="+mj-lt"/>
              </a:rPr>
              <a:t>Appartenance des locaux</a:t>
            </a:r>
          </a:p>
        </p:txBody>
      </p:sp>
      <p:cxnSp>
        <p:nvCxnSpPr>
          <p:cNvPr id="2072" name="Connecteur droit avec flèche 2071">
            <a:extLst>
              <a:ext uri="{FF2B5EF4-FFF2-40B4-BE49-F238E27FC236}">
                <a16:creationId xmlns:a16="http://schemas.microsoft.com/office/drawing/2014/main" id="{C3D6F034-C712-0DEE-5010-4BD10BDDE113}"/>
              </a:ext>
            </a:extLst>
          </p:cNvPr>
          <p:cNvCxnSpPr>
            <a:cxnSpLocks/>
            <a:endCxn id="1029" idx="1"/>
          </p:cNvCxnSpPr>
          <p:nvPr/>
        </p:nvCxnSpPr>
        <p:spPr>
          <a:xfrm flipV="1">
            <a:off x="6847207" y="3716788"/>
            <a:ext cx="3481232" cy="125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078" name="Connecteur : en angle 2077">
            <a:extLst>
              <a:ext uri="{FF2B5EF4-FFF2-40B4-BE49-F238E27FC236}">
                <a16:creationId xmlns:a16="http://schemas.microsoft.com/office/drawing/2014/main" id="{92F2158F-57D8-87E0-5BB7-4E8F2F3BB96F}"/>
              </a:ext>
            </a:extLst>
          </p:cNvPr>
          <p:cNvCxnSpPr>
            <a:stCxn id="1029" idx="2"/>
            <a:endCxn id="2060" idx="0"/>
          </p:cNvCxnSpPr>
          <p:nvPr/>
        </p:nvCxnSpPr>
        <p:spPr>
          <a:xfrm rot="5400000">
            <a:off x="8483993" y="1484059"/>
            <a:ext cx="192423" cy="4968404"/>
          </a:xfrm>
          <a:prstGeom prst="bentConnector3">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080" name="Connecteur : en angle 2079">
            <a:extLst>
              <a:ext uri="{FF2B5EF4-FFF2-40B4-BE49-F238E27FC236}">
                <a16:creationId xmlns:a16="http://schemas.microsoft.com/office/drawing/2014/main" id="{076F4F68-23AE-5845-5A85-0887FE1033F7}"/>
              </a:ext>
            </a:extLst>
          </p:cNvPr>
          <p:cNvCxnSpPr>
            <a:cxnSpLocks/>
            <a:stCxn id="2060" idx="1"/>
            <a:endCxn id="1051" idx="0"/>
          </p:cNvCxnSpPr>
          <p:nvPr/>
        </p:nvCxnSpPr>
        <p:spPr>
          <a:xfrm rot="10800000" flipH="1" flipV="1">
            <a:off x="5015757" y="4286889"/>
            <a:ext cx="67769" cy="309283"/>
          </a:xfrm>
          <a:prstGeom prst="bentConnector4">
            <a:avLst>
              <a:gd name="adj1" fmla="val -267047"/>
              <a:gd name="adj2" fmla="val 85957"/>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086" name="Connecteur : en angle 2085">
            <a:extLst>
              <a:ext uri="{FF2B5EF4-FFF2-40B4-BE49-F238E27FC236}">
                <a16:creationId xmlns:a16="http://schemas.microsoft.com/office/drawing/2014/main" id="{D3F3AE88-A64D-8810-F1A1-ED2EDF91272C}"/>
              </a:ext>
            </a:extLst>
          </p:cNvPr>
          <p:cNvCxnSpPr>
            <a:cxnSpLocks/>
            <a:stCxn id="2060" idx="3"/>
            <a:endCxn id="1078" idx="0"/>
          </p:cNvCxnSpPr>
          <p:nvPr/>
        </p:nvCxnSpPr>
        <p:spPr>
          <a:xfrm flipH="1">
            <a:off x="7075641" y="4286889"/>
            <a:ext cx="100604" cy="309283"/>
          </a:xfrm>
          <a:prstGeom prst="bentConnector4">
            <a:avLst>
              <a:gd name="adj1" fmla="val -170421"/>
              <a:gd name="adj2" fmla="val 85957"/>
            </a:avLst>
          </a:prstGeom>
          <a:ln>
            <a:tailEnd type="triangle"/>
          </a:ln>
        </p:spPr>
        <p:style>
          <a:lnRef idx="1">
            <a:schemeClr val="accent1"/>
          </a:lnRef>
          <a:fillRef idx="0">
            <a:schemeClr val="accent1"/>
          </a:fillRef>
          <a:effectRef idx="0">
            <a:schemeClr val="accent1"/>
          </a:effectRef>
          <a:fontRef idx="minor">
            <a:schemeClr val="tx1"/>
          </a:fontRef>
        </p:style>
      </p:cxnSp>
      <p:sp>
        <p:nvSpPr>
          <p:cNvPr id="2090" name="ZoneTexte 2089">
            <a:extLst>
              <a:ext uri="{FF2B5EF4-FFF2-40B4-BE49-F238E27FC236}">
                <a16:creationId xmlns:a16="http://schemas.microsoft.com/office/drawing/2014/main" id="{46CC951D-92F9-EFC3-009C-26B0076D685D}"/>
              </a:ext>
            </a:extLst>
          </p:cNvPr>
          <p:cNvSpPr txBox="1"/>
          <p:nvPr/>
        </p:nvSpPr>
        <p:spPr>
          <a:xfrm>
            <a:off x="7388606" y="4290027"/>
            <a:ext cx="436668" cy="276999"/>
          </a:xfrm>
          <a:prstGeom prst="rect">
            <a:avLst/>
          </a:prstGeom>
          <a:noFill/>
        </p:spPr>
        <p:txBody>
          <a:bodyPr wrap="square" lIns="0" rIns="0" rtlCol="0">
            <a:spAutoFit/>
          </a:bodyPr>
          <a:lstStyle/>
          <a:p>
            <a:pPr algn="ctr"/>
            <a:r>
              <a:rPr lang="fr-FR" sz="1200">
                <a:solidFill>
                  <a:schemeClr val="bg2">
                    <a:lumMod val="50000"/>
                  </a:schemeClr>
                </a:solidFill>
                <a:latin typeface="+mj-lt"/>
              </a:rPr>
              <a:t>UMR</a:t>
            </a:r>
          </a:p>
        </p:txBody>
      </p:sp>
      <p:sp>
        <p:nvSpPr>
          <p:cNvPr id="2091" name="ZoneTexte 2090">
            <a:extLst>
              <a:ext uri="{FF2B5EF4-FFF2-40B4-BE49-F238E27FC236}">
                <a16:creationId xmlns:a16="http://schemas.microsoft.com/office/drawing/2014/main" id="{88840118-EEA0-B275-2D33-FF5B217E49A7}"/>
              </a:ext>
            </a:extLst>
          </p:cNvPr>
          <p:cNvSpPr txBox="1"/>
          <p:nvPr/>
        </p:nvSpPr>
        <p:spPr>
          <a:xfrm>
            <a:off x="4055660" y="4302138"/>
            <a:ext cx="906505" cy="276999"/>
          </a:xfrm>
          <a:prstGeom prst="rect">
            <a:avLst/>
          </a:prstGeom>
          <a:noFill/>
        </p:spPr>
        <p:txBody>
          <a:bodyPr wrap="square" lIns="0" rIns="0" rtlCol="0">
            <a:spAutoFit/>
          </a:bodyPr>
          <a:lstStyle/>
          <a:p>
            <a:pPr algn="ctr"/>
            <a:r>
              <a:rPr lang="fr-FR" sz="1200">
                <a:solidFill>
                  <a:schemeClr val="bg2">
                    <a:lumMod val="50000"/>
                  </a:schemeClr>
                </a:solidFill>
                <a:latin typeface="+mj-lt"/>
              </a:rPr>
              <a:t>Communs</a:t>
            </a:r>
          </a:p>
        </p:txBody>
      </p:sp>
      <p:cxnSp>
        <p:nvCxnSpPr>
          <p:cNvPr id="2109" name="Connecteur : en angle 2108">
            <a:extLst>
              <a:ext uri="{FF2B5EF4-FFF2-40B4-BE49-F238E27FC236}">
                <a16:creationId xmlns:a16="http://schemas.microsoft.com/office/drawing/2014/main" id="{3D7E820F-638A-8CE9-80D5-7D49D0E5F42A}"/>
              </a:ext>
            </a:extLst>
          </p:cNvPr>
          <p:cNvCxnSpPr>
            <a:cxnSpLocks/>
            <a:stCxn id="2054" idx="3"/>
            <a:endCxn id="1083" idx="0"/>
          </p:cNvCxnSpPr>
          <p:nvPr/>
        </p:nvCxnSpPr>
        <p:spPr>
          <a:xfrm>
            <a:off x="9803721" y="4805461"/>
            <a:ext cx="1260683" cy="324300"/>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pic>
        <p:nvPicPr>
          <p:cNvPr id="2110" name="Graphique 2109" descr="Adresse de courrier avec un remplissage uni">
            <a:extLst>
              <a:ext uri="{FF2B5EF4-FFF2-40B4-BE49-F238E27FC236}">
                <a16:creationId xmlns:a16="http://schemas.microsoft.com/office/drawing/2014/main" id="{89C9C3E6-F565-AB8E-5EBD-38259CD91F72}"/>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7631949" y="4920286"/>
            <a:ext cx="181753" cy="181753"/>
          </a:xfrm>
          <a:prstGeom prst="rect">
            <a:avLst/>
          </a:prstGeom>
        </p:spPr>
      </p:pic>
      <p:sp>
        <p:nvSpPr>
          <p:cNvPr id="13" name="ZoneTexte 12">
            <a:extLst>
              <a:ext uri="{FF2B5EF4-FFF2-40B4-BE49-F238E27FC236}">
                <a16:creationId xmlns:a16="http://schemas.microsoft.com/office/drawing/2014/main" id="{AE50318D-F622-A959-79ED-6FE9B002DDFF}"/>
              </a:ext>
            </a:extLst>
          </p:cNvPr>
          <p:cNvSpPr txBox="1"/>
          <p:nvPr/>
        </p:nvSpPr>
        <p:spPr>
          <a:xfrm>
            <a:off x="4216237" y="6491797"/>
            <a:ext cx="2930851" cy="261610"/>
          </a:xfrm>
          <a:prstGeom prst="rect">
            <a:avLst/>
          </a:prstGeom>
          <a:noFill/>
        </p:spPr>
        <p:txBody>
          <a:bodyPr wrap="square" lIns="0" rIns="0" rtlCol="0">
            <a:spAutoFit/>
          </a:bodyPr>
          <a:lstStyle/>
          <a:p>
            <a:r>
              <a:rPr lang="fr-FR" sz="1100">
                <a:solidFill>
                  <a:schemeClr val="bg2">
                    <a:lumMod val="50000"/>
                  </a:schemeClr>
                </a:solidFill>
                <a:latin typeface="+mj-lt"/>
              </a:rPr>
              <a:t>*CVC = Climatisation, Ventilation, Chauffage</a:t>
            </a:r>
          </a:p>
        </p:txBody>
      </p:sp>
      <p:pic>
        <p:nvPicPr>
          <p:cNvPr id="16" name="Graphique 15" descr="Adresse de courrier avec un remplissage uni">
            <a:extLst>
              <a:ext uri="{FF2B5EF4-FFF2-40B4-BE49-F238E27FC236}">
                <a16:creationId xmlns:a16="http://schemas.microsoft.com/office/drawing/2014/main" id="{4A586829-379A-6D31-8EB2-400D284E435E}"/>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11615154" y="3790097"/>
            <a:ext cx="181753" cy="181753"/>
          </a:xfrm>
          <a:prstGeom prst="rect">
            <a:avLst/>
          </a:prstGeom>
        </p:spPr>
      </p:pic>
      <p:sp>
        <p:nvSpPr>
          <p:cNvPr id="18" name="Organigramme : Décision 17">
            <a:extLst>
              <a:ext uri="{FF2B5EF4-FFF2-40B4-BE49-F238E27FC236}">
                <a16:creationId xmlns:a16="http://schemas.microsoft.com/office/drawing/2014/main" id="{0446D6A7-8206-B2F7-C968-2F997C19DE20}"/>
              </a:ext>
            </a:extLst>
          </p:cNvPr>
          <p:cNvSpPr/>
          <p:nvPr/>
        </p:nvSpPr>
        <p:spPr>
          <a:xfrm>
            <a:off x="10284107" y="2811954"/>
            <a:ext cx="1561012" cy="596196"/>
          </a:xfrm>
          <a:prstGeom prst="flowChartDecision">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200">
              <a:solidFill>
                <a:schemeClr val="bg2">
                  <a:lumMod val="50000"/>
                </a:schemeClr>
              </a:solidFill>
              <a:latin typeface="+mj-lt"/>
            </a:endParaRPr>
          </a:p>
        </p:txBody>
      </p:sp>
      <p:sp>
        <p:nvSpPr>
          <p:cNvPr id="19" name="ZoneTexte 18">
            <a:extLst>
              <a:ext uri="{FF2B5EF4-FFF2-40B4-BE49-F238E27FC236}">
                <a16:creationId xmlns:a16="http://schemas.microsoft.com/office/drawing/2014/main" id="{B7A8B871-1096-8C59-49B7-E5550BD181CC}"/>
              </a:ext>
            </a:extLst>
          </p:cNvPr>
          <p:cNvSpPr txBox="1"/>
          <p:nvPr/>
        </p:nvSpPr>
        <p:spPr>
          <a:xfrm>
            <a:off x="10386931" y="2870816"/>
            <a:ext cx="1356767" cy="461665"/>
          </a:xfrm>
          <a:prstGeom prst="rect">
            <a:avLst/>
          </a:prstGeom>
          <a:noFill/>
        </p:spPr>
        <p:txBody>
          <a:bodyPr wrap="square" lIns="0" rIns="0" rtlCol="0">
            <a:spAutoFit/>
          </a:bodyPr>
          <a:lstStyle/>
          <a:p>
            <a:pPr algn="ctr"/>
            <a:r>
              <a:rPr lang="fr-FR" sz="1200">
                <a:solidFill>
                  <a:schemeClr val="bg2">
                    <a:lumMod val="50000"/>
                  </a:schemeClr>
                </a:solidFill>
                <a:latin typeface="+mj-lt"/>
              </a:rPr>
              <a:t>1</a:t>
            </a:r>
            <a:r>
              <a:rPr lang="fr-FR" sz="1200" baseline="30000">
                <a:solidFill>
                  <a:schemeClr val="bg2">
                    <a:lumMod val="50000"/>
                  </a:schemeClr>
                </a:solidFill>
                <a:latin typeface="+mj-lt"/>
              </a:rPr>
              <a:t>er</a:t>
            </a:r>
            <a:r>
              <a:rPr lang="fr-FR" sz="1200">
                <a:solidFill>
                  <a:schemeClr val="bg2">
                    <a:lumMod val="50000"/>
                  </a:schemeClr>
                </a:solidFill>
                <a:latin typeface="+mj-lt"/>
              </a:rPr>
              <a:t> niveau de maintenance ?</a:t>
            </a:r>
          </a:p>
        </p:txBody>
      </p:sp>
      <p:cxnSp>
        <p:nvCxnSpPr>
          <p:cNvPr id="25" name="Connecteur droit avec flèche 24">
            <a:extLst>
              <a:ext uri="{FF2B5EF4-FFF2-40B4-BE49-F238E27FC236}">
                <a16:creationId xmlns:a16="http://schemas.microsoft.com/office/drawing/2014/main" id="{A7A55825-74B0-5937-6B56-1152DC49121D}"/>
              </a:ext>
            </a:extLst>
          </p:cNvPr>
          <p:cNvCxnSpPr>
            <a:cxnSpLocks/>
            <a:stCxn id="52" idx="3"/>
            <a:endCxn id="18" idx="1"/>
          </p:cNvCxnSpPr>
          <p:nvPr/>
        </p:nvCxnSpPr>
        <p:spPr>
          <a:xfrm>
            <a:off x="7883055" y="3110051"/>
            <a:ext cx="2401052"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9" name="Connecteur droit avec flèche 28">
            <a:extLst>
              <a:ext uri="{FF2B5EF4-FFF2-40B4-BE49-F238E27FC236}">
                <a16:creationId xmlns:a16="http://schemas.microsoft.com/office/drawing/2014/main" id="{0197D855-24A6-07AC-24A8-7DEA124FC46A}"/>
              </a:ext>
            </a:extLst>
          </p:cNvPr>
          <p:cNvCxnSpPr>
            <a:cxnSpLocks/>
            <a:stCxn id="18" idx="2"/>
            <a:endCxn id="1029" idx="0"/>
          </p:cNvCxnSpPr>
          <p:nvPr/>
        </p:nvCxnSpPr>
        <p:spPr>
          <a:xfrm flipH="1">
            <a:off x="11064404" y="3408150"/>
            <a:ext cx="208" cy="15337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9" name="Connecteur : en angle 38">
            <a:extLst>
              <a:ext uri="{FF2B5EF4-FFF2-40B4-BE49-F238E27FC236}">
                <a16:creationId xmlns:a16="http://schemas.microsoft.com/office/drawing/2014/main" id="{525692D9-EC1E-0630-090B-5DA3864C53F4}"/>
              </a:ext>
            </a:extLst>
          </p:cNvPr>
          <p:cNvCxnSpPr>
            <a:cxnSpLocks/>
            <a:stCxn id="18" idx="3"/>
            <a:endCxn id="1083" idx="3"/>
          </p:cNvCxnSpPr>
          <p:nvPr/>
        </p:nvCxnSpPr>
        <p:spPr>
          <a:xfrm>
            <a:off x="11845120" y="3110053"/>
            <a:ext cx="63845" cy="2227204"/>
          </a:xfrm>
          <a:prstGeom prst="bentConnector3">
            <a:avLst>
              <a:gd name="adj1" fmla="val 458055"/>
            </a:avLst>
          </a:prstGeom>
          <a:ln>
            <a:tailEnd type="triangle"/>
          </a:ln>
        </p:spPr>
        <p:style>
          <a:lnRef idx="1">
            <a:schemeClr val="accent1"/>
          </a:lnRef>
          <a:fillRef idx="0">
            <a:schemeClr val="accent1"/>
          </a:fillRef>
          <a:effectRef idx="0">
            <a:schemeClr val="accent1"/>
          </a:effectRef>
          <a:fontRef idx="minor">
            <a:schemeClr val="tx1"/>
          </a:fontRef>
        </p:style>
      </p:cxnSp>
      <p:sp>
        <p:nvSpPr>
          <p:cNvPr id="58" name="ZoneTexte 57">
            <a:extLst>
              <a:ext uri="{FF2B5EF4-FFF2-40B4-BE49-F238E27FC236}">
                <a16:creationId xmlns:a16="http://schemas.microsoft.com/office/drawing/2014/main" id="{F4678A8C-58B6-3EBC-8364-B19D05A8CEC5}"/>
              </a:ext>
            </a:extLst>
          </p:cNvPr>
          <p:cNvSpPr txBox="1"/>
          <p:nvPr/>
        </p:nvSpPr>
        <p:spPr>
          <a:xfrm>
            <a:off x="11590930" y="2851457"/>
            <a:ext cx="468839" cy="276999"/>
          </a:xfrm>
          <a:prstGeom prst="rect">
            <a:avLst/>
          </a:prstGeom>
          <a:noFill/>
        </p:spPr>
        <p:txBody>
          <a:bodyPr wrap="square" lIns="0" rIns="0" rtlCol="0">
            <a:spAutoFit/>
          </a:bodyPr>
          <a:lstStyle/>
          <a:p>
            <a:pPr algn="ctr"/>
            <a:r>
              <a:rPr lang="fr-FR" sz="1200">
                <a:solidFill>
                  <a:schemeClr val="bg2">
                    <a:lumMod val="50000"/>
                  </a:schemeClr>
                </a:solidFill>
                <a:latin typeface="+mj-lt"/>
              </a:rPr>
              <a:t>Oui</a:t>
            </a:r>
          </a:p>
        </p:txBody>
      </p:sp>
      <p:sp>
        <p:nvSpPr>
          <p:cNvPr id="59" name="ZoneTexte 58">
            <a:extLst>
              <a:ext uri="{FF2B5EF4-FFF2-40B4-BE49-F238E27FC236}">
                <a16:creationId xmlns:a16="http://schemas.microsoft.com/office/drawing/2014/main" id="{EAE6A7C8-B384-9264-CD1C-DD4149B208DB}"/>
              </a:ext>
            </a:extLst>
          </p:cNvPr>
          <p:cNvSpPr txBox="1"/>
          <p:nvPr/>
        </p:nvSpPr>
        <p:spPr>
          <a:xfrm>
            <a:off x="10819733" y="3338646"/>
            <a:ext cx="906505" cy="276999"/>
          </a:xfrm>
          <a:prstGeom prst="rect">
            <a:avLst/>
          </a:prstGeom>
          <a:noFill/>
        </p:spPr>
        <p:txBody>
          <a:bodyPr wrap="square" lIns="0" rIns="0" rtlCol="0">
            <a:spAutoFit/>
          </a:bodyPr>
          <a:lstStyle/>
          <a:p>
            <a:pPr algn="ctr"/>
            <a:r>
              <a:rPr lang="fr-FR" sz="1200">
                <a:solidFill>
                  <a:schemeClr val="bg2">
                    <a:lumMod val="50000"/>
                  </a:schemeClr>
                </a:solidFill>
                <a:latin typeface="+mj-lt"/>
              </a:rPr>
              <a:t>Non</a:t>
            </a:r>
          </a:p>
        </p:txBody>
      </p:sp>
      <p:sp>
        <p:nvSpPr>
          <p:cNvPr id="61" name="Rectangle 60">
            <a:extLst>
              <a:ext uri="{FF2B5EF4-FFF2-40B4-BE49-F238E27FC236}">
                <a16:creationId xmlns:a16="http://schemas.microsoft.com/office/drawing/2014/main" id="{A156903F-FF95-598B-38C0-4850EECA7D09}"/>
              </a:ext>
            </a:extLst>
          </p:cNvPr>
          <p:cNvSpPr/>
          <p:nvPr/>
        </p:nvSpPr>
        <p:spPr>
          <a:xfrm>
            <a:off x="4648985" y="6106230"/>
            <a:ext cx="1471931" cy="311778"/>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fr-FR" sz="1200">
                <a:solidFill>
                  <a:schemeClr val="bg2">
                    <a:lumMod val="50000"/>
                  </a:schemeClr>
                </a:solidFill>
                <a:latin typeface="+mj-lt"/>
              </a:rPr>
              <a:t>Clôture le ticket</a:t>
            </a:r>
          </a:p>
        </p:txBody>
      </p:sp>
      <p:cxnSp>
        <p:nvCxnSpPr>
          <p:cNvPr id="1027" name="Connecteur droit avec flèche 1026">
            <a:extLst>
              <a:ext uri="{FF2B5EF4-FFF2-40B4-BE49-F238E27FC236}">
                <a16:creationId xmlns:a16="http://schemas.microsoft.com/office/drawing/2014/main" id="{F7614AD4-FE2F-ECAC-5C34-1FF4F9AF3F5A}"/>
              </a:ext>
            </a:extLst>
          </p:cNvPr>
          <p:cNvCxnSpPr>
            <a:cxnSpLocks/>
            <a:stCxn id="61" idx="1"/>
            <a:endCxn id="1084" idx="6"/>
          </p:cNvCxnSpPr>
          <p:nvPr/>
        </p:nvCxnSpPr>
        <p:spPr>
          <a:xfrm flipH="1">
            <a:off x="4433827" y="6262119"/>
            <a:ext cx="215158"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31" name="Rectangle 30">
            <a:extLst>
              <a:ext uri="{FF2B5EF4-FFF2-40B4-BE49-F238E27FC236}">
                <a16:creationId xmlns:a16="http://schemas.microsoft.com/office/drawing/2014/main" id="{77E59BE1-EF50-7EB5-13F2-77A54E235D2B}"/>
              </a:ext>
            </a:extLst>
          </p:cNvPr>
          <p:cNvSpPr/>
          <p:nvPr/>
        </p:nvSpPr>
        <p:spPr>
          <a:xfrm>
            <a:off x="10328439" y="5677319"/>
            <a:ext cx="1471931" cy="414991"/>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fr-FR" sz="1200">
                <a:solidFill>
                  <a:schemeClr val="bg2">
                    <a:lumMod val="50000"/>
                  </a:schemeClr>
                </a:solidFill>
                <a:latin typeface="+mj-lt"/>
              </a:rPr>
              <a:t>Répare l’incident</a:t>
            </a:r>
          </a:p>
        </p:txBody>
      </p:sp>
      <p:cxnSp>
        <p:nvCxnSpPr>
          <p:cNvPr id="1041" name="Connecteur droit avec flèche 1040">
            <a:extLst>
              <a:ext uri="{FF2B5EF4-FFF2-40B4-BE49-F238E27FC236}">
                <a16:creationId xmlns:a16="http://schemas.microsoft.com/office/drawing/2014/main" id="{88561D0A-E067-1316-38F6-73CBCA866A7C}"/>
              </a:ext>
            </a:extLst>
          </p:cNvPr>
          <p:cNvCxnSpPr>
            <a:stCxn id="1083" idx="2"/>
            <a:endCxn id="31" idx="0"/>
          </p:cNvCxnSpPr>
          <p:nvPr/>
        </p:nvCxnSpPr>
        <p:spPr>
          <a:xfrm>
            <a:off x="11064405" y="5544749"/>
            <a:ext cx="1" cy="13257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grpSp>
        <p:nvGrpSpPr>
          <p:cNvPr id="1049" name="Groupe 1048">
            <a:extLst>
              <a:ext uri="{FF2B5EF4-FFF2-40B4-BE49-F238E27FC236}">
                <a16:creationId xmlns:a16="http://schemas.microsoft.com/office/drawing/2014/main" id="{00DC36D7-4B9A-9B64-FC4A-7651A4BAD163}"/>
              </a:ext>
            </a:extLst>
          </p:cNvPr>
          <p:cNvGrpSpPr/>
          <p:nvPr/>
        </p:nvGrpSpPr>
        <p:grpSpPr>
          <a:xfrm>
            <a:off x="8237983" y="5535688"/>
            <a:ext cx="1696192" cy="698211"/>
            <a:chOff x="8107528" y="5975070"/>
            <a:chExt cx="1696192" cy="698213"/>
          </a:xfrm>
        </p:grpSpPr>
        <p:sp>
          <p:nvSpPr>
            <p:cNvPr id="1045" name="Organigramme : Décision 1044">
              <a:extLst>
                <a:ext uri="{FF2B5EF4-FFF2-40B4-BE49-F238E27FC236}">
                  <a16:creationId xmlns:a16="http://schemas.microsoft.com/office/drawing/2014/main" id="{31AD048E-A371-61D2-8CE0-B4B4705B37BE}"/>
                </a:ext>
              </a:extLst>
            </p:cNvPr>
            <p:cNvSpPr/>
            <p:nvPr/>
          </p:nvSpPr>
          <p:spPr>
            <a:xfrm>
              <a:off x="8107528" y="5975070"/>
              <a:ext cx="1696192" cy="698213"/>
            </a:xfrm>
            <a:prstGeom prst="flowChartDecision">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200">
                <a:solidFill>
                  <a:schemeClr val="bg2">
                    <a:lumMod val="50000"/>
                  </a:schemeClr>
                </a:solidFill>
                <a:latin typeface="+mj-lt"/>
              </a:endParaRPr>
            </a:p>
          </p:txBody>
        </p:sp>
        <p:sp>
          <p:nvSpPr>
            <p:cNvPr id="1046" name="ZoneTexte 1045">
              <a:extLst>
                <a:ext uri="{FF2B5EF4-FFF2-40B4-BE49-F238E27FC236}">
                  <a16:creationId xmlns:a16="http://schemas.microsoft.com/office/drawing/2014/main" id="{94E63102-BCDD-E828-A69D-E34FCA5BFF0A}"/>
                </a:ext>
              </a:extLst>
            </p:cNvPr>
            <p:cNvSpPr txBox="1"/>
            <p:nvPr/>
          </p:nvSpPr>
          <p:spPr>
            <a:xfrm>
              <a:off x="8384337" y="6053552"/>
              <a:ext cx="1142575" cy="600165"/>
            </a:xfrm>
            <a:prstGeom prst="rect">
              <a:avLst/>
            </a:prstGeom>
            <a:noFill/>
          </p:spPr>
          <p:txBody>
            <a:bodyPr wrap="square" lIns="0" rIns="0" rtlCol="0">
              <a:spAutoFit/>
            </a:bodyPr>
            <a:lstStyle/>
            <a:p>
              <a:pPr algn="ctr"/>
              <a:r>
                <a:rPr lang="fr-FR" sz="1100">
                  <a:solidFill>
                    <a:schemeClr val="bg2">
                      <a:lumMod val="50000"/>
                    </a:schemeClr>
                  </a:solidFill>
                  <a:latin typeface="+mj-lt"/>
                </a:rPr>
                <a:t>Intervention CVC sur sorbonnes / hottes aspirantes</a:t>
              </a:r>
            </a:p>
          </p:txBody>
        </p:sp>
      </p:grpSp>
      <p:cxnSp>
        <p:nvCxnSpPr>
          <p:cNvPr id="1052" name="Connecteur droit avec flèche 1051">
            <a:extLst>
              <a:ext uri="{FF2B5EF4-FFF2-40B4-BE49-F238E27FC236}">
                <a16:creationId xmlns:a16="http://schemas.microsoft.com/office/drawing/2014/main" id="{97B5C11C-79F1-BAC1-E4D1-0F9EB7CE5FEA}"/>
              </a:ext>
            </a:extLst>
          </p:cNvPr>
          <p:cNvCxnSpPr>
            <a:stCxn id="31" idx="1"/>
            <a:endCxn id="1045" idx="3"/>
          </p:cNvCxnSpPr>
          <p:nvPr/>
        </p:nvCxnSpPr>
        <p:spPr>
          <a:xfrm flipH="1">
            <a:off x="9934174" y="5884815"/>
            <a:ext cx="394265"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054" name="Connecteur : en angle 1053">
            <a:extLst>
              <a:ext uri="{FF2B5EF4-FFF2-40B4-BE49-F238E27FC236}">
                <a16:creationId xmlns:a16="http://schemas.microsoft.com/office/drawing/2014/main" id="{D1F86CEC-E8AC-90D6-1BFE-7E68EBA37FFB}"/>
              </a:ext>
            </a:extLst>
          </p:cNvPr>
          <p:cNvCxnSpPr>
            <a:cxnSpLocks/>
            <a:stCxn id="1045" idx="2"/>
            <a:endCxn id="61" idx="3"/>
          </p:cNvCxnSpPr>
          <p:nvPr/>
        </p:nvCxnSpPr>
        <p:spPr>
          <a:xfrm rot="5400000">
            <a:off x="7589388" y="4765428"/>
            <a:ext cx="28220" cy="2965163"/>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sp>
        <p:nvSpPr>
          <p:cNvPr id="1055" name="Rectangle 1054">
            <a:extLst>
              <a:ext uri="{FF2B5EF4-FFF2-40B4-BE49-F238E27FC236}">
                <a16:creationId xmlns:a16="http://schemas.microsoft.com/office/drawing/2014/main" id="{503073AB-49B2-5B24-4DDB-329A2ED33856}"/>
              </a:ext>
            </a:extLst>
          </p:cNvPr>
          <p:cNvSpPr/>
          <p:nvPr/>
        </p:nvSpPr>
        <p:spPr>
          <a:xfrm>
            <a:off x="6220034" y="5629228"/>
            <a:ext cx="1741143" cy="511177"/>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fr-FR" sz="1200">
                <a:solidFill>
                  <a:schemeClr val="bg2">
                    <a:lumMod val="50000"/>
                  </a:schemeClr>
                </a:solidFill>
                <a:latin typeface="+mj-lt"/>
              </a:rPr>
              <a:t>Informe le service Santé, Hygiène et Sécurité pour autorisation d’utilisation</a:t>
            </a:r>
          </a:p>
        </p:txBody>
      </p:sp>
      <p:cxnSp>
        <p:nvCxnSpPr>
          <p:cNvPr id="1060" name="Connecteur droit avec flèche 1059">
            <a:extLst>
              <a:ext uri="{FF2B5EF4-FFF2-40B4-BE49-F238E27FC236}">
                <a16:creationId xmlns:a16="http://schemas.microsoft.com/office/drawing/2014/main" id="{C7874476-64D7-0C4B-9979-B507CD2AE2AF}"/>
              </a:ext>
            </a:extLst>
          </p:cNvPr>
          <p:cNvCxnSpPr>
            <a:cxnSpLocks/>
            <a:stCxn id="1045" idx="1"/>
            <a:endCxn id="1055" idx="3"/>
          </p:cNvCxnSpPr>
          <p:nvPr/>
        </p:nvCxnSpPr>
        <p:spPr>
          <a:xfrm flipH="1">
            <a:off x="7961177" y="5884815"/>
            <a:ext cx="276809"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062" name="Connecteur : en angle 1061">
            <a:extLst>
              <a:ext uri="{FF2B5EF4-FFF2-40B4-BE49-F238E27FC236}">
                <a16:creationId xmlns:a16="http://schemas.microsoft.com/office/drawing/2014/main" id="{4C4CF587-DD44-1878-A01A-2AAD2963E3A8}"/>
              </a:ext>
            </a:extLst>
          </p:cNvPr>
          <p:cNvCxnSpPr>
            <a:cxnSpLocks/>
            <a:stCxn id="1055" idx="1"/>
            <a:endCxn id="61" idx="0"/>
          </p:cNvCxnSpPr>
          <p:nvPr/>
        </p:nvCxnSpPr>
        <p:spPr>
          <a:xfrm rot="10800000" flipV="1">
            <a:off x="5384952" y="5884816"/>
            <a:ext cx="835083" cy="221413"/>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sp>
        <p:nvSpPr>
          <p:cNvPr id="1069" name="ZoneTexte 1068">
            <a:extLst>
              <a:ext uri="{FF2B5EF4-FFF2-40B4-BE49-F238E27FC236}">
                <a16:creationId xmlns:a16="http://schemas.microsoft.com/office/drawing/2014/main" id="{E51D6CF4-468C-C479-04C9-741000C1916C}"/>
              </a:ext>
            </a:extLst>
          </p:cNvPr>
          <p:cNvSpPr txBox="1"/>
          <p:nvPr/>
        </p:nvSpPr>
        <p:spPr>
          <a:xfrm>
            <a:off x="7943986" y="5650171"/>
            <a:ext cx="468839" cy="276999"/>
          </a:xfrm>
          <a:prstGeom prst="rect">
            <a:avLst/>
          </a:prstGeom>
          <a:noFill/>
        </p:spPr>
        <p:txBody>
          <a:bodyPr wrap="square" lIns="0" rIns="0" rtlCol="0">
            <a:spAutoFit/>
          </a:bodyPr>
          <a:lstStyle/>
          <a:p>
            <a:pPr algn="ctr"/>
            <a:r>
              <a:rPr lang="fr-FR" sz="1200">
                <a:solidFill>
                  <a:schemeClr val="bg2">
                    <a:lumMod val="50000"/>
                  </a:schemeClr>
                </a:solidFill>
                <a:latin typeface="+mj-lt"/>
              </a:rPr>
              <a:t>Oui</a:t>
            </a:r>
          </a:p>
        </p:txBody>
      </p:sp>
      <p:sp>
        <p:nvSpPr>
          <p:cNvPr id="1070" name="ZoneTexte 1069">
            <a:extLst>
              <a:ext uri="{FF2B5EF4-FFF2-40B4-BE49-F238E27FC236}">
                <a16:creationId xmlns:a16="http://schemas.microsoft.com/office/drawing/2014/main" id="{00FE41D3-C101-AEA4-E5AD-C97D1C5B7DB4}"/>
              </a:ext>
            </a:extLst>
          </p:cNvPr>
          <p:cNvSpPr txBox="1"/>
          <p:nvPr/>
        </p:nvSpPr>
        <p:spPr>
          <a:xfrm>
            <a:off x="8844182" y="6186318"/>
            <a:ext cx="906505" cy="276999"/>
          </a:xfrm>
          <a:prstGeom prst="rect">
            <a:avLst/>
          </a:prstGeom>
          <a:noFill/>
        </p:spPr>
        <p:txBody>
          <a:bodyPr wrap="square" lIns="0" rIns="0" rtlCol="0">
            <a:spAutoFit/>
          </a:bodyPr>
          <a:lstStyle/>
          <a:p>
            <a:pPr algn="ctr"/>
            <a:r>
              <a:rPr lang="fr-FR" sz="1200">
                <a:solidFill>
                  <a:schemeClr val="bg2">
                    <a:lumMod val="50000"/>
                  </a:schemeClr>
                </a:solidFill>
                <a:latin typeface="+mj-lt"/>
              </a:rPr>
              <a:t>Non</a:t>
            </a:r>
          </a:p>
        </p:txBody>
      </p:sp>
    </p:spTree>
    <p:extLst>
      <p:ext uri="{BB962C8B-B14F-4D97-AF65-F5344CB8AC3E}">
        <p14:creationId xmlns:p14="http://schemas.microsoft.com/office/powerpoint/2010/main" val="84295705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45735B3-5029-1372-7335-01FEA033543C}"/>
            </a:ext>
          </a:extLst>
        </p:cNvPr>
        <p:cNvGrpSpPr/>
        <p:nvPr/>
      </p:nvGrpSpPr>
      <p:grpSpPr>
        <a:xfrm>
          <a:off x="0" y="0"/>
          <a:ext cx="0" cy="0"/>
          <a:chOff x="0" y="0"/>
          <a:chExt cx="0" cy="0"/>
        </a:xfrm>
      </p:grpSpPr>
      <p:grpSp>
        <p:nvGrpSpPr>
          <p:cNvPr id="1057" name="Groupe 1056">
            <a:extLst>
              <a:ext uri="{FF2B5EF4-FFF2-40B4-BE49-F238E27FC236}">
                <a16:creationId xmlns:a16="http://schemas.microsoft.com/office/drawing/2014/main" id="{74A70057-056F-8916-4017-1F7D5190D84E}"/>
              </a:ext>
            </a:extLst>
          </p:cNvPr>
          <p:cNvGrpSpPr>
            <a:grpSpLocks/>
          </p:cNvGrpSpPr>
          <p:nvPr/>
        </p:nvGrpSpPr>
        <p:grpSpPr>
          <a:xfrm>
            <a:off x="10100963" y="1029483"/>
            <a:ext cx="1926883" cy="5437939"/>
            <a:chOff x="1808798" y="1917205"/>
            <a:chExt cx="1613979" cy="3124230"/>
          </a:xfrm>
        </p:grpSpPr>
        <p:sp>
          <p:nvSpPr>
            <p:cNvPr id="1058" name="Rectangle 1057">
              <a:extLst>
                <a:ext uri="{FF2B5EF4-FFF2-40B4-BE49-F238E27FC236}">
                  <a16:creationId xmlns:a16="http://schemas.microsoft.com/office/drawing/2014/main" id="{7BC2C93E-5134-E2B6-7354-96B2E1B28428}"/>
                </a:ext>
              </a:extLst>
            </p:cNvPr>
            <p:cNvSpPr>
              <a:spLocks/>
            </p:cNvSpPr>
            <p:nvPr/>
          </p:nvSpPr>
          <p:spPr>
            <a:xfrm>
              <a:off x="1809482" y="2142838"/>
              <a:ext cx="1613295" cy="289859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fr-FR" sz="1351"/>
            </a:p>
          </p:txBody>
        </p:sp>
        <p:sp>
          <p:nvSpPr>
            <p:cNvPr id="1059" name="Rectangle 1058">
              <a:extLst>
                <a:ext uri="{FF2B5EF4-FFF2-40B4-BE49-F238E27FC236}">
                  <a16:creationId xmlns:a16="http://schemas.microsoft.com/office/drawing/2014/main" id="{6BD9EA13-E094-EDA7-EC3A-3AAE1A8F950A}"/>
                </a:ext>
              </a:extLst>
            </p:cNvPr>
            <p:cNvSpPr>
              <a:spLocks/>
            </p:cNvSpPr>
            <p:nvPr/>
          </p:nvSpPr>
          <p:spPr>
            <a:xfrm>
              <a:off x="1808798" y="1917205"/>
              <a:ext cx="1613979" cy="21338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fr-FR" sz="1200" b="1">
                  <a:solidFill>
                    <a:schemeClr val="bg1"/>
                  </a:solidFill>
                </a:rPr>
                <a:t>PRESTATAIRE</a:t>
              </a:r>
            </a:p>
          </p:txBody>
        </p:sp>
      </p:grpSp>
      <p:sp>
        <p:nvSpPr>
          <p:cNvPr id="2" name="Titre 1">
            <a:extLst>
              <a:ext uri="{FF2B5EF4-FFF2-40B4-BE49-F238E27FC236}">
                <a16:creationId xmlns:a16="http://schemas.microsoft.com/office/drawing/2014/main" id="{8147DACF-7E24-5EAC-89FE-0BB89FD13332}"/>
              </a:ext>
            </a:extLst>
          </p:cNvPr>
          <p:cNvSpPr>
            <a:spLocks noGrp="1"/>
          </p:cNvSpPr>
          <p:nvPr>
            <p:ph type="title"/>
          </p:nvPr>
        </p:nvSpPr>
        <p:spPr/>
        <p:txBody>
          <a:bodyPr>
            <a:normAutofit/>
          </a:bodyPr>
          <a:lstStyle/>
          <a:p>
            <a:r>
              <a:rPr lang="fr-FR" sz="2000" b="1">
                <a:solidFill>
                  <a:srgbClr val="00A295"/>
                </a:solidFill>
                <a:latin typeface="Avenir" pitchFamily="2" charset="0"/>
                <a:ea typeface="+mn-ea"/>
                <a:cs typeface="Arial" panose="020B0604020202020204" pitchFamily="34" charset="0"/>
              </a:rPr>
              <a:t>Demande de travaux de déménagement, d’aménagement et de rénovations des locaux</a:t>
            </a:r>
          </a:p>
        </p:txBody>
      </p:sp>
      <p:sp>
        <p:nvSpPr>
          <p:cNvPr id="3" name="Espace réservé du contenu 2">
            <a:extLst>
              <a:ext uri="{FF2B5EF4-FFF2-40B4-BE49-F238E27FC236}">
                <a16:creationId xmlns:a16="http://schemas.microsoft.com/office/drawing/2014/main" id="{E12B6CCD-30E6-8CB1-1EFA-CDB865E60D5D}"/>
              </a:ext>
            </a:extLst>
          </p:cNvPr>
          <p:cNvSpPr>
            <a:spLocks noGrp="1"/>
          </p:cNvSpPr>
          <p:nvPr>
            <p:ph sz="quarter" idx="10"/>
          </p:nvPr>
        </p:nvSpPr>
        <p:spPr/>
        <p:txBody>
          <a:bodyPr/>
          <a:lstStyle/>
          <a:p>
            <a:r>
              <a:rPr lang="fr-FR"/>
              <a:t>Service Logistique, Maintenance et Achats</a:t>
            </a:r>
          </a:p>
        </p:txBody>
      </p:sp>
      <p:grpSp>
        <p:nvGrpSpPr>
          <p:cNvPr id="4" name="Groupe 3">
            <a:extLst>
              <a:ext uri="{FF2B5EF4-FFF2-40B4-BE49-F238E27FC236}">
                <a16:creationId xmlns:a16="http://schemas.microsoft.com/office/drawing/2014/main" id="{4964D6CD-9633-846D-88B4-075D9A20073E}"/>
              </a:ext>
            </a:extLst>
          </p:cNvPr>
          <p:cNvGrpSpPr>
            <a:grpSpLocks/>
          </p:cNvGrpSpPr>
          <p:nvPr/>
        </p:nvGrpSpPr>
        <p:grpSpPr>
          <a:xfrm>
            <a:off x="8138665" y="1033885"/>
            <a:ext cx="1858188" cy="5437935"/>
            <a:chOff x="1808798" y="1917205"/>
            <a:chExt cx="1613979" cy="3046185"/>
          </a:xfrm>
        </p:grpSpPr>
        <p:sp>
          <p:nvSpPr>
            <p:cNvPr id="5" name="Rectangle 4">
              <a:extLst>
                <a:ext uri="{FF2B5EF4-FFF2-40B4-BE49-F238E27FC236}">
                  <a16:creationId xmlns:a16="http://schemas.microsoft.com/office/drawing/2014/main" id="{464E4B98-0F81-023D-C83F-1F1EA6A275BF}"/>
                </a:ext>
              </a:extLst>
            </p:cNvPr>
            <p:cNvSpPr>
              <a:spLocks/>
            </p:cNvSpPr>
            <p:nvPr/>
          </p:nvSpPr>
          <p:spPr>
            <a:xfrm>
              <a:off x="1809482" y="2142838"/>
              <a:ext cx="1613295" cy="282055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fr-FR" sz="1351"/>
            </a:p>
          </p:txBody>
        </p:sp>
        <p:sp>
          <p:nvSpPr>
            <p:cNvPr id="6" name="Rectangle 5">
              <a:extLst>
                <a:ext uri="{FF2B5EF4-FFF2-40B4-BE49-F238E27FC236}">
                  <a16:creationId xmlns:a16="http://schemas.microsoft.com/office/drawing/2014/main" id="{3629E089-3B38-3E24-E1BE-DFD7D66EE8F4}"/>
                </a:ext>
              </a:extLst>
            </p:cNvPr>
            <p:cNvSpPr>
              <a:spLocks/>
            </p:cNvSpPr>
            <p:nvPr/>
          </p:nvSpPr>
          <p:spPr>
            <a:xfrm>
              <a:off x="1808798" y="1917205"/>
              <a:ext cx="1613979" cy="213388"/>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fr-FR" sz="1200" b="1">
                  <a:solidFill>
                    <a:schemeClr val="bg1"/>
                  </a:solidFill>
                </a:rPr>
                <a:t>UMR</a:t>
              </a:r>
            </a:p>
          </p:txBody>
        </p:sp>
      </p:grpSp>
      <p:grpSp>
        <p:nvGrpSpPr>
          <p:cNvPr id="7" name="Groupe 6">
            <a:extLst>
              <a:ext uri="{FF2B5EF4-FFF2-40B4-BE49-F238E27FC236}">
                <a16:creationId xmlns:a16="http://schemas.microsoft.com/office/drawing/2014/main" id="{B9FCC83C-553B-9231-2F79-E8AEE6A26846}"/>
              </a:ext>
            </a:extLst>
          </p:cNvPr>
          <p:cNvGrpSpPr>
            <a:grpSpLocks/>
          </p:cNvGrpSpPr>
          <p:nvPr/>
        </p:nvGrpSpPr>
        <p:grpSpPr>
          <a:xfrm>
            <a:off x="161927" y="1033883"/>
            <a:ext cx="3888000" cy="5437939"/>
            <a:chOff x="1807907" y="1917205"/>
            <a:chExt cx="1554481" cy="2674075"/>
          </a:xfrm>
        </p:grpSpPr>
        <p:sp>
          <p:nvSpPr>
            <p:cNvPr id="8" name="Rectangle 7">
              <a:extLst>
                <a:ext uri="{FF2B5EF4-FFF2-40B4-BE49-F238E27FC236}">
                  <a16:creationId xmlns:a16="http://schemas.microsoft.com/office/drawing/2014/main" id="{10646B13-2642-53F6-77B2-63D21A137E03}"/>
                </a:ext>
              </a:extLst>
            </p:cNvPr>
            <p:cNvSpPr>
              <a:spLocks/>
            </p:cNvSpPr>
            <p:nvPr/>
          </p:nvSpPr>
          <p:spPr>
            <a:xfrm>
              <a:off x="1807907" y="2110327"/>
              <a:ext cx="1554480" cy="248095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fr-FR" sz="1351"/>
            </a:p>
          </p:txBody>
        </p:sp>
        <p:sp>
          <p:nvSpPr>
            <p:cNvPr id="9" name="Rectangle 8">
              <a:extLst>
                <a:ext uri="{FF2B5EF4-FFF2-40B4-BE49-F238E27FC236}">
                  <a16:creationId xmlns:a16="http://schemas.microsoft.com/office/drawing/2014/main" id="{6D44DECB-93AD-D78F-6D78-81C02BF08059}"/>
                </a:ext>
              </a:extLst>
            </p:cNvPr>
            <p:cNvSpPr>
              <a:spLocks/>
            </p:cNvSpPr>
            <p:nvPr/>
          </p:nvSpPr>
          <p:spPr>
            <a:xfrm>
              <a:off x="1808798" y="1917205"/>
              <a:ext cx="1553590" cy="18264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fr-FR" sz="1200" b="1">
                  <a:solidFill>
                    <a:schemeClr val="bg1"/>
                  </a:solidFill>
                </a:rPr>
                <a:t>USAGER DE L’ÉCOLE</a:t>
              </a:r>
            </a:p>
          </p:txBody>
        </p:sp>
      </p:grpSp>
      <p:grpSp>
        <p:nvGrpSpPr>
          <p:cNvPr id="10" name="Groupe 9">
            <a:extLst>
              <a:ext uri="{FF2B5EF4-FFF2-40B4-BE49-F238E27FC236}">
                <a16:creationId xmlns:a16="http://schemas.microsoft.com/office/drawing/2014/main" id="{A1BD84CD-F57B-897D-1E7F-300C5D7DA584}"/>
              </a:ext>
            </a:extLst>
          </p:cNvPr>
          <p:cNvGrpSpPr>
            <a:grpSpLocks/>
          </p:cNvGrpSpPr>
          <p:nvPr/>
        </p:nvGrpSpPr>
        <p:grpSpPr>
          <a:xfrm>
            <a:off x="4152000" y="1033885"/>
            <a:ext cx="3888000" cy="5437935"/>
            <a:chOff x="1695385" y="1917205"/>
            <a:chExt cx="1673608" cy="2534106"/>
          </a:xfrm>
        </p:grpSpPr>
        <p:sp>
          <p:nvSpPr>
            <p:cNvPr id="11" name="Rectangle 10">
              <a:extLst>
                <a:ext uri="{FF2B5EF4-FFF2-40B4-BE49-F238E27FC236}">
                  <a16:creationId xmlns:a16="http://schemas.microsoft.com/office/drawing/2014/main" id="{3D845741-E3BF-1143-C992-A8B78C7C2884}"/>
                </a:ext>
              </a:extLst>
            </p:cNvPr>
            <p:cNvSpPr>
              <a:spLocks/>
            </p:cNvSpPr>
            <p:nvPr/>
          </p:nvSpPr>
          <p:spPr>
            <a:xfrm>
              <a:off x="1695385" y="2100217"/>
              <a:ext cx="1673608" cy="235109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fr-FR" sz="1351"/>
            </a:p>
          </p:txBody>
        </p:sp>
        <p:sp>
          <p:nvSpPr>
            <p:cNvPr id="12" name="Rectangle 11">
              <a:extLst>
                <a:ext uri="{FF2B5EF4-FFF2-40B4-BE49-F238E27FC236}">
                  <a16:creationId xmlns:a16="http://schemas.microsoft.com/office/drawing/2014/main" id="{D9489F41-AC1B-C26F-DC75-6CDC72ACC651}"/>
                </a:ext>
              </a:extLst>
            </p:cNvPr>
            <p:cNvSpPr>
              <a:spLocks/>
            </p:cNvSpPr>
            <p:nvPr/>
          </p:nvSpPr>
          <p:spPr>
            <a:xfrm>
              <a:off x="1695385" y="1917205"/>
              <a:ext cx="1673608" cy="17308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fr-FR" sz="1200" b="1">
                  <a:solidFill>
                    <a:schemeClr val="bg1"/>
                  </a:solidFill>
                </a:rPr>
                <a:t>SERVICE LOGISTIQUE, MAINTENANCE ET ACHATS</a:t>
              </a:r>
            </a:p>
          </p:txBody>
        </p:sp>
      </p:grpSp>
      <p:sp>
        <p:nvSpPr>
          <p:cNvPr id="21" name="ZoneTexte 20">
            <a:extLst>
              <a:ext uri="{FF2B5EF4-FFF2-40B4-BE49-F238E27FC236}">
                <a16:creationId xmlns:a16="http://schemas.microsoft.com/office/drawing/2014/main" id="{C4BEB2A5-2520-72F9-0CEB-965269F432A6}"/>
              </a:ext>
            </a:extLst>
          </p:cNvPr>
          <p:cNvSpPr txBox="1"/>
          <p:nvPr/>
        </p:nvSpPr>
        <p:spPr>
          <a:xfrm>
            <a:off x="310817" y="1507511"/>
            <a:ext cx="1979622" cy="682189"/>
          </a:xfrm>
          <a:prstGeom prst="roundRect">
            <a:avLst>
              <a:gd name="adj" fmla="val 50000"/>
            </a:avLst>
          </a:prstGeom>
          <a:solidFill>
            <a:srgbClr val="00A295"/>
          </a:solidFill>
          <a:ln>
            <a:solidFill>
              <a:schemeClr val="tx1"/>
            </a:solidFill>
          </a:ln>
        </p:spPr>
        <p:txBody>
          <a:bodyPr wrap="square" lIns="0" tIns="0" rIns="0" bIns="0" rtlCol="0" anchor="ctr">
            <a:spAutoFit/>
          </a:bodyPr>
          <a:lstStyle>
            <a:defPPr>
              <a:defRPr lang="fr-FR"/>
            </a:defPPr>
            <a:lvl1pPr algn="ctr">
              <a:defRPr sz="1051">
                <a:solidFill>
                  <a:schemeClr val="bg1"/>
                </a:solidFill>
                <a:latin typeface="+mj-lt"/>
              </a:defRPr>
            </a:lvl1pPr>
          </a:lstStyle>
          <a:p>
            <a:r>
              <a:rPr lang="fr-FR"/>
              <a:t>Besoin d’aménager ou de rénover un espace, de déménager du mobilier</a:t>
            </a:r>
          </a:p>
        </p:txBody>
      </p:sp>
      <p:sp>
        <p:nvSpPr>
          <p:cNvPr id="23" name="Rectangle 22">
            <a:extLst>
              <a:ext uri="{FF2B5EF4-FFF2-40B4-BE49-F238E27FC236}">
                <a16:creationId xmlns:a16="http://schemas.microsoft.com/office/drawing/2014/main" id="{26F4F58F-C632-7D1B-6BED-D8D34A298E11}"/>
              </a:ext>
            </a:extLst>
          </p:cNvPr>
          <p:cNvSpPr/>
          <p:nvPr/>
        </p:nvSpPr>
        <p:spPr>
          <a:xfrm>
            <a:off x="2681057" y="1547039"/>
            <a:ext cx="1278385" cy="603127"/>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fr-FR" sz="1200">
                <a:solidFill>
                  <a:srgbClr val="646464"/>
                </a:solidFill>
                <a:latin typeface="+mj-lt"/>
              </a:rPr>
              <a:t>Informe du besoin</a:t>
            </a:r>
          </a:p>
        </p:txBody>
      </p:sp>
      <p:sp>
        <p:nvSpPr>
          <p:cNvPr id="26" name="Rectangle 25">
            <a:extLst>
              <a:ext uri="{FF2B5EF4-FFF2-40B4-BE49-F238E27FC236}">
                <a16:creationId xmlns:a16="http://schemas.microsoft.com/office/drawing/2014/main" id="{AA000E18-31BD-7B3A-74C4-D54B550F3EAA}"/>
              </a:ext>
            </a:extLst>
          </p:cNvPr>
          <p:cNvSpPr/>
          <p:nvPr/>
        </p:nvSpPr>
        <p:spPr>
          <a:xfrm>
            <a:off x="4732587" y="1641110"/>
            <a:ext cx="2794128" cy="414991"/>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fr-FR" sz="1200">
                <a:solidFill>
                  <a:srgbClr val="646464"/>
                </a:solidFill>
                <a:latin typeface="+mj-lt"/>
              </a:rPr>
              <a:t>Constate le besoin</a:t>
            </a:r>
          </a:p>
        </p:txBody>
      </p:sp>
      <p:cxnSp>
        <p:nvCxnSpPr>
          <p:cNvPr id="48" name="Connecteur droit avec flèche 47">
            <a:extLst>
              <a:ext uri="{FF2B5EF4-FFF2-40B4-BE49-F238E27FC236}">
                <a16:creationId xmlns:a16="http://schemas.microsoft.com/office/drawing/2014/main" id="{BD984B25-0711-6E5C-EA7A-9811966A9766}"/>
              </a:ext>
            </a:extLst>
          </p:cNvPr>
          <p:cNvCxnSpPr>
            <a:cxnSpLocks/>
            <a:stCxn id="23" idx="3"/>
            <a:endCxn id="26" idx="1"/>
          </p:cNvCxnSpPr>
          <p:nvPr/>
        </p:nvCxnSpPr>
        <p:spPr>
          <a:xfrm>
            <a:off x="3959442" y="1848603"/>
            <a:ext cx="773145"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55" name="Connecteur droit avec flèche 54">
            <a:extLst>
              <a:ext uri="{FF2B5EF4-FFF2-40B4-BE49-F238E27FC236}">
                <a16:creationId xmlns:a16="http://schemas.microsoft.com/office/drawing/2014/main" id="{79D8AAFF-398F-CE7E-4175-7DC22B31304B}"/>
              </a:ext>
            </a:extLst>
          </p:cNvPr>
          <p:cNvCxnSpPr>
            <a:cxnSpLocks/>
            <a:stCxn id="26" idx="2"/>
            <a:endCxn id="53" idx="0"/>
          </p:cNvCxnSpPr>
          <p:nvPr/>
        </p:nvCxnSpPr>
        <p:spPr>
          <a:xfrm flipH="1">
            <a:off x="6126898" y="2056101"/>
            <a:ext cx="2753" cy="41498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grpSp>
        <p:nvGrpSpPr>
          <p:cNvPr id="2067" name="Groupe 2066">
            <a:extLst>
              <a:ext uri="{FF2B5EF4-FFF2-40B4-BE49-F238E27FC236}">
                <a16:creationId xmlns:a16="http://schemas.microsoft.com/office/drawing/2014/main" id="{41AD5F06-3EE3-556C-0101-9539C76CA6C4}"/>
              </a:ext>
            </a:extLst>
          </p:cNvPr>
          <p:cNvGrpSpPr/>
          <p:nvPr/>
        </p:nvGrpSpPr>
        <p:grpSpPr>
          <a:xfrm>
            <a:off x="5080538" y="2471087"/>
            <a:ext cx="2092719" cy="789423"/>
            <a:chOff x="5109053" y="2615016"/>
            <a:chExt cx="2092718" cy="789422"/>
          </a:xfrm>
        </p:grpSpPr>
        <p:sp>
          <p:nvSpPr>
            <p:cNvPr id="53" name="Rectangle 52">
              <a:extLst>
                <a:ext uri="{FF2B5EF4-FFF2-40B4-BE49-F238E27FC236}">
                  <a16:creationId xmlns:a16="http://schemas.microsoft.com/office/drawing/2014/main" id="{450BEFBB-A0B2-9CDB-00F9-79684ECA2179}"/>
                </a:ext>
              </a:extLst>
            </p:cNvPr>
            <p:cNvSpPr/>
            <p:nvPr/>
          </p:nvSpPr>
          <p:spPr>
            <a:xfrm>
              <a:off x="5109053" y="2615016"/>
              <a:ext cx="2092718" cy="701064"/>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fr-FR" sz="1200">
                  <a:solidFill>
                    <a:srgbClr val="646464"/>
                  </a:solidFill>
                  <a:latin typeface="+mj-lt"/>
                </a:rPr>
                <a:t>Contacte le prestaire adéquat en fonction du besoin constaté</a:t>
              </a:r>
            </a:p>
          </p:txBody>
        </p:sp>
        <p:pic>
          <p:nvPicPr>
            <p:cNvPr id="63" name="Graphique 62" descr="Adresse de courrier avec un remplissage uni">
              <a:extLst>
                <a:ext uri="{FF2B5EF4-FFF2-40B4-BE49-F238E27FC236}">
                  <a16:creationId xmlns:a16="http://schemas.microsoft.com/office/drawing/2014/main" id="{03142C5F-F4EA-4F8F-28E6-94574F35F776}"/>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7020019" y="3222686"/>
              <a:ext cx="181752" cy="181752"/>
            </a:xfrm>
            <a:prstGeom prst="rect">
              <a:avLst/>
            </a:prstGeom>
          </p:spPr>
        </p:pic>
      </p:grpSp>
      <p:sp>
        <p:nvSpPr>
          <p:cNvPr id="1029" name="Rectangle 1028">
            <a:extLst>
              <a:ext uri="{FF2B5EF4-FFF2-40B4-BE49-F238E27FC236}">
                <a16:creationId xmlns:a16="http://schemas.microsoft.com/office/drawing/2014/main" id="{225D25EE-2671-32B8-B5C4-860114CD187F}"/>
              </a:ext>
            </a:extLst>
          </p:cNvPr>
          <p:cNvSpPr/>
          <p:nvPr/>
        </p:nvSpPr>
        <p:spPr>
          <a:xfrm>
            <a:off x="10334564" y="2666355"/>
            <a:ext cx="1471931" cy="310528"/>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fr-FR" sz="1200">
                <a:solidFill>
                  <a:srgbClr val="646464"/>
                </a:solidFill>
                <a:latin typeface="+mj-lt"/>
              </a:rPr>
              <a:t>Emet un devis</a:t>
            </a:r>
          </a:p>
        </p:txBody>
      </p:sp>
      <p:sp>
        <p:nvSpPr>
          <p:cNvPr id="1051" name="Rectangle 1050">
            <a:extLst>
              <a:ext uri="{FF2B5EF4-FFF2-40B4-BE49-F238E27FC236}">
                <a16:creationId xmlns:a16="http://schemas.microsoft.com/office/drawing/2014/main" id="{D0935249-18EB-ED38-44BE-E0D17D452CBB}"/>
              </a:ext>
            </a:extLst>
          </p:cNvPr>
          <p:cNvSpPr/>
          <p:nvPr/>
        </p:nvSpPr>
        <p:spPr>
          <a:xfrm>
            <a:off x="4347560" y="4644815"/>
            <a:ext cx="1471931" cy="414991"/>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fr-FR" sz="1200">
                <a:solidFill>
                  <a:srgbClr val="646464"/>
                </a:solidFill>
                <a:latin typeface="+mj-lt"/>
              </a:rPr>
              <a:t>Prend en charge les réparations</a:t>
            </a:r>
          </a:p>
        </p:txBody>
      </p:sp>
      <p:cxnSp>
        <p:nvCxnSpPr>
          <p:cNvPr id="1068" name="Connecteur droit avec flèche 1067">
            <a:extLst>
              <a:ext uri="{FF2B5EF4-FFF2-40B4-BE49-F238E27FC236}">
                <a16:creationId xmlns:a16="http://schemas.microsoft.com/office/drawing/2014/main" id="{D1F7A2B3-5526-CDBD-D42B-FD0806E1070F}"/>
              </a:ext>
            </a:extLst>
          </p:cNvPr>
          <p:cNvCxnSpPr>
            <a:cxnSpLocks/>
            <a:stCxn id="21" idx="3"/>
            <a:endCxn id="23" idx="1"/>
          </p:cNvCxnSpPr>
          <p:nvPr/>
        </p:nvCxnSpPr>
        <p:spPr>
          <a:xfrm flipV="1">
            <a:off x="2290439" y="1848603"/>
            <a:ext cx="390618" cy="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078" name="Rectangle 1077">
            <a:extLst>
              <a:ext uri="{FF2B5EF4-FFF2-40B4-BE49-F238E27FC236}">
                <a16:creationId xmlns:a16="http://schemas.microsoft.com/office/drawing/2014/main" id="{50C6845A-2D7E-95CD-D80B-BC365DF1754C}"/>
              </a:ext>
            </a:extLst>
          </p:cNvPr>
          <p:cNvSpPr/>
          <p:nvPr/>
        </p:nvSpPr>
        <p:spPr>
          <a:xfrm>
            <a:off x="6339676" y="4644815"/>
            <a:ext cx="1471931" cy="414991"/>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fr-FR" sz="1200">
                <a:solidFill>
                  <a:srgbClr val="646464"/>
                </a:solidFill>
                <a:latin typeface="+mj-lt"/>
              </a:rPr>
              <a:t>Transmet le devis</a:t>
            </a:r>
          </a:p>
        </p:txBody>
      </p:sp>
      <p:sp>
        <p:nvSpPr>
          <p:cNvPr id="1079" name="Rectangle 1078">
            <a:extLst>
              <a:ext uri="{FF2B5EF4-FFF2-40B4-BE49-F238E27FC236}">
                <a16:creationId xmlns:a16="http://schemas.microsoft.com/office/drawing/2014/main" id="{30A7152D-5694-3FF0-01AC-D2CF7B6C6B84}"/>
              </a:ext>
            </a:extLst>
          </p:cNvPr>
          <p:cNvSpPr/>
          <p:nvPr/>
        </p:nvSpPr>
        <p:spPr>
          <a:xfrm>
            <a:off x="4347560" y="5264098"/>
            <a:ext cx="1471931" cy="414991"/>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fr-FR" sz="1200">
                <a:solidFill>
                  <a:srgbClr val="646464"/>
                </a:solidFill>
                <a:latin typeface="+mj-lt"/>
              </a:rPr>
              <a:t>Emet un bon de commande</a:t>
            </a:r>
          </a:p>
        </p:txBody>
      </p:sp>
      <p:sp>
        <p:nvSpPr>
          <p:cNvPr id="1083" name="Rectangle 1082">
            <a:extLst>
              <a:ext uri="{FF2B5EF4-FFF2-40B4-BE49-F238E27FC236}">
                <a16:creationId xmlns:a16="http://schemas.microsoft.com/office/drawing/2014/main" id="{84651C4B-A095-C039-6D2C-E46653E00FA7}"/>
              </a:ext>
            </a:extLst>
          </p:cNvPr>
          <p:cNvSpPr/>
          <p:nvPr/>
        </p:nvSpPr>
        <p:spPr>
          <a:xfrm>
            <a:off x="10328439" y="5204936"/>
            <a:ext cx="1471931" cy="533312"/>
          </a:xfrm>
          <a:prstGeom prst="rect">
            <a:avLst/>
          </a:prstGeom>
          <a:noFill/>
          <a:ln w="12700">
            <a:solidFill>
              <a:schemeClr val="accent2"/>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100">
                <a:solidFill>
                  <a:schemeClr val="accent2"/>
                </a:solidFill>
                <a:latin typeface="+mj-lt"/>
              </a:rPr>
              <a:t>Processus SHS – Accueil d’une entreprise extérieur</a:t>
            </a:r>
          </a:p>
        </p:txBody>
      </p:sp>
      <p:cxnSp>
        <p:nvCxnSpPr>
          <p:cNvPr id="2049" name="Connecteur droit avec flèche 2048">
            <a:extLst>
              <a:ext uri="{FF2B5EF4-FFF2-40B4-BE49-F238E27FC236}">
                <a16:creationId xmlns:a16="http://schemas.microsoft.com/office/drawing/2014/main" id="{EF5FB720-CF21-7371-F1EF-7A08C9A1ED85}"/>
              </a:ext>
            </a:extLst>
          </p:cNvPr>
          <p:cNvCxnSpPr>
            <a:cxnSpLocks/>
            <a:stCxn id="1079" idx="3"/>
            <a:endCxn id="1083" idx="1"/>
          </p:cNvCxnSpPr>
          <p:nvPr/>
        </p:nvCxnSpPr>
        <p:spPr>
          <a:xfrm flipV="1">
            <a:off x="5819491" y="5471594"/>
            <a:ext cx="4508948" cy="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051" name="Connecteur droit avec flèche 2050">
            <a:extLst>
              <a:ext uri="{FF2B5EF4-FFF2-40B4-BE49-F238E27FC236}">
                <a16:creationId xmlns:a16="http://schemas.microsoft.com/office/drawing/2014/main" id="{A9C715C7-1474-C2A8-C0FA-3E32D6EE643C}"/>
              </a:ext>
            </a:extLst>
          </p:cNvPr>
          <p:cNvCxnSpPr>
            <a:cxnSpLocks/>
            <a:stCxn id="1051" idx="2"/>
            <a:endCxn id="1079" idx="0"/>
          </p:cNvCxnSpPr>
          <p:nvPr/>
        </p:nvCxnSpPr>
        <p:spPr>
          <a:xfrm>
            <a:off x="5083525" y="5059806"/>
            <a:ext cx="0" cy="20429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054" name="Rectangle 2053">
            <a:extLst>
              <a:ext uri="{FF2B5EF4-FFF2-40B4-BE49-F238E27FC236}">
                <a16:creationId xmlns:a16="http://schemas.microsoft.com/office/drawing/2014/main" id="{60A48841-6489-FBFA-2722-2ED0AA9B3716}"/>
              </a:ext>
            </a:extLst>
          </p:cNvPr>
          <p:cNvSpPr/>
          <p:nvPr/>
        </p:nvSpPr>
        <p:spPr>
          <a:xfrm>
            <a:off x="8331791" y="4646609"/>
            <a:ext cx="1471931" cy="414991"/>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fr-FR" sz="1200">
                <a:solidFill>
                  <a:srgbClr val="646464"/>
                </a:solidFill>
                <a:latin typeface="+mj-lt"/>
              </a:rPr>
              <a:t>Emet un bon de commande</a:t>
            </a:r>
          </a:p>
        </p:txBody>
      </p:sp>
      <p:cxnSp>
        <p:nvCxnSpPr>
          <p:cNvPr id="2056" name="Connecteur droit avec flèche 2055">
            <a:extLst>
              <a:ext uri="{FF2B5EF4-FFF2-40B4-BE49-F238E27FC236}">
                <a16:creationId xmlns:a16="http://schemas.microsoft.com/office/drawing/2014/main" id="{7C9FCB88-049E-A6FB-186C-14E8B6151C49}"/>
              </a:ext>
            </a:extLst>
          </p:cNvPr>
          <p:cNvCxnSpPr>
            <a:stCxn id="1078" idx="3"/>
            <a:endCxn id="2054" idx="1"/>
          </p:cNvCxnSpPr>
          <p:nvPr/>
        </p:nvCxnSpPr>
        <p:spPr>
          <a:xfrm>
            <a:off x="7811606" y="4852312"/>
            <a:ext cx="520185" cy="179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060" name="Organigramme : Décision 2059">
            <a:extLst>
              <a:ext uri="{FF2B5EF4-FFF2-40B4-BE49-F238E27FC236}">
                <a16:creationId xmlns:a16="http://schemas.microsoft.com/office/drawing/2014/main" id="{125AB192-2470-D145-B0E6-BF0538EA92FE}"/>
              </a:ext>
            </a:extLst>
          </p:cNvPr>
          <p:cNvSpPr/>
          <p:nvPr/>
        </p:nvSpPr>
        <p:spPr>
          <a:xfrm>
            <a:off x="5014444" y="3738453"/>
            <a:ext cx="2160489" cy="444835"/>
          </a:xfrm>
          <a:prstGeom prst="flowChartDecision">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a:solidFill>
                  <a:srgbClr val="646464"/>
                </a:solidFill>
                <a:latin typeface="+mj-lt"/>
              </a:rPr>
              <a:t>Appartenance des locaux</a:t>
            </a:r>
          </a:p>
        </p:txBody>
      </p:sp>
      <p:cxnSp>
        <p:nvCxnSpPr>
          <p:cNvPr id="2072" name="Connecteur droit avec flèche 2071">
            <a:extLst>
              <a:ext uri="{FF2B5EF4-FFF2-40B4-BE49-F238E27FC236}">
                <a16:creationId xmlns:a16="http://schemas.microsoft.com/office/drawing/2014/main" id="{C3843E3C-8CE8-F5FF-5124-10E816BCF021}"/>
              </a:ext>
            </a:extLst>
          </p:cNvPr>
          <p:cNvCxnSpPr>
            <a:cxnSpLocks/>
            <a:stCxn id="53" idx="3"/>
            <a:endCxn id="1029" idx="1"/>
          </p:cNvCxnSpPr>
          <p:nvPr/>
        </p:nvCxnSpPr>
        <p:spPr>
          <a:xfrm flipV="1">
            <a:off x="7173257" y="2821619"/>
            <a:ext cx="3161307" cy="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078" name="Connecteur : en angle 2077">
            <a:extLst>
              <a:ext uri="{FF2B5EF4-FFF2-40B4-BE49-F238E27FC236}">
                <a16:creationId xmlns:a16="http://schemas.microsoft.com/office/drawing/2014/main" id="{FF5D043C-A48D-DCB4-28F1-A1C24220287F}"/>
              </a:ext>
            </a:extLst>
          </p:cNvPr>
          <p:cNvCxnSpPr>
            <a:stCxn id="1029" idx="2"/>
            <a:endCxn id="2060" idx="0"/>
          </p:cNvCxnSpPr>
          <p:nvPr/>
        </p:nvCxnSpPr>
        <p:spPr>
          <a:xfrm rot="5400000">
            <a:off x="8201821" y="869745"/>
            <a:ext cx="761571" cy="4975843"/>
          </a:xfrm>
          <a:prstGeom prst="bentConnector3">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080" name="Connecteur : en angle 2079">
            <a:extLst>
              <a:ext uri="{FF2B5EF4-FFF2-40B4-BE49-F238E27FC236}">
                <a16:creationId xmlns:a16="http://schemas.microsoft.com/office/drawing/2014/main" id="{8C708847-994F-D2B2-32A1-4B0C57196366}"/>
              </a:ext>
            </a:extLst>
          </p:cNvPr>
          <p:cNvCxnSpPr>
            <a:cxnSpLocks/>
            <a:stCxn id="2060" idx="1"/>
            <a:endCxn id="1051" idx="0"/>
          </p:cNvCxnSpPr>
          <p:nvPr/>
        </p:nvCxnSpPr>
        <p:spPr>
          <a:xfrm rot="10800000" flipH="1" flipV="1">
            <a:off x="5014443" y="3960872"/>
            <a:ext cx="69083" cy="683945"/>
          </a:xfrm>
          <a:prstGeom prst="bentConnector4">
            <a:avLst>
              <a:gd name="adj1" fmla="val -330906"/>
              <a:gd name="adj2" fmla="val 66260"/>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086" name="Connecteur : en angle 2085">
            <a:extLst>
              <a:ext uri="{FF2B5EF4-FFF2-40B4-BE49-F238E27FC236}">
                <a16:creationId xmlns:a16="http://schemas.microsoft.com/office/drawing/2014/main" id="{BF34A397-B65A-CB9C-22D7-CA90C1CF0A69}"/>
              </a:ext>
            </a:extLst>
          </p:cNvPr>
          <p:cNvCxnSpPr>
            <a:cxnSpLocks/>
            <a:stCxn id="2060" idx="3"/>
            <a:endCxn id="1078" idx="0"/>
          </p:cNvCxnSpPr>
          <p:nvPr/>
        </p:nvCxnSpPr>
        <p:spPr>
          <a:xfrm flipH="1">
            <a:off x="7075641" y="3960872"/>
            <a:ext cx="99291" cy="683945"/>
          </a:xfrm>
          <a:prstGeom prst="bentConnector4">
            <a:avLst>
              <a:gd name="adj1" fmla="val -230235"/>
              <a:gd name="adj2" fmla="val 66260"/>
            </a:avLst>
          </a:prstGeom>
          <a:ln>
            <a:tailEnd type="triangle"/>
          </a:ln>
        </p:spPr>
        <p:style>
          <a:lnRef idx="1">
            <a:schemeClr val="accent1"/>
          </a:lnRef>
          <a:fillRef idx="0">
            <a:schemeClr val="accent1"/>
          </a:fillRef>
          <a:effectRef idx="0">
            <a:schemeClr val="accent1"/>
          </a:effectRef>
          <a:fontRef idx="minor">
            <a:schemeClr val="tx1"/>
          </a:fontRef>
        </p:style>
      </p:cxnSp>
      <p:sp>
        <p:nvSpPr>
          <p:cNvPr id="2090" name="ZoneTexte 2089">
            <a:extLst>
              <a:ext uri="{FF2B5EF4-FFF2-40B4-BE49-F238E27FC236}">
                <a16:creationId xmlns:a16="http://schemas.microsoft.com/office/drawing/2014/main" id="{B9375960-EE77-66BE-7FA5-EAF788B8443A}"/>
              </a:ext>
            </a:extLst>
          </p:cNvPr>
          <p:cNvSpPr txBox="1"/>
          <p:nvPr/>
        </p:nvSpPr>
        <p:spPr>
          <a:xfrm>
            <a:off x="7239742" y="3702267"/>
            <a:ext cx="436668" cy="276999"/>
          </a:xfrm>
          <a:prstGeom prst="rect">
            <a:avLst/>
          </a:prstGeom>
          <a:noFill/>
        </p:spPr>
        <p:txBody>
          <a:bodyPr wrap="square" lIns="0" rIns="0" rtlCol="0">
            <a:spAutoFit/>
          </a:bodyPr>
          <a:lstStyle/>
          <a:p>
            <a:pPr algn="ctr"/>
            <a:r>
              <a:rPr lang="fr-FR" sz="1200">
                <a:solidFill>
                  <a:srgbClr val="646464"/>
                </a:solidFill>
                <a:latin typeface="+mj-lt"/>
              </a:rPr>
              <a:t>UMR</a:t>
            </a:r>
          </a:p>
        </p:txBody>
      </p:sp>
      <p:sp>
        <p:nvSpPr>
          <p:cNvPr id="2091" name="ZoneTexte 2090">
            <a:extLst>
              <a:ext uri="{FF2B5EF4-FFF2-40B4-BE49-F238E27FC236}">
                <a16:creationId xmlns:a16="http://schemas.microsoft.com/office/drawing/2014/main" id="{1B56EEFC-3B7F-C5A7-101C-B6E0C0918584}"/>
              </a:ext>
            </a:extLst>
          </p:cNvPr>
          <p:cNvSpPr txBox="1"/>
          <p:nvPr/>
        </p:nvSpPr>
        <p:spPr>
          <a:xfrm>
            <a:off x="4177862" y="3708103"/>
            <a:ext cx="906505" cy="276999"/>
          </a:xfrm>
          <a:prstGeom prst="rect">
            <a:avLst/>
          </a:prstGeom>
          <a:noFill/>
        </p:spPr>
        <p:txBody>
          <a:bodyPr wrap="square" lIns="0" rIns="0" rtlCol="0">
            <a:spAutoFit/>
          </a:bodyPr>
          <a:lstStyle/>
          <a:p>
            <a:pPr algn="ctr"/>
            <a:r>
              <a:rPr lang="fr-FR" sz="1200">
                <a:solidFill>
                  <a:srgbClr val="646464"/>
                </a:solidFill>
                <a:latin typeface="+mj-lt"/>
              </a:rPr>
              <a:t>Communs</a:t>
            </a:r>
          </a:p>
        </p:txBody>
      </p:sp>
      <p:cxnSp>
        <p:nvCxnSpPr>
          <p:cNvPr id="2109" name="Connecteur : en angle 2108">
            <a:extLst>
              <a:ext uri="{FF2B5EF4-FFF2-40B4-BE49-F238E27FC236}">
                <a16:creationId xmlns:a16="http://schemas.microsoft.com/office/drawing/2014/main" id="{5BA878CC-6494-1E86-942E-825D72C3F43A}"/>
              </a:ext>
            </a:extLst>
          </p:cNvPr>
          <p:cNvCxnSpPr>
            <a:cxnSpLocks/>
            <a:stCxn id="2054" idx="3"/>
            <a:endCxn id="1083" idx="0"/>
          </p:cNvCxnSpPr>
          <p:nvPr/>
        </p:nvCxnSpPr>
        <p:spPr>
          <a:xfrm>
            <a:off x="9803721" y="4854101"/>
            <a:ext cx="1260684" cy="350835"/>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pic>
        <p:nvPicPr>
          <p:cNvPr id="2110" name="Graphique 2109" descr="Adresse de courrier avec un remplissage uni">
            <a:extLst>
              <a:ext uri="{FF2B5EF4-FFF2-40B4-BE49-F238E27FC236}">
                <a16:creationId xmlns:a16="http://schemas.microsoft.com/office/drawing/2014/main" id="{60D59DEC-6366-E1EF-8385-18E7CD5E18B7}"/>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7631949" y="4968928"/>
            <a:ext cx="181753" cy="181753"/>
          </a:xfrm>
          <a:prstGeom prst="rect">
            <a:avLst/>
          </a:prstGeom>
        </p:spPr>
      </p:pic>
      <p:sp>
        <p:nvSpPr>
          <p:cNvPr id="60" name="Ellipse 59">
            <a:extLst>
              <a:ext uri="{FF2B5EF4-FFF2-40B4-BE49-F238E27FC236}">
                <a16:creationId xmlns:a16="http://schemas.microsoft.com/office/drawing/2014/main" id="{383A99E2-2327-B8EE-36A5-4F1A4001D14B}"/>
              </a:ext>
            </a:extLst>
          </p:cNvPr>
          <p:cNvSpPr/>
          <p:nvPr/>
        </p:nvSpPr>
        <p:spPr>
          <a:xfrm>
            <a:off x="5584229" y="6058258"/>
            <a:ext cx="224620" cy="224620"/>
          </a:xfrm>
          <a:prstGeom prst="ellipse">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200">
              <a:solidFill>
                <a:srgbClr val="646464"/>
              </a:solidFill>
              <a:latin typeface="+mj-lt"/>
            </a:endParaRPr>
          </a:p>
        </p:txBody>
      </p:sp>
      <p:sp>
        <p:nvSpPr>
          <p:cNvPr id="61" name="Rectangle 60">
            <a:extLst>
              <a:ext uri="{FF2B5EF4-FFF2-40B4-BE49-F238E27FC236}">
                <a16:creationId xmlns:a16="http://schemas.microsoft.com/office/drawing/2014/main" id="{85E4D1A7-4304-3023-425B-B9F67C692EDD}"/>
              </a:ext>
            </a:extLst>
          </p:cNvPr>
          <p:cNvSpPr/>
          <p:nvPr/>
        </p:nvSpPr>
        <p:spPr>
          <a:xfrm>
            <a:off x="6372369" y="5963074"/>
            <a:ext cx="1471931" cy="414991"/>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fr-FR" sz="1200">
                <a:solidFill>
                  <a:srgbClr val="646464"/>
                </a:solidFill>
                <a:latin typeface="+mj-lt"/>
              </a:rPr>
              <a:t>Clôture la demande</a:t>
            </a:r>
          </a:p>
        </p:txBody>
      </p:sp>
      <p:cxnSp>
        <p:nvCxnSpPr>
          <p:cNvPr id="62" name="Connecteur droit avec flèche 61">
            <a:extLst>
              <a:ext uri="{FF2B5EF4-FFF2-40B4-BE49-F238E27FC236}">
                <a16:creationId xmlns:a16="http://schemas.microsoft.com/office/drawing/2014/main" id="{10CCCB4C-F702-4675-41F7-BABE656ED3BA}"/>
              </a:ext>
            </a:extLst>
          </p:cNvPr>
          <p:cNvCxnSpPr>
            <a:stCxn id="61" idx="1"/>
            <a:endCxn id="60" idx="6"/>
          </p:cNvCxnSpPr>
          <p:nvPr/>
        </p:nvCxnSpPr>
        <p:spPr>
          <a:xfrm flipH="1" flipV="1">
            <a:off x="5808848" y="6170570"/>
            <a:ext cx="563520" cy="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3" name="Rectangle 12">
            <a:extLst>
              <a:ext uri="{FF2B5EF4-FFF2-40B4-BE49-F238E27FC236}">
                <a16:creationId xmlns:a16="http://schemas.microsoft.com/office/drawing/2014/main" id="{5F265986-6870-B5D7-7B02-A1C8E1ABDEB6}"/>
              </a:ext>
            </a:extLst>
          </p:cNvPr>
          <p:cNvSpPr/>
          <p:nvPr/>
        </p:nvSpPr>
        <p:spPr>
          <a:xfrm>
            <a:off x="10328439" y="5966507"/>
            <a:ext cx="1471931" cy="414991"/>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fr-FR" sz="1200">
                <a:solidFill>
                  <a:srgbClr val="646464"/>
                </a:solidFill>
                <a:latin typeface="+mj-lt"/>
              </a:rPr>
              <a:t>Réalise les travaux</a:t>
            </a:r>
          </a:p>
        </p:txBody>
      </p:sp>
      <p:cxnSp>
        <p:nvCxnSpPr>
          <p:cNvPr id="15" name="Connecteur droit avec flèche 14">
            <a:extLst>
              <a:ext uri="{FF2B5EF4-FFF2-40B4-BE49-F238E27FC236}">
                <a16:creationId xmlns:a16="http://schemas.microsoft.com/office/drawing/2014/main" id="{727537F0-902B-1AAA-B38F-97A56CC0AFF8}"/>
              </a:ext>
            </a:extLst>
          </p:cNvPr>
          <p:cNvCxnSpPr>
            <a:stCxn id="13" idx="1"/>
            <a:endCxn id="61" idx="3"/>
          </p:cNvCxnSpPr>
          <p:nvPr/>
        </p:nvCxnSpPr>
        <p:spPr>
          <a:xfrm flipH="1" flipV="1">
            <a:off x="7844301" y="6170572"/>
            <a:ext cx="2484139" cy="343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7" name="Connecteur droit avec flèche 16">
            <a:extLst>
              <a:ext uri="{FF2B5EF4-FFF2-40B4-BE49-F238E27FC236}">
                <a16:creationId xmlns:a16="http://schemas.microsoft.com/office/drawing/2014/main" id="{2B94877E-0D70-AF7F-91D6-53BA356F6138}"/>
              </a:ext>
            </a:extLst>
          </p:cNvPr>
          <p:cNvCxnSpPr>
            <a:cxnSpLocks/>
            <a:stCxn id="1083" idx="2"/>
            <a:endCxn id="13" idx="0"/>
          </p:cNvCxnSpPr>
          <p:nvPr/>
        </p:nvCxnSpPr>
        <p:spPr>
          <a:xfrm>
            <a:off x="11064404" y="5738248"/>
            <a:ext cx="0" cy="22825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8662493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869B7CB-3FBB-2B89-121F-7290EF0C9E3A}"/>
            </a:ext>
          </a:extLst>
        </p:cNvPr>
        <p:cNvGrpSpPr/>
        <p:nvPr/>
      </p:nvGrpSpPr>
      <p:grpSpPr>
        <a:xfrm>
          <a:off x="0" y="0"/>
          <a:ext cx="0" cy="0"/>
          <a:chOff x="0" y="0"/>
          <a:chExt cx="0" cy="0"/>
        </a:xfrm>
      </p:grpSpPr>
      <p:sp>
        <p:nvSpPr>
          <p:cNvPr id="2" name="Titre 1">
            <a:extLst>
              <a:ext uri="{FF2B5EF4-FFF2-40B4-BE49-F238E27FC236}">
                <a16:creationId xmlns:a16="http://schemas.microsoft.com/office/drawing/2014/main" id="{B610082F-FCEB-C228-62B6-E627D668BC64}"/>
              </a:ext>
            </a:extLst>
          </p:cNvPr>
          <p:cNvSpPr>
            <a:spLocks noGrp="1"/>
          </p:cNvSpPr>
          <p:nvPr>
            <p:ph type="title"/>
          </p:nvPr>
        </p:nvSpPr>
        <p:spPr>
          <a:xfrm>
            <a:off x="912649" y="404664"/>
            <a:ext cx="10366703" cy="432118"/>
          </a:xfrm>
        </p:spPr>
        <p:txBody>
          <a:bodyPr>
            <a:normAutofit/>
          </a:bodyPr>
          <a:lstStyle/>
          <a:p>
            <a:r>
              <a:rPr lang="fr-FR" sz="2000" b="1">
                <a:solidFill>
                  <a:srgbClr val="00A295"/>
                </a:solidFill>
                <a:latin typeface="Avenir" pitchFamily="2" charset="0"/>
                <a:ea typeface="+mn-ea"/>
                <a:cs typeface="Arial" panose="020B0604020202020204" pitchFamily="34" charset="0"/>
              </a:rPr>
              <a:t>Demande d’événements : événements étudiants</a:t>
            </a:r>
          </a:p>
        </p:txBody>
      </p:sp>
      <p:sp>
        <p:nvSpPr>
          <p:cNvPr id="3" name="Espace réservé du contenu 2">
            <a:extLst>
              <a:ext uri="{FF2B5EF4-FFF2-40B4-BE49-F238E27FC236}">
                <a16:creationId xmlns:a16="http://schemas.microsoft.com/office/drawing/2014/main" id="{3133F9E0-851E-A0E0-8D96-78245FED6F3B}"/>
              </a:ext>
            </a:extLst>
          </p:cNvPr>
          <p:cNvSpPr>
            <a:spLocks noGrp="1"/>
          </p:cNvSpPr>
          <p:nvPr>
            <p:ph sz="quarter" idx="10"/>
          </p:nvPr>
        </p:nvSpPr>
        <p:spPr/>
        <p:txBody>
          <a:bodyPr/>
          <a:lstStyle/>
          <a:p>
            <a:r>
              <a:rPr lang="fr-FR"/>
              <a:t>Service Logistique, Maintenance et Achats</a:t>
            </a:r>
          </a:p>
        </p:txBody>
      </p:sp>
      <p:grpSp>
        <p:nvGrpSpPr>
          <p:cNvPr id="4" name="Groupe 3">
            <a:extLst>
              <a:ext uri="{FF2B5EF4-FFF2-40B4-BE49-F238E27FC236}">
                <a16:creationId xmlns:a16="http://schemas.microsoft.com/office/drawing/2014/main" id="{CFFB11D7-2995-7C64-39E9-6B97999CA954}"/>
              </a:ext>
            </a:extLst>
          </p:cNvPr>
          <p:cNvGrpSpPr/>
          <p:nvPr/>
        </p:nvGrpSpPr>
        <p:grpSpPr>
          <a:xfrm>
            <a:off x="2156964" y="1033885"/>
            <a:ext cx="7878073" cy="5302097"/>
            <a:chOff x="161927" y="1033885"/>
            <a:chExt cx="7878073" cy="5302097"/>
          </a:xfrm>
        </p:grpSpPr>
        <p:grpSp>
          <p:nvGrpSpPr>
            <p:cNvPr id="7" name="Groupe 6">
              <a:extLst>
                <a:ext uri="{FF2B5EF4-FFF2-40B4-BE49-F238E27FC236}">
                  <a16:creationId xmlns:a16="http://schemas.microsoft.com/office/drawing/2014/main" id="{DD322B31-4119-29DF-9668-C6CD462C2A74}"/>
                </a:ext>
              </a:extLst>
            </p:cNvPr>
            <p:cNvGrpSpPr>
              <a:grpSpLocks/>
            </p:cNvGrpSpPr>
            <p:nvPr/>
          </p:nvGrpSpPr>
          <p:grpSpPr>
            <a:xfrm>
              <a:off x="161927" y="1033885"/>
              <a:ext cx="3888000" cy="5302097"/>
              <a:chOff x="1807907" y="1917205"/>
              <a:chExt cx="1554481" cy="2607276"/>
            </a:xfrm>
          </p:grpSpPr>
          <p:sp>
            <p:nvSpPr>
              <p:cNvPr id="8" name="Rectangle 7">
                <a:extLst>
                  <a:ext uri="{FF2B5EF4-FFF2-40B4-BE49-F238E27FC236}">
                    <a16:creationId xmlns:a16="http://schemas.microsoft.com/office/drawing/2014/main" id="{404FC152-A6CA-C2DC-3514-8F04C7EFDE98}"/>
                  </a:ext>
                </a:extLst>
              </p:cNvPr>
              <p:cNvSpPr>
                <a:spLocks/>
              </p:cNvSpPr>
              <p:nvPr/>
            </p:nvSpPr>
            <p:spPr>
              <a:xfrm>
                <a:off x="1807907" y="2110327"/>
                <a:ext cx="1554480" cy="241415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fr-FR" sz="1351"/>
              </a:p>
            </p:txBody>
          </p:sp>
          <p:sp>
            <p:nvSpPr>
              <p:cNvPr id="9" name="Rectangle 8">
                <a:extLst>
                  <a:ext uri="{FF2B5EF4-FFF2-40B4-BE49-F238E27FC236}">
                    <a16:creationId xmlns:a16="http://schemas.microsoft.com/office/drawing/2014/main" id="{21BD3892-A133-3D0A-FF27-D48177A4E456}"/>
                  </a:ext>
                </a:extLst>
              </p:cNvPr>
              <p:cNvSpPr>
                <a:spLocks/>
              </p:cNvSpPr>
              <p:nvPr/>
            </p:nvSpPr>
            <p:spPr>
              <a:xfrm>
                <a:off x="1808798" y="1917205"/>
                <a:ext cx="1553590" cy="18264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fr-FR" sz="1200" b="1">
                    <a:solidFill>
                      <a:schemeClr val="bg1"/>
                    </a:solidFill>
                  </a:rPr>
                  <a:t>ETUDIANT</a:t>
                </a:r>
              </a:p>
            </p:txBody>
          </p:sp>
        </p:grpSp>
        <p:grpSp>
          <p:nvGrpSpPr>
            <p:cNvPr id="10" name="Groupe 9">
              <a:extLst>
                <a:ext uri="{FF2B5EF4-FFF2-40B4-BE49-F238E27FC236}">
                  <a16:creationId xmlns:a16="http://schemas.microsoft.com/office/drawing/2014/main" id="{86253498-FB92-F24B-B288-CB2FA8C54CE4}"/>
                </a:ext>
              </a:extLst>
            </p:cNvPr>
            <p:cNvGrpSpPr>
              <a:grpSpLocks/>
            </p:cNvGrpSpPr>
            <p:nvPr/>
          </p:nvGrpSpPr>
          <p:grpSpPr>
            <a:xfrm>
              <a:off x="4152000" y="1038286"/>
              <a:ext cx="3888000" cy="5297695"/>
              <a:chOff x="1695385" y="1917205"/>
              <a:chExt cx="1673608" cy="2468754"/>
            </a:xfrm>
          </p:grpSpPr>
          <p:sp>
            <p:nvSpPr>
              <p:cNvPr id="11" name="Rectangle 10">
                <a:extLst>
                  <a:ext uri="{FF2B5EF4-FFF2-40B4-BE49-F238E27FC236}">
                    <a16:creationId xmlns:a16="http://schemas.microsoft.com/office/drawing/2014/main" id="{449DBC22-1DD3-9190-155A-2FD8F7280C25}"/>
                  </a:ext>
                </a:extLst>
              </p:cNvPr>
              <p:cNvSpPr>
                <a:spLocks/>
              </p:cNvSpPr>
              <p:nvPr/>
            </p:nvSpPr>
            <p:spPr>
              <a:xfrm>
                <a:off x="1695385" y="2100218"/>
                <a:ext cx="1673608" cy="228574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fr-FR" sz="1351"/>
              </a:p>
            </p:txBody>
          </p:sp>
          <p:sp>
            <p:nvSpPr>
              <p:cNvPr id="12" name="Rectangle 11">
                <a:extLst>
                  <a:ext uri="{FF2B5EF4-FFF2-40B4-BE49-F238E27FC236}">
                    <a16:creationId xmlns:a16="http://schemas.microsoft.com/office/drawing/2014/main" id="{371F4A17-F097-AE5D-7362-CAEDE06616C7}"/>
                  </a:ext>
                </a:extLst>
              </p:cNvPr>
              <p:cNvSpPr>
                <a:spLocks/>
              </p:cNvSpPr>
              <p:nvPr/>
            </p:nvSpPr>
            <p:spPr>
              <a:xfrm>
                <a:off x="1695385" y="1917205"/>
                <a:ext cx="1673608" cy="17308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fr-FR" sz="1200" b="1">
                    <a:solidFill>
                      <a:schemeClr val="bg1"/>
                    </a:solidFill>
                  </a:rPr>
                  <a:t>VIE ETUDIANTE, DGS, DSLMA</a:t>
                </a:r>
              </a:p>
            </p:txBody>
          </p:sp>
        </p:grpSp>
        <p:sp>
          <p:nvSpPr>
            <p:cNvPr id="13" name="ZoneTexte 12">
              <a:extLst>
                <a:ext uri="{FF2B5EF4-FFF2-40B4-BE49-F238E27FC236}">
                  <a16:creationId xmlns:a16="http://schemas.microsoft.com/office/drawing/2014/main" id="{097186F5-F4D9-D79B-24CB-04935C820CF5}"/>
                </a:ext>
              </a:extLst>
            </p:cNvPr>
            <p:cNvSpPr txBox="1"/>
            <p:nvPr/>
          </p:nvSpPr>
          <p:spPr>
            <a:xfrm>
              <a:off x="928244" y="1662714"/>
              <a:ext cx="2355360" cy="682189"/>
            </a:xfrm>
            <a:prstGeom prst="roundRect">
              <a:avLst>
                <a:gd name="adj" fmla="val 50000"/>
              </a:avLst>
            </a:prstGeom>
            <a:solidFill>
              <a:srgbClr val="00A295"/>
            </a:solidFill>
            <a:ln>
              <a:solidFill>
                <a:schemeClr val="tx1"/>
              </a:solidFill>
            </a:ln>
          </p:spPr>
          <p:txBody>
            <a:bodyPr wrap="square" lIns="0" tIns="0" rIns="0" bIns="0" rtlCol="0" anchor="ctr">
              <a:spAutoFit/>
            </a:bodyPr>
            <a:lstStyle>
              <a:defPPr>
                <a:defRPr lang="fr-FR"/>
              </a:defPPr>
              <a:lvl1pPr algn="ctr">
                <a:defRPr sz="1051">
                  <a:solidFill>
                    <a:schemeClr val="bg1"/>
                  </a:solidFill>
                  <a:latin typeface="+mj-lt"/>
                </a:defRPr>
              </a:lvl1pPr>
            </a:lstStyle>
            <a:p>
              <a:r>
                <a:rPr lang="fr-FR">
                  <a:latin typeface="+mn-lt"/>
                </a:rPr>
                <a:t>Besoin de réserver un espace en dehors des horaires scolaires pour un événement</a:t>
              </a:r>
            </a:p>
          </p:txBody>
        </p:sp>
        <p:sp>
          <p:nvSpPr>
            <p:cNvPr id="14" name="Rectangle 13">
              <a:extLst>
                <a:ext uri="{FF2B5EF4-FFF2-40B4-BE49-F238E27FC236}">
                  <a16:creationId xmlns:a16="http://schemas.microsoft.com/office/drawing/2014/main" id="{3A48E406-6F3D-16D9-A37D-070F4359569D}"/>
                </a:ext>
              </a:extLst>
            </p:cNvPr>
            <p:cNvSpPr/>
            <p:nvPr/>
          </p:nvSpPr>
          <p:spPr>
            <a:xfrm>
              <a:off x="709747" y="2941531"/>
              <a:ext cx="2794128" cy="414991"/>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fr-FR" sz="1200">
                  <a:solidFill>
                    <a:srgbClr val="646464"/>
                  </a:solidFill>
                </a:rPr>
                <a:t>Formule la demande via l’outil ministériel de </a:t>
              </a:r>
              <a:r>
                <a:rPr lang="fr-FR" sz="1200" err="1">
                  <a:solidFill>
                    <a:srgbClr val="646464"/>
                  </a:solidFill>
                </a:rPr>
                <a:t>ticketing</a:t>
              </a:r>
              <a:r>
                <a:rPr lang="fr-FR" sz="1200">
                  <a:solidFill>
                    <a:srgbClr val="646464"/>
                  </a:solidFill>
                </a:rPr>
                <a:t> « </a:t>
              </a:r>
              <a:r>
                <a:rPr lang="fr-FR" sz="1200" err="1">
                  <a:solidFill>
                    <a:srgbClr val="646464"/>
                  </a:solidFill>
                </a:rPr>
                <a:t>Adull</a:t>
              </a:r>
              <a:r>
                <a:rPr lang="fr-FR" sz="1200">
                  <a:solidFill>
                    <a:srgbClr val="646464"/>
                  </a:solidFill>
                </a:rPr>
                <a:t> Act.org » </a:t>
              </a:r>
            </a:p>
          </p:txBody>
        </p:sp>
        <p:sp>
          <p:nvSpPr>
            <p:cNvPr id="15" name="Rectangle 14">
              <a:extLst>
                <a:ext uri="{FF2B5EF4-FFF2-40B4-BE49-F238E27FC236}">
                  <a16:creationId xmlns:a16="http://schemas.microsoft.com/office/drawing/2014/main" id="{1F91EDC1-38EC-B139-BE7E-6C3576A82962}"/>
                </a:ext>
              </a:extLst>
            </p:cNvPr>
            <p:cNvSpPr/>
            <p:nvPr/>
          </p:nvSpPr>
          <p:spPr>
            <a:xfrm>
              <a:off x="4597743" y="2003806"/>
              <a:ext cx="2996515" cy="2290439"/>
            </a:xfrm>
            <a:prstGeom prst="rect">
              <a:avLst/>
            </a:prstGeom>
            <a:noFill/>
            <a:ln w="12700">
              <a:solidFill>
                <a:schemeClr val="tx2"/>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b"/>
            <a:lstStyle/>
            <a:p>
              <a:pPr algn="r"/>
              <a:r>
                <a:rPr lang="fr-FR" sz="1100">
                  <a:solidFill>
                    <a:schemeClr val="tx2"/>
                  </a:solidFill>
                </a:rPr>
                <a:t>Validation de l’événement</a:t>
              </a:r>
            </a:p>
          </p:txBody>
        </p:sp>
        <p:sp>
          <p:nvSpPr>
            <p:cNvPr id="16" name="Rectangle 15">
              <a:extLst>
                <a:ext uri="{FF2B5EF4-FFF2-40B4-BE49-F238E27FC236}">
                  <a16:creationId xmlns:a16="http://schemas.microsoft.com/office/drawing/2014/main" id="{99011835-45AA-5283-77AF-2BFC3EB67565}"/>
                </a:ext>
              </a:extLst>
            </p:cNvPr>
            <p:cNvSpPr/>
            <p:nvPr/>
          </p:nvSpPr>
          <p:spPr>
            <a:xfrm>
              <a:off x="4698051" y="2117955"/>
              <a:ext cx="2794128" cy="414991"/>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fr-FR" sz="1200">
                  <a:solidFill>
                    <a:srgbClr val="646464"/>
                  </a:solidFill>
                </a:rPr>
                <a:t>(Responsable Vie Etudiante)</a:t>
              </a:r>
            </a:p>
            <a:p>
              <a:pPr algn="ctr"/>
              <a:r>
                <a:rPr lang="fr-FR" sz="1200">
                  <a:solidFill>
                    <a:srgbClr val="646464"/>
                  </a:solidFill>
                </a:rPr>
                <a:t>Valide l’événement</a:t>
              </a:r>
            </a:p>
          </p:txBody>
        </p:sp>
        <p:sp>
          <p:nvSpPr>
            <p:cNvPr id="17" name="Rectangle 16">
              <a:extLst>
                <a:ext uri="{FF2B5EF4-FFF2-40B4-BE49-F238E27FC236}">
                  <a16:creationId xmlns:a16="http://schemas.microsoft.com/office/drawing/2014/main" id="{ED3DBF0C-0174-5B9A-766B-D4A28963E727}"/>
                </a:ext>
              </a:extLst>
            </p:cNvPr>
            <p:cNvSpPr/>
            <p:nvPr/>
          </p:nvSpPr>
          <p:spPr>
            <a:xfrm>
              <a:off x="4698051" y="3562510"/>
              <a:ext cx="2794128" cy="414991"/>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fr-FR" sz="1200">
                  <a:solidFill>
                    <a:srgbClr val="646464"/>
                  </a:solidFill>
                </a:rPr>
                <a:t>(DGS)</a:t>
              </a:r>
            </a:p>
            <a:p>
              <a:pPr algn="ctr"/>
              <a:r>
                <a:rPr lang="fr-FR" sz="1200">
                  <a:solidFill>
                    <a:srgbClr val="646464"/>
                  </a:solidFill>
                </a:rPr>
                <a:t>Est responsable administratif</a:t>
              </a:r>
            </a:p>
          </p:txBody>
        </p:sp>
        <p:sp>
          <p:nvSpPr>
            <p:cNvPr id="18" name="Rectangle 17">
              <a:extLst>
                <a:ext uri="{FF2B5EF4-FFF2-40B4-BE49-F238E27FC236}">
                  <a16:creationId xmlns:a16="http://schemas.microsoft.com/office/drawing/2014/main" id="{F75D4C9E-7D7F-2BE9-125F-44650E1C6FE0}"/>
                </a:ext>
              </a:extLst>
            </p:cNvPr>
            <p:cNvSpPr/>
            <p:nvPr/>
          </p:nvSpPr>
          <p:spPr>
            <a:xfrm>
              <a:off x="4698051" y="2629341"/>
              <a:ext cx="2794128" cy="836777"/>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fr-FR" sz="1200">
                  <a:solidFill>
                    <a:srgbClr val="646464"/>
                  </a:solidFill>
                </a:rPr>
                <a:t>(Directeur Service LMA)</a:t>
              </a:r>
            </a:p>
            <a:p>
              <a:pPr algn="ctr"/>
              <a:r>
                <a:rPr lang="fr-FR" sz="1200">
                  <a:solidFill>
                    <a:srgbClr val="646464"/>
                  </a:solidFill>
                </a:rPr>
                <a:t>Valide la faisabilité de l’événement (disponibilité du lieu selon la date ; mise en place de la sécurité adéquate)</a:t>
              </a:r>
            </a:p>
          </p:txBody>
        </p:sp>
        <p:cxnSp>
          <p:nvCxnSpPr>
            <p:cNvPr id="20" name="Connecteur droit avec flèche 19">
              <a:extLst>
                <a:ext uri="{FF2B5EF4-FFF2-40B4-BE49-F238E27FC236}">
                  <a16:creationId xmlns:a16="http://schemas.microsoft.com/office/drawing/2014/main" id="{D8927982-DCC6-B5CF-7CEC-1D1B20451C45}"/>
                </a:ext>
              </a:extLst>
            </p:cNvPr>
            <p:cNvCxnSpPr>
              <a:stCxn id="13" idx="2"/>
              <a:endCxn id="14" idx="0"/>
            </p:cNvCxnSpPr>
            <p:nvPr/>
          </p:nvCxnSpPr>
          <p:spPr>
            <a:xfrm>
              <a:off x="2105924" y="2344903"/>
              <a:ext cx="887" cy="59662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2" name="Connecteur droit avec flèche 21">
              <a:extLst>
                <a:ext uri="{FF2B5EF4-FFF2-40B4-BE49-F238E27FC236}">
                  <a16:creationId xmlns:a16="http://schemas.microsoft.com/office/drawing/2014/main" id="{2CAE6FE3-F43D-117A-FC83-881F4A4F0D71}"/>
                </a:ext>
              </a:extLst>
            </p:cNvPr>
            <p:cNvCxnSpPr>
              <a:cxnSpLocks/>
              <a:stCxn id="14" idx="3"/>
              <a:endCxn id="15" idx="1"/>
            </p:cNvCxnSpPr>
            <p:nvPr/>
          </p:nvCxnSpPr>
          <p:spPr>
            <a:xfrm>
              <a:off x="3503875" y="3149025"/>
              <a:ext cx="1093871"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30" name="Rectangle 29">
              <a:extLst>
                <a:ext uri="{FF2B5EF4-FFF2-40B4-BE49-F238E27FC236}">
                  <a16:creationId xmlns:a16="http://schemas.microsoft.com/office/drawing/2014/main" id="{D1930AC2-7179-93F5-6A92-F21613B42524}"/>
                </a:ext>
              </a:extLst>
            </p:cNvPr>
            <p:cNvSpPr/>
            <p:nvPr/>
          </p:nvSpPr>
          <p:spPr>
            <a:xfrm>
              <a:off x="708861" y="4801794"/>
              <a:ext cx="2794128" cy="414991"/>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fr-FR" sz="1200">
                  <a:solidFill>
                    <a:srgbClr val="646464"/>
                  </a:solidFill>
                </a:rPr>
                <a:t>Reçoit une attestation écrite confirmant la validation de l’événement</a:t>
              </a:r>
            </a:p>
          </p:txBody>
        </p:sp>
        <p:cxnSp>
          <p:nvCxnSpPr>
            <p:cNvPr id="32" name="Connecteur : en angle 31">
              <a:extLst>
                <a:ext uri="{FF2B5EF4-FFF2-40B4-BE49-F238E27FC236}">
                  <a16:creationId xmlns:a16="http://schemas.microsoft.com/office/drawing/2014/main" id="{0D6B155B-E333-AF20-C090-72406780BF18}"/>
                </a:ext>
              </a:extLst>
            </p:cNvPr>
            <p:cNvCxnSpPr>
              <a:stCxn id="15" idx="2"/>
              <a:endCxn id="30" idx="3"/>
            </p:cNvCxnSpPr>
            <p:nvPr/>
          </p:nvCxnSpPr>
          <p:spPr>
            <a:xfrm rot="5400000">
              <a:off x="4441973" y="3355261"/>
              <a:ext cx="715044" cy="2593012"/>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sp>
          <p:nvSpPr>
            <p:cNvPr id="33" name="Ellipse 32">
              <a:extLst>
                <a:ext uri="{FF2B5EF4-FFF2-40B4-BE49-F238E27FC236}">
                  <a16:creationId xmlns:a16="http://schemas.microsoft.com/office/drawing/2014/main" id="{320A78F7-ED9D-978A-E853-174D1C3F02BC}"/>
                </a:ext>
              </a:extLst>
            </p:cNvPr>
            <p:cNvSpPr/>
            <p:nvPr/>
          </p:nvSpPr>
          <p:spPr>
            <a:xfrm>
              <a:off x="1994499" y="5697153"/>
              <a:ext cx="224620" cy="224620"/>
            </a:xfrm>
            <a:prstGeom prst="ellipse">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200">
                <a:solidFill>
                  <a:schemeClr val="bg2">
                    <a:lumMod val="50000"/>
                  </a:schemeClr>
                </a:solidFill>
              </a:endParaRPr>
            </a:p>
          </p:txBody>
        </p:sp>
        <p:cxnSp>
          <p:nvCxnSpPr>
            <p:cNvPr id="34" name="Connecteur droit avec flèche 33">
              <a:extLst>
                <a:ext uri="{FF2B5EF4-FFF2-40B4-BE49-F238E27FC236}">
                  <a16:creationId xmlns:a16="http://schemas.microsoft.com/office/drawing/2014/main" id="{577D13D9-9373-C345-D4C5-E7597BAC04A2}"/>
                </a:ext>
              </a:extLst>
            </p:cNvPr>
            <p:cNvCxnSpPr>
              <a:cxnSpLocks/>
              <a:stCxn id="30" idx="2"/>
              <a:endCxn id="33" idx="0"/>
            </p:cNvCxnSpPr>
            <p:nvPr/>
          </p:nvCxnSpPr>
          <p:spPr>
            <a:xfrm>
              <a:off x="2105927" y="5216783"/>
              <a:ext cx="885" cy="48037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70181780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87089A5-6DAA-E016-EE55-713E0BD1B85F}"/>
            </a:ext>
          </a:extLst>
        </p:cNvPr>
        <p:cNvGrpSpPr/>
        <p:nvPr/>
      </p:nvGrpSpPr>
      <p:grpSpPr>
        <a:xfrm>
          <a:off x="0" y="0"/>
          <a:ext cx="0" cy="0"/>
          <a:chOff x="0" y="0"/>
          <a:chExt cx="0" cy="0"/>
        </a:xfrm>
      </p:grpSpPr>
      <p:sp>
        <p:nvSpPr>
          <p:cNvPr id="2" name="Titre 1">
            <a:extLst>
              <a:ext uri="{FF2B5EF4-FFF2-40B4-BE49-F238E27FC236}">
                <a16:creationId xmlns:a16="http://schemas.microsoft.com/office/drawing/2014/main" id="{78C3E4BD-DABA-B873-05A7-6F88631D0C71}"/>
              </a:ext>
            </a:extLst>
          </p:cNvPr>
          <p:cNvSpPr>
            <a:spLocks noGrp="1"/>
          </p:cNvSpPr>
          <p:nvPr>
            <p:ph type="title"/>
          </p:nvPr>
        </p:nvSpPr>
        <p:spPr/>
        <p:txBody>
          <a:bodyPr>
            <a:normAutofit/>
          </a:bodyPr>
          <a:lstStyle/>
          <a:p>
            <a:r>
              <a:rPr lang="fr-FR" sz="2000" b="1">
                <a:solidFill>
                  <a:srgbClr val="00A295"/>
                </a:solidFill>
                <a:latin typeface="Avenir" pitchFamily="2" charset="0"/>
                <a:ea typeface="+mn-ea"/>
                <a:cs typeface="Arial" panose="020B0604020202020204" pitchFamily="34" charset="0"/>
              </a:rPr>
              <a:t>Demande d’événements internes</a:t>
            </a:r>
          </a:p>
        </p:txBody>
      </p:sp>
      <p:sp>
        <p:nvSpPr>
          <p:cNvPr id="3" name="Espace réservé du contenu 2">
            <a:extLst>
              <a:ext uri="{FF2B5EF4-FFF2-40B4-BE49-F238E27FC236}">
                <a16:creationId xmlns:a16="http://schemas.microsoft.com/office/drawing/2014/main" id="{F732B5AD-2142-634C-6B0E-06043960FC8A}"/>
              </a:ext>
            </a:extLst>
          </p:cNvPr>
          <p:cNvSpPr>
            <a:spLocks noGrp="1"/>
          </p:cNvSpPr>
          <p:nvPr>
            <p:ph sz="quarter" idx="10"/>
          </p:nvPr>
        </p:nvSpPr>
        <p:spPr/>
        <p:txBody>
          <a:bodyPr/>
          <a:lstStyle/>
          <a:p>
            <a:r>
              <a:rPr lang="fr-FR"/>
              <a:t>Service Logistique, Maintenance et Achats</a:t>
            </a:r>
          </a:p>
        </p:txBody>
      </p:sp>
      <p:grpSp>
        <p:nvGrpSpPr>
          <p:cNvPr id="4" name="Groupe 3">
            <a:extLst>
              <a:ext uri="{FF2B5EF4-FFF2-40B4-BE49-F238E27FC236}">
                <a16:creationId xmlns:a16="http://schemas.microsoft.com/office/drawing/2014/main" id="{16C6DAA7-5148-2007-74E5-3F0B76CF35A7}"/>
              </a:ext>
            </a:extLst>
          </p:cNvPr>
          <p:cNvGrpSpPr>
            <a:grpSpLocks/>
          </p:cNvGrpSpPr>
          <p:nvPr/>
        </p:nvGrpSpPr>
        <p:grpSpPr>
          <a:xfrm>
            <a:off x="8138665" y="1033883"/>
            <a:ext cx="3877769" cy="5302096"/>
            <a:chOff x="1808798" y="1917205"/>
            <a:chExt cx="1613979" cy="3046185"/>
          </a:xfrm>
        </p:grpSpPr>
        <p:sp>
          <p:nvSpPr>
            <p:cNvPr id="5" name="Rectangle 4">
              <a:extLst>
                <a:ext uri="{FF2B5EF4-FFF2-40B4-BE49-F238E27FC236}">
                  <a16:creationId xmlns:a16="http://schemas.microsoft.com/office/drawing/2014/main" id="{DC1ADA53-5EDA-4A85-C2E4-8DF7A15DBEE9}"/>
                </a:ext>
              </a:extLst>
            </p:cNvPr>
            <p:cNvSpPr>
              <a:spLocks/>
            </p:cNvSpPr>
            <p:nvPr/>
          </p:nvSpPr>
          <p:spPr>
            <a:xfrm>
              <a:off x="1809482" y="2142838"/>
              <a:ext cx="1613295" cy="282055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fr-FR" sz="1351"/>
            </a:p>
          </p:txBody>
        </p:sp>
        <p:sp>
          <p:nvSpPr>
            <p:cNvPr id="6" name="Rectangle 5">
              <a:extLst>
                <a:ext uri="{FF2B5EF4-FFF2-40B4-BE49-F238E27FC236}">
                  <a16:creationId xmlns:a16="http://schemas.microsoft.com/office/drawing/2014/main" id="{D295DB74-4295-721A-6538-87D681F34BE5}"/>
                </a:ext>
              </a:extLst>
            </p:cNvPr>
            <p:cNvSpPr>
              <a:spLocks/>
            </p:cNvSpPr>
            <p:nvPr/>
          </p:nvSpPr>
          <p:spPr>
            <a:xfrm>
              <a:off x="1808798" y="1917205"/>
              <a:ext cx="1613979" cy="21338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fr-FR" sz="1200" b="1">
                  <a:solidFill>
                    <a:schemeClr val="bg1"/>
                  </a:solidFill>
                </a:rPr>
                <a:t>DIRECTEUR</a:t>
              </a:r>
            </a:p>
          </p:txBody>
        </p:sp>
      </p:grpSp>
      <p:grpSp>
        <p:nvGrpSpPr>
          <p:cNvPr id="7" name="Groupe 6">
            <a:extLst>
              <a:ext uri="{FF2B5EF4-FFF2-40B4-BE49-F238E27FC236}">
                <a16:creationId xmlns:a16="http://schemas.microsoft.com/office/drawing/2014/main" id="{15B3B3B2-DE45-E029-B6F1-8E51EEA4359F}"/>
              </a:ext>
            </a:extLst>
          </p:cNvPr>
          <p:cNvGrpSpPr>
            <a:grpSpLocks/>
          </p:cNvGrpSpPr>
          <p:nvPr/>
        </p:nvGrpSpPr>
        <p:grpSpPr>
          <a:xfrm>
            <a:off x="161927" y="1033885"/>
            <a:ext cx="3888000" cy="5302097"/>
            <a:chOff x="1807907" y="1917205"/>
            <a:chExt cx="1554481" cy="2607276"/>
          </a:xfrm>
        </p:grpSpPr>
        <p:sp>
          <p:nvSpPr>
            <p:cNvPr id="8" name="Rectangle 7">
              <a:extLst>
                <a:ext uri="{FF2B5EF4-FFF2-40B4-BE49-F238E27FC236}">
                  <a16:creationId xmlns:a16="http://schemas.microsoft.com/office/drawing/2014/main" id="{1CB20A73-95D8-52AD-CE42-AFDFFDABF98A}"/>
                </a:ext>
              </a:extLst>
            </p:cNvPr>
            <p:cNvSpPr>
              <a:spLocks/>
            </p:cNvSpPr>
            <p:nvPr/>
          </p:nvSpPr>
          <p:spPr>
            <a:xfrm>
              <a:off x="1807907" y="2110327"/>
              <a:ext cx="1554480" cy="241415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fr-FR" sz="1351"/>
            </a:p>
          </p:txBody>
        </p:sp>
        <p:sp>
          <p:nvSpPr>
            <p:cNvPr id="9" name="Rectangle 8">
              <a:extLst>
                <a:ext uri="{FF2B5EF4-FFF2-40B4-BE49-F238E27FC236}">
                  <a16:creationId xmlns:a16="http://schemas.microsoft.com/office/drawing/2014/main" id="{6A411D25-0B6C-EF5C-2834-A83C7C0A7A65}"/>
                </a:ext>
              </a:extLst>
            </p:cNvPr>
            <p:cNvSpPr>
              <a:spLocks/>
            </p:cNvSpPr>
            <p:nvPr/>
          </p:nvSpPr>
          <p:spPr>
            <a:xfrm>
              <a:off x="1808798" y="1917205"/>
              <a:ext cx="1553590" cy="18264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fr-FR" sz="1200" b="1">
                  <a:solidFill>
                    <a:schemeClr val="bg1"/>
                  </a:solidFill>
                </a:rPr>
                <a:t>LE PERSONNEL</a:t>
              </a:r>
            </a:p>
          </p:txBody>
        </p:sp>
      </p:grpSp>
      <p:grpSp>
        <p:nvGrpSpPr>
          <p:cNvPr id="10" name="Groupe 9">
            <a:extLst>
              <a:ext uri="{FF2B5EF4-FFF2-40B4-BE49-F238E27FC236}">
                <a16:creationId xmlns:a16="http://schemas.microsoft.com/office/drawing/2014/main" id="{6AE545A4-8410-8B6F-27D6-E7E05E6924D9}"/>
              </a:ext>
            </a:extLst>
          </p:cNvPr>
          <p:cNvGrpSpPr>
            <a:grpSpLocks/>
          </p:cNvGrpSpPr>
          <p:nvPr/>
        </p:nvGrpSpPr>
        <p:grpSpPr>
          <a:xfrm>
            <a:off x="4152000" y="1038286"/>
            <a:ext cx="3888000" cy="5297695"/>
            <a:chOff x="1695385" y="1917205"/>
            <a:chExt cx="1673608" cy="2468754"/>
          </a:xfrm>
        </p:grpSpPr>
        <p:sp>
          <p:nvSpPr>
            <p:cNvPr id="11" name="Rectangle 10">
              <a:extLst>
                <a:ext uri="{FF2B5EF4-FFF2-40B4-BE49-F238E27FC236}">
                  <a16:creationId xmlns:a16="http://schemas.microsoft.com/office/drawing/2014/main" id="{E7658BDF-0B00-B619-47FC-3CC82B50B7F0}"/>
                </a:ext>
              </a:extLst>
            </p:cNvPr>
            <p:cNvSpPr>
              <a:spLocks/>
            </p:cNvSpPr>
            <p:nvPr/>
          </p:nvSpPr>
          <p:spPr>
            <a:xfrm>
              <a:off x="1695385" y="2100218"/>
              <a:ext cx="1673608" cy="228574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fr-FR" sz="1351"/>
            </a:p>
          </p:txBody>
        </p:sp>
        <p:sp>
          <p:nvSpPr>
            <p:cNvPr id="12" name="Rectangle 11">
              <a:extLst>
                <a:ext uri="{FF2B5EF4-FFF2-40B4-BE49-F238E27FC236}">
                  <a16:creationId xmlns:a16="http://schemas.microsoft.com/office/drawing/2014/main" id="{9983D529-3F1C-C567-826C-83CF343251B6}"/>
                </a:ext>
              </a:extLst>
            </p:cNvPr>
            <p:cNvSpPr>
              <a:spLocks/>
            </p:cNvSpPr>
            <p:nvPr/>
          </p:nvSpPr>
          <p:spPr>
            <a:xfrm>
              <a:off x="1695385" y="1917205"/>
              <a:ext cx="1673608" cy="17308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fr-FR" sz="1200" b="1">
                  <a:solidFill>
                    <a:schemeClr val="bg1"/>
                  </a:solidFill>
                </a:rPr>
                <a:t>SERVICE LOGISTIQUE, MAINTENANCE ET ACHATS</a:t>
              </a:r>
            </a:p>
          </p:txBody>
        </p:sp>
      </p:grpSp>
      <p:sp>
        <p:nvSpPr>
          <p:cNvPr id="13" name="ZoneTexte 12">
            <a:extLst>
              <a:ext uri="{FF2B5EF4-FFF2-40B4-BE49-F238E27FC236}">
                <a16:creationId xmlns:a16="http://schemas.microsoft.com/office/drawing/2014/main" id="{F21D3FDC-8B52-2232-CFA6-47AF1F4B92BE}"/>
              </a:ext>
            </a:extLst>
          </p:cNvPr>
          <p:cNvSpPr txBox="1"/>
          <p:nvPr/>
        </p:nvSpPr>
        <p:spPr>
          <a:xfrm>
            <a:off x="1125510" y="1546862"/>
            <a:ext cx="1960831" cy="454792"/>
          </a:xfrm>
          <a:prstGeom prst="roundRect">
            <a:avLst>
              <a:gd name="adj" fmla="val 50000"/>
            </a:avLst>
          </a:prstGeom>
          <a:solidFill>
            <a:srgbClr val="00A295"/>
          </a:solidFill>
          <a:ln>
            <a:solidFill>
              <a:schemeClr val="tx1"/>
            </a:solidFill>
          </a:ln>
        </p:spPr>
        <p:txBody>
          <a:bodyPr wrap="square" lIns="0" tIns="0" rIns="0" bIns="0" rtlCol="0" anchor="ctr">
            <a:spAutoFit/>
          </a:bodyPr>
          <a:lstStyle>
            <a:defPPr>
              <a:defRPr lang="fr-FR"/>
            </a:defPPr>
            <a:lvl1pPr algn="ctr">
              <a:defRPr sz="1051">
                <a:solidFill>
                  <a:schemeClr val="bg1"/>
                </a:solidFill>
                <a:latin typeface="+mj-lt"/>
              </a:defRPr>
            </a:lvl1pPr>
          </a:lstStyle>
          <a:p>
            <a:r>
              <a:rPr lang="fr-FR">
                <a:latin typeface="+mn-lt"/>
              </a:rPr>
              <a:t>Besoin d’accueillir un événement dans les locaux</a:t>
            </a:r>
          </a:p>
        </p:txBody>
      </p:sp>
      <p:sp>
        <p:nvSpPr>
          <p:cNvPr id="14" name="Rectangle 13">
            <a:extLst>
              <a:ext uri="{FF2B5EF4-FFF2-40B4-BE49-F238E27FC236}">
                <a16:creationId xmlns:a16="http://schemas.microsoft.com/office/drawing/2014/main" id="{49ED722B-EB76-EE54-9181-DD58276E5E69}"/>
              </a:ext>
            </a:extLst>
          </p:cNvPr>
          <p:cNvSpPr/>
          <p:nvPr/>
        </p:nvSpPr>
        <p:spPr>
          <a:xfrm>
            <a:off x="472435" y="2294380"/>
            <a:ext cx="3266983" cy="608619"/>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fr-FR" sz="1200">
                <a:solidFill>
                  <a:srgbClr val="646464"/>
                </a:solidFill>
              </a:rPr>
              <a:t>Envoie la demande à l’adresse mail « Services Généraux » en précisant la liste des invités (identité + quantité), les locaux concernés, la date et la durée</a:t>
            </a:r>
          </a:p>
        </p:txBody>
      </p:sp>
      <p:sp>
        <p:nvSpPr>
          <p:cNvPr id="15" name="Rectangle 14">
            <a:extLst>
              <a:ext uri="{FF2B5EF4-FFF2-40B4-BE49-F238E27FC236}">
                <a16:creationId xmlns:a16="http://schemas.microsoft.com/office/drawing/2014/main" id="{5E0DC296-3D12-F540-3135-C5DF8387BE86}"/>
              </a:ext>
            </a:extLst>
          </p:cNvPr>
          <p:cNvSpPr/>
          <p:nvPr/>
        </p:nvSpPr>
        <p:spPr>
          <a:xfrm>
            <a:off x="472435" y="3193993"/>
            <a:ext cx="3266983" cy="315655"/>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fr-FR" sz="1200">
                <a:solidFill>
                  <a:srgbClr val="646464"/>
                </a:solidFill>
              </a:rPr>
              <a:t>Remplit le document « Demande d’exonération »</a:t>
            </a:r>
          </a:p>
        </p:txBody>
      </p:sp>
      <p:sp>
        <p:nvSpPr>
          <p:cNvPr id="16" name="Rectangle 15">
            <a:extLst>
              <a:ext uri="{FF2B5EF4-FFF2-40B4-BE49-F238E27FC236}">
                <a16:creationId xmlns:a16="http://schemas.microsoft.com/office/drawing/2014/main" id="{BD1C9573-EE12-FBCC-AF54-7A110B236F75}"/>
              </a:ext>
            </a:extLst>
          </p:cNvPr>
          <p:cNvSpPr/>
          <p:nvPr/>
        </p:nvSpPr>
        <p:spPr>
          <a:xfrm>
            <a:off x="4461625" y="3142510"/>
            <a:ext cx="3266983" cy="421527"/>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fr-FR" sz="1200">
                <a:solidFill>
                  <a:srgbClr val="646464"/>
                </a:solidFill>
              </a:rPr>
              <a:t>Emet un devis informatif comprenant le coût global  de l’événement</a:t>
            </a:r>
          </a:p>
        </p:txBody>
      </p:sp>
      <p:sp>
        <p:nvSpPr>
          <p:cNvPr id="21" name="Rectangle 20">
            <a:extLst>
              <a:ext uri="{FF2B5EF4-FFF2-40B4-BE49-F238E27FC236}">
                <a16:creationId xmlns:a16="http://schemas.microsoft.com/office/drawing/2014/main" id="{AF2EBABC-144C-B5BE-6B18-8E25002426A4}"/>
              </a:ext>
            </a:extLst>
          </p:cNvPr>
          <p:cNvSpPr/>
          <p:nvPr/>
        </p:nvSpPr>
        <p:spPr>
          <a:xfrm>
            <a:off x="4656616" y="5314399"/>
            <a:ext cx="1364865" cy="585428"/>
          </a:xfrm>
          <a:prstGeom prst="rect">
            <a:avLst/>
          </a:prstGeom>
          <a:noFill/>
          <a:ln w="12700">
            <a:solidFill>
              <a:schemeClr val="accent2"/>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100">
                <a:solidFill>
                  <a:schemeClr val="accent2"/>
                </a:solidFill>
              </a:rPr>
              <a:t>Processus de création client et facturation</a:t>
            </a:r>
          </a:p>
        </p:txBody>
      </p:sp>
      <p:sp>
        <p:nvSpPr>
          <p:cNvPr id="22" name="Rectangle 21">
            <a:extLst>
              <a:ext uri="{FF2B5EF4-FFF2-40B4-BE49-F238E27FC236}">
                <a16:creationId xmlns:a16="http://schemas.microsoft.com/office/drawing/2014/main" id="{39CA7F48-659C-D333-C612-1C3C02626077}"/>
              </a:ext>
            </a:extLst>
          </p:cNvPr>
          <p:cNvSpPr/>
          <p:nvPr/>
        </p:nvSpPr>
        <p:spPr>
          <a:xfrm>
            <a:off x="6181992" y="5314399"/>
            <a:ext cx="1364865" cy="585428"/>
          </a:xfrm>
          <a:prstGeom prst="rect">
            <a:avLst/>
          </a:prstGeom>
          <a:noFill/>
          <a:ln w="12700">
            <a:solidFill>
              <a:schemeClr val="accent2"/>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100">
                <a:solidFill>
                  <a:schemeClr val="accent2"/>
                </a:solidFill>
              </a:rPr>
              <a:t>Processus organisation de l’événement</a:t>
            </a:r>
          </a:p>
        </p:txBody>
      </p:sp>
      <p:sp>
        <p:nvSpPr>
          <p:cNvPr id="23" name="Rectangle 22">
            <a:extLst>
              <a:ext uri="{FF2B5EF4-FFF2-40B4-BE49-F238E27FC236}">
                <a16:creationId xmlns:a16="http://schemas.microsoft.com/office/drawing/2014/main" id="{52BF1251-ED26-BF51-39D4-737A77520B31}"/>
              </a:ext>
            </a:extLst>
          </p:cNvPr>
          <p:cNvSpPr/>
          <p:nvPr/>
        </p:nvSpPr>
        <p:spPr>
          <a:xfrm>
            <a:off x="8450675" y="5449286"/>
            <a:ext cx="3266983" cy="315655"/>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fr-FR" sz="1200">
                <a:solidFill>
                  <a:srgbClr val="646464"/>
                </a:solidFill>
              </a:rPr>
              <a:t>Signe le devis</a:t>
            </a:r>
          </a:p>
        </p:txBody>
      </p:sp>
      <p:cxnSp>
        <p:nvCxnSpPr>
          <p:cNvPr id="25" name="Connecteur droit avec flèche 24">
            <a:extLst>
              <a:ext uri="{FF2B5EF4-FFF2-40B4-BE49-F238E27FC236}">
                <a16:creationId xmlns:a16="http://schemas.microsoft.com/office/drawing/2014/main" id="{7F569463-D0CC-1F60-F22E-18E73917687D}"/>
              </a:ext>
            </a:extLst>
          </p:cNvPr>
          <p:cNvCxnSpPr>
            <a:stCxn id="13" idx="2"/>
            <a:endCxn id="14" idx="0"/>
          </p:cNvCxnSpPr>
          <p:nvPr/>
        </p:nvCxnSpPr>
        <p:spPr>
          <a:xfrm>
            <a:off x="2105926" y="2001654"/>
            <a:ext cx="1" cy="29272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7" name="Connecteur droit avec flèche 26">
            <a:extLst>
              <a:ext uri="{FF2B5EF4-FFF2-40B4-BE49-F238E27FC236}">
                <a16:creationId xmlns:a16="http://schemas.microsoft.com/office/drawing/2014/main" id="{6348D6E9-5557-7671-DEA1-9661E46E37C3}"/>
              </a:ext>
            </a:extLst>
          </p:cNvPr>
          <p:cNvCxnSpPr>
            <a:stCxn id="14" idx="2"/>
            <a:endCxn id="15" idx="0"/>
          </p:cNvCxnSpPr>
          <p:nvPr/>
        </p:nvCxnSpPr>
        <p:spPr>
          <a:xfrm>
            <a:off x="2105927" y="2902999"/>
            <a:ext cx="0" cy="29099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9" name="Connecteur droit avec flèche 28">
            <a:extLst>
              <a:ext uri="{FF2B5EF4-FFF2-40B4-BE49-F238E27FC236}">
                <a16:creationId xmlns:a16="http://schemas.microsoft.com/office/drawing/2014/main" id="{369990EA-654B-D6A7-C208-59E029E5776E}"/>
              </a:ext>
            </a:extLst>
          </p:cNvPr>
          <p:cNvCxnSpPr>
            <a:cxnSpLocks/>
            <a:stCxn id="15" idx="3"/>
            <a:endCxn id="16" idx="1"/>
          </p:cNvCxnSpPr>
          <p:nvPr/>
        </p:nvCxnSpPr>
        <p:spPr>
          <a:xfrm>
            <a:off x="3739418" y="3351819"/>
            <a:ext cx="722207" cy="145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1" name="Connecteur droit avec flèche 30">
            <a:extLst>
              <a:ext uri="{FF2B5EF4-FFF2-40B4-BE49-F238E27FC236}">
                <a16:creationId xmlns:a16="http://schemas.microsoft.com/office/drawing/2014/main" id="{97139DCF-FFE6-D034-1CC2-666C22CA496E}"/>
              </a:ext>
            </a:extLst>
          </p:cNvPr>
          <p:cNvCxnSpPr>
            <a:cxnSpLocks/>
            <a:stCxn id="16" idx="2"/>
            <a:endCxn id="24" idx="0"/>
          </p:cNvCxnSpPr>
          <p:nvPr/>
        </p:nvCxnSpPr>
        <p:spPr>
          <a:xfrm>
            <a:off x="6095117" y="3564037"/>
            <a:ext cx="1" cy="21880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8" name="Connecteur : en angle 37">
            <a:extLst>
              <a:ext uri="{FF2B5EF4-FFF2-40B4-BE49-F238E27FC236}">
                <a16:creationId xmlns:a16="http://schemas.microsoft.com/office/drawing/2014/main" id="{A6C00A86-E837-F6FD-910E-31445DB37A6A}"/>
              </a:ext>
            </a:extLst>
          </p:cNvPr>
          <p:cNvCxnSpPr>
            <a:cxnSpLocks/>
            <a:stCxn id="16" idx="3"/>
            <a:endCxn id="23" idx="0"/>
          </p:cNvCxnSpPr>
          <p:nvPr/>
        </p:nvCxnSpPr>
        <p:spPr>
          <a:xfrm>
            <a:off x="7728608" y="3353275"/>
            <a:ext cx="2355561" cy="2096011"/>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7" name="Connecteur droit avec flèche 46">
            <a:extLst>
              <a:ext uri="{FF2B5EF4-FFF2-40B4-BE49-F238E27FC236}">
                <a16:creationId xmlns:a16="http://schemas.microsoft.com/office/drawing/2014/main" id="{08167934-E786-440B-9336-8D1A79C43791}"/>
              </a:ext>
            </a:extLst>
          </p:cNvPr>
          <p:cNvCxnSpPr>
            <a:cxnSpLocks/>
            <a:stCxn id="23" idx="1"/>
            <a:endCxn id="22" idx="3"/>
          </p:cNvCxnSpPr>
          <p:nvPr/>
        </p:nvCxnSpPr>
        <p:spPr>
          <a:xfrm flipH="1">
            <a:off x="7546854" y="5607112"/>
            <a:ext cx="903823"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pic>
        <p:nvPicPr>
          <p:cNvPr id="67" name="Graphique 66" descr="Adresse de courrier avec un remplissage uni">
            <a:extLst>
              <a:ext uri="{FF2B5EF4-FFF2-40B4-BE49-F238E27FC236}">
                <a16:creationId xmlns:a16="http://schemas.microsoft.com/office/drawing/2014/main" id="{906BECB5-5653-600B-3463-5881BCC0C378}"/>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3557666" y="2812950"/>
            <a:ext cx="181753" cy="181753"/>
          </a:xfrm>
          <a:prstGeom prst="rect">
            <a:avLst/>
          </a:prstGeom>
        </p:spPr>
      </p:pic>
      <p:pic>
        <p:nvPicPr>
          <p:cNvPr id="68" name="Graphique 67" descr="Adresse de courrier avec un remplissage uni">
            <a:extLst>
              <a:ext uri="{FF2B5EF4-FFF2-40B4-BE49-F238E27FC236}">
                <a16:creationId xmlns:a16="http://schemas.microsoft.com/office/drawing/2014/main" id="{48C84225-A83E-46F0-5EF0-3FF10E5CFE42}"/>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7546854" y="3501008"/>
            <a:ext cx="181753" cy="181753"/>
          </a:xfrm>
          <a:prstGeom prst="rect">
            <a:avLst/>
          </a:prstGeom>
        </p:spPr>
      </p:pic>
      <p:pic>
        <p:nvPicPr>
          <p:cNvPr id="72" name="Graphique 71" descr="Livre ouvert avec un remplissage uni">
            <a:extLst>
              <a:ext uri="{FF2B5EF4-FFF2-40B4-BE49-F238E27FC236}">
                <a16:creationId xmlns:a16="http://schemas.microsoft.com/office/drawing/2014/main" id="{C11CC001-7B19-3EFA-E5A0-C94D4AE0D4F8}"/>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1479787" y="5646006"/>
            <a:ext cx="237871" cy="237871"/>
          </a:xfrm>
          <a:prstGeom prst="rect">
            <a:avLst/>
          </a:prstGeom>
        </p:spPr>
      </p:pic>
      <p:pic>
        <p:nvPicPr>
          <p:cNvPr id="73" name="Graphique 72" descr="Adresse de courrier avec un remplissage uni">
            <a:extLst>
              <a:ext uri="{FF2B5EF4-FFF2-40B4-BE49-F238E27FC236}">
                <a16:creationId xmlns:a16="http://schemas.microsoft.com/office/drawing/2014/main" id="{7F58255A-A7AA-03D1-3917-6C47B15734FA}"/>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3557666" y="3421536"/>
            <a:ext cx="181753" cy="181753"/>
          </a:xfrm>
          <a:prstGeom prst="rect">
            <a:avLst/>
          </a:prstGeom>
        </p:spPr>
      </p:pic>
      <p:sp>
        <p:nvSpPr>
          <p:cNvPr id="20" name="Rectangle 19">
            <a:extLst>
              <a:ext uri="{FF2B5EF4-FFF2-40B4-BE49-F238E27FC236}">
                <a16:creationId xmlns:a16="http://schemas.microsoft.com/office/drawing/2014/main" id="{6AC7C7F1-5D53-A0F7-EFB3-11980F4678B7}"/>
              </a:ext>
            </a:extLst>
          </p:cNvPr>
          <p:cNvSpPr/>
          <p:nvPr/>
        </p:nvSpPr>
        <p:spPr>
          <a:xfrm>
            <a:off x="4457107" y="4616462"/>
            <a:ext cx="3266983" cy="315655"/>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fr-FR" sz="1200">
                <a:solidFill>
                  <a:srgbClr val="646464"/>
                </a:solidFill>
              </a:rPr>
              <a:t>Emet un devis comprenant les prestations externes</a:t>
            </a:r>
          </a:p>
        </p:txBody>
      </p:sp>
      <p:sp>
        <p:nvSpPr>
          <p:cNvPr id="24" name="Organigramme : Décision 23">
            <a:extLst>
              <a:ext uri="{FF2B5EF4-FFF2-40B4-BE49-F238E27FC236}">
                <a16:creationId xmlns:a16="http://schemas.microsoft.com/office/drawing/2014/main" id="{5CE7BBBD-6F1E-D146-F190-B2FB751E523C}"/>
              </a:ext>
            </a:extLst>
          </p:cNvPr>
          <p:cNvSpPr/>
          <p:nvPr/>
        </p:nvSpPr>
        <p:spPr>
          <a:xfrm>
            <a:off x="5111066" y="3782848"/>
            <a:ext cx="1968101" cy="578837"/>
          </a:xfrm>
          <a:prstGeom prst="flowChartDecision">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a:solidFill>
                  <a:srgbClr val="646464"/>
                </a:solidFill>
              </a:rPr>
              <a:t>Prestataires externes ?</a:t>
            </a:r>
          </a:p>
        </p:txBody>
      </p:sp>
      <p:cxnSp>
        <p:nvCxnSpPr>
          <p:cNvPr id="43" name="Connecteur droit avec flèche 42">
            <a:extLst>
              <a:ext uri="{FF2B5EF4-FFF2-40B4-BE49-F238E27FC236}">
                <a16:creationId xmlns:a16="http://schemas.microsoft.com/office/drawing/2014/main" id="{7A07E7C4-40A0-9DC0-82CE-E387C0B473BF}"/>
              </a:ext>
            </a:extLst>
          </p:cNvPr>
          <p:cNvCxnSpPr>
            <a:cxnSpLocks/>
            <a:stCxn id="24" idx="2"/>
            <a:endCxn id="20" idx="0"/>
          </p:cNvCxnSpPr>
          <p:nvPr/>
        </p:nvCxnSpPr>
        <p:spPr>
          <a:xfrm flipH="1">
            <a:off x="6090598" y="4361685"/>
            <a:ext cx="4519" cy="25477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51" name="Connecteur : en angle 50">
            <a:extLst>
              <a:ext uri="{FF2B5EF4-FFF2-40B4-BE49-F238E27FC236}">
                <a16:creationId xmlns:a16="http://schemas.microsoft.com/office/drawing/2014/main" id="{EAACA64E-8306-E323-3829-69AD1BD2131C}"/>
              </a:ext>
            </a:extLst>
          </p:cNvPr>
          <p:cNvCxnSpPr>
            <a:stCxn id="20" idx="2"/>
            <a:endCxn id="21" idx="0"/>
          </p:cNvCxnSpPr>
          <p:nvPr/>
        </p:nvCxnSpPr>
        <p:spPr>
          <a:xfrm rot="5400000">
            <a:off x="5523679" y="4747480"/>
            <a:ext cx="382284" cy="751552"/>
          </a:xfrm>
          <a:prstGeom prst="bentConnector3">
            <a:avLst/>
          </a:prstGeom>
          <a:ln>
            <a:tailEnd type="triangle"/>
          </a:ln>
        </p:spPr>
        <p:style>
          <a:lnRef idx="1">
            <a:schemeClr val="accent1"/>
          </a:lnRef>
          <a:fillRef idx="0">
            <a:schemeClr val="accent1"/>
          </a:fillRef>
          <a:effectRef idx="0">
            <a:schemeClr val="accent1"/>
          </a:effectRef>
          <a:fontRef idx="minor">
            <a:schemeClr val="tx1"/>
          </a:fontRef>
        </p:style>
      </p:cxnSp>
      <p:sp>
        <p:nvSpPr>
          <p:cNvPr id="52" name="ZoneTexte 51">
            <a:extLst>
              <a:ext uri="{FF2B5EF4-FFF2-40B4-BE49-F238E27FC236}">
                <a16:creationId xmlns:a16="http://schemas.microsoft.com/office/drawing/2014/main" id="{28FD6BA7-3BAD-9599-420C-956C23B5DBC0}"/>
              </a:ext>
            </a:extLst>
          </p:cNvPr>
          <p:cNvSpPr txBox="1"/>
          <p:nvPr/>
        </p:nvSpPr>
        <p:spPr>
          <a:xfrm>
            <a:off x="6206411" y="4339462"/>
            <a:ext cx="761460" cy="276999"/>
          </a:xfrm>
          <a:prstGeom prst="rect">
            <a:avLst/>
          </a:prstGeom>
          <a:noFill/>
        </p:spPr>
        <p:txBody>
          <a:bodyPr wrap="square" lIns="0" rIns="0" rtlCol="0">
            <a:spAutoFit/>
          </a:bodyPr>
          <a:lstStyle/>
          <a:p>
            <a:r>
              <a:rPr lang="fr-FR" sz="1200">
                <a:solidFill>
                  <a:srgbClr val="646464"/>
                </a:solidFill>
              </a:rPr>
              <a:t>Oui</a:t>
            </a:r>
          </a:p>
        </p:txBody>
      </p:sp>
      <p:cxnSp>
        <p:nvCxnSpPr>
          <p:cNvPr id="53" name="Connecteur : en angle 52">
            <a:extLst>
              <a:ext uri="{FF2B5EF4-FFF2-40B4-BE49-F238E27FC236}">
                <a16:creationId xmlns:a16="http://schemas.microsoft.com/office/drawing/2014/main" id="{EA9DD350-5F2F-768C-CE04-D19A12391392}"/>
              </a:ext>
            </a:extLst>
          </p:cNvPr>
          <p:cNvCxnSpPr>
            <a:cxnSpLocks/>
            <a:stCxn id="24" idx="3"/>
            <a:endCxn id="22" idx="0"/>
          </p:cNvCxnSpPr>
          <p:nvPr/>
        </p:nvCxnSpPr>
        <p:spPr>
          <a:xfrm flipH="1">
            <a:off x="6864422" y="4072265"/>
            <a:ext cx="214745" cy="1242135"/>
          </a:xfrm>
          <a:prstGeom prst="bentConnector4">
            <a:avLst>
              <a:gd name="adj1" fmla="val -387569"/>
              <a:gd name="adj2" fmla="val 82377"/>
            </a:avLst>
          </a:prstGeom>
          <a:ln>
            <a:tailEnd type="triangle"/>
          </a:ln>
        </p:spPr>
        <p:style>
          <a:lnRef idx="1">
            <a:schemeClr val="accent1"/>
          </a:lnRef>
          <a:fillRef idx="0">
            <a:schemeClr val="accent1"/>
          </a:fillRef>
          <a:effectRef idx="0">
            <a:schemeClr val="accent1"/>
          </a:effectRef>
          <a:fontRef idx="minor">
            <a:schemeClr val="tx1"/>
          </a:fontRef>
        </p:style>
      </p:cxnSp>
      <p:sp>
        <p:nvSpPr>
          <p:cNvPr id="57" name="ZoneTexte 56">
            <a:extLst>
              <a:ext uri="{FF2B5EF4-FFF2-40B4-BE49-F238E27FC236}">
                <a16:creationId xmlns:a16="http://schemas.microsoft.com/office/drawing/2014/main" id="{FE746963-E7D3-8BF5-EAE6-9A29E97A5EF5}"/>
              </a:ext>
            </a:extLst>
          </p:cNvPr>
          <p:cNvSpPr txBox="1"/>
          <p:nvPr/>
        </p:nvSpPr>
        <p:spPr>
          <a:xfrm>
            <a:off x="7063051" y="3796583"/>
            <a:ext cx="761460" cy="276999"/>
          </a:xfrm>
          <a:prstGeom prst="rect">
            <a:avLst/>
          </a:prstGeom>
          <a:noFill/>
        </p:spPr>
        <p:txBody>
          <a:bodyPr wrap="square" lIns="0" rIns="0" rtlCol="0">
            <a:spAutoFit/>
          </a:bodyPr>
          <a:lstStyle/>
          <a:p>
            <a:r>
              <a:rPr lang="fr-FR" sz="1200">
                <a:solidFill>
                  <a:srgbClr val="646464"/>
                </a:solidFill>
              </a:rPr>
              <a:t>Non</a:t>
            </a:r>
          </a:p>
        </p:txBody>
      </p:sp>
    </p:spTree>
    <p:extLst>
      <p:ext uri="{BB962C8B-B14F-4D97-AF65-F5344CB8AC3E}">
        <p14:creationId xmlns:p14="http://schemas.microsoft.com/office/powerpoint/2010/main" val="427363185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6066905-362F-D776-8BA6-F7E4DCCF3579}"/>
            </a:ext>
          </a:extLst>
        </p:cNvPr>
        <p:cNvGrpSpPr/>
        <p:nvPr/>
      </p:nvGrpSpPr>
      <p:grpSpPr>
        <a:xfrm>
          <a:off x="0" y="0"/>
          <a:ext cx="0" cy="0"/>
          <a:chOff x="0" y="0"/>
          <a:chExt cx="0" cy="0"/>
        </a:xfrm>
      </p:grpSpPr>
      <p:sp>
        <p:nvSpPr>
          <p:cNvPr id="2" name="Titre 1">
            <a:extLst>
              <a:ext uri="{FF2B5EF4-FFF2-40B4-BE49-F238E27FC236}">
                <a16:creationId xmlns:a16="http://schemas.microsoft.com/office/drawing/2014/main" id="{2B3285D1-0AE3-20A4-145A-2B7FA2CF9138}"/>
              </a:ext>
            </a:extLst>
          </p:cNvPr>
          <p:cNvSpPr>
            <a:spLocks noGrp="1"/>
          </p:cNvSpPr>
          <p:nvPr>
            <p:ph type="title"/>
          </p:nvPr>
        </p:nvSpPr>
        <p:spPr/>
        <p:txBody>
          <a:bodyPr>
            <a:normAutofit/>
          </a:bodyPr>
          <a:lstStyle/>
          <a:p>
            <a:r>
              <a:rPr lang="fr-FR" sz="2000" b="1">
                <a:solidFill>
                  <a:srgbClr val="00A295"/>
                </a:solidFill>
                <a:latin typeface="Avenir" pitchFamily="2" charset="0"/>
                <a:ea typeface="+mn-ea"/>
                <a:cs typeface="Arial" panose="020B0604020202020204" pitchFamily="34" charset="0"/>
              </a:rPr>
              <a:t>Demande d’événements externes</a:t>
            </a:r>
          </a:p>
        </p:txBody>
      </p:sp>
      <p:sp>
        <p:nvSpPr>
          <p:cNvPr id="3" name="Espace réservé du contenu 2">
            <a:extLst>
              <a:ext uri="{FF2B5EF4-FFF2-40B4-BE49-F238E27FC236}">
                <a16:creationId xmlns:a16="http://schemas.microsoft.com/office/drawing/2014/main" id="{F005AF1A-4D56-B085-C0BC-757DEF3D63C7}"/>
              </a:ext>
            </a:extLst>
          </p:cNvPr>
          <p:cNvSpPr>
            <a:spLocks noGrp="1"/>
          </p:cNvSpPr>
          <p:nvPr>
            <p:ph sz="quarter" idx="10"/>
          </p:nvPr>
        </p:nvSpPr>
        <p:spPr/>
        <p:txBody>
          <a:bodyPr/>
          <a:lstStyle/>
          <a:p>
            <a:r>
              <a:rPr lang="fr-FR"/>
              <a:t>Service Logistique, Maintenance et Achats</a:t>
            </a:r>
          </a:p>
        </p:txBody>
      </p:sp>
      <p:grpSp>
        <p:nvGrpSpPr>
          <p:cNvPr id="4" name="Groupe 3">
            <a:extLst>
              <a:ext uri="{FF2B5EF4-FFF2-40B4-BE49-F238E27FC236}">
                <a16:creationId xmlns:a16="http://schemas.microsoft.com/office/drawing/2014/main" id="{E9D730BA-6FFD-CEED-F441-B6AE06E42E21}"/>
              </a:ext>
            </a:extLst>
          </p:cNvPr>
          <p:cNvGrpSpPr>
            <a:grpSpLocks/>
          </p:cNvGrpSpPr>
          <p:nvPr/>
        </p:nvGrpSpPr>
        <p:grpSpPr>
          <a:xfrm>
            <a:off x="8138665" y="1033883"/>
            <a:ext cx="3877769" cy="5302096"/>
            <a:chOff x="1808798" y="1917205"/>
            <a:chExt cx="1613979" cy="3046185"/>
          </a:xfrm>
        </p:grpSpPr>
        <p:sp>
          <p:nvSpPr>
            <p:cNvPr id="5" name="Rectangle 4">
              <a:extLst>
                <a:ext uri="{FF2B5EF4-FFF2-40B4-BE49-F238E27FC236}">
                  <a16:creationId xmlns:a16="http://schemas.microsoft.com/office/drawing/2014/main" id="{4C3C38BC-91E6-0CEB-4648-D839E4598411}"/>
                </a:ext>
              </a:extLst>
            </p:cNvPr>
            <p:cNvSpPr>
              <a:spLocks/>
            </p:cNvSpPr>
            <p:nvPr/>
          </p:nvSpPr>
          <p:spPr>
            <a:xfrm>
              <a:off x="1809482" y="2142838"/>
              <a:ext cx="1613295" cy="282055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fr-FR" sz="1351"/>
            </a:p>
          </p:txBody>
        </p:sp>
        <p:sp>
          <p:nvSpPr>
            <p:cNvPr id="6" name="Rectangle 5">
              <a:extLst>
                <a:ext uri="{FF2B5EF4-FFF2-40B4-BE49-F238E27FC236}">
                  <a16:creationId xmlns:a16="http://schemas.microsoft.com/office/drawing/2014/main" id="{8DF57366-0772-4A91-3C0A-08DD18DAFA50}"/>
                </a:ext>
              </a:extLst>
            </p:cNvPr>
            <p:cNvSpPr>
              <a:spLocks/>
            </p:cNvSpPr>
            <p:nvPr/>
          </p:nvSpPr>
          <p:spPr>
            <a:xfrm>
              <a:off x="1808798" y="1917205"/>
              <a:ext cx="1613979" cy="21338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fr-FR" sz="1200" b="1">
                  <a:solidFill>
                    <a:schemeClr val="bg1"/>
                  </a:solidFill>
                </a:rPr>
                <a:t>DIRECTEUR</a:t>
              </a:r>
            </a:p>
          </p:txBody>
        </p:sp>
      </p:grpSp>
      <p:grpSp>
        <p:nvGrpSpPr>
          <p:cNvPr id="7" name="Groupe 6">
            <a:extLst>
              <a:ext uri="{FF2B5EF4-FFF2-40B4-BE49-F238E27FC236}">
                <a16:creationId xmlns:a16="http://schemas.microsoft.com/office/drawing/2014/main" id="{B449D299-C43C-1849-97EA-74A1EE13AE5C}"/>
              </a:ext>
            </a:extLst>
          </p:cNvPr>
          <p:cNvGrpSpPr>
            <a:grpSpLocks/>
          </p:cNvGrpSpPr>
          <p:nvPr/>
        </p:nvGrpSpPr>
        <p:grpSpPr>
          <a:xfrm>
            <a:off x="161927" y="1033885"/>
            <a:ext cx="3888000" cy="5302097"/>
            <a:chOff x="1807907" y="1917205"/>
            <a:chExt cx="1554481" cy="2607276"/>
          </a:xfrm>
        </p:grpSpPr>
        <p:sp>
          <p:nvSpPr>
            <p:cNvPr id="8" name="Rectangle 7">
              <a:extLst>
                <a:ext uri="{FF2B5EF4-FFF2-40B4-BE49-F238E27FC236}">
                  <a16:creationId xmlns:a16="http://schemas.microsoft.com/office/drawing/2014/main" id="{8F1FD253-2B43-DDAD-C53C-44000C65BA94}"/>
                </a:ext>
              </a:extLst>
            </p:cNvPr>
            <p:cNvSpPr>
              <a:spLocks/>
            </p:cNvSpPr>
            <p:nvPr/>
          </p:nvSpPr>
          <p:spPr>
            <a:xfrm>
              <a:off x="1807907" y="2110327"/>
              <a:ext cx="1554480" cy="241415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fr-FR" sz="1351"/>
            </a:p>
          </p:txBody>
        </p:sp>
        <p:sp>
          <p:nvSpPr>
            <p:cNvPr id="9" name="Rectangle 8">
              <a:extLst>
                <a:ext uri="{FF2B5EF4-FFF2-40B4-BE49-F238E27FC236}">
                  <a16:creationId xmlns:a16="http://schemas.microsoft.com/office/drawing/2014/main" id="{8B5C0209-6143-1E2B-538A-40F9BA9EF7E5}"/>
                </a:ext>
              </a:extLst>
            </p:cNvPr>
            <p:cNvSpPr>
              <a:spLocks/>
            </p:cNvSpPr>
            <p:nvPr/>
          </p:nvSpPr>
          <p:spPr>
            <a:xfrm>
              <a:off x="1808798" y="1917205"/>
              <a:ext cx="1553590" cy="18264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fr-FR" sz="1200" b="1">
                  <a:solidFill>
                    <a:schemeClr val="bg1"/>
                  </a:solidFill>
                </a:rPr>
                <a:t>EXTERNES</a:t>
              </a:r>
            </a:p>
          </p:txBody>
        </p:sp>
      </p:grpSp>
      <p:grpSp>
        <p:nvGrpSpPr>
          <p:cNvPr id="10" name="Groupe 9">
            <a:extLst>
              <a:ext uri="{FF2B5EF4-FFF2-40B4-BE49-F238E27FC236}">
                <a16:creationId xmlns:a16="http://schemas.microsoft.com/office/drawing/2014/main" id="{17DD93CF-B417-C085-34DF-C67D45AEF451}"/>
              </a:ext>
            </a:extLst>
          </p:cNvPr>
          <p:cNvGrpSpPr>
            <a:grpSpLocks/>
          </p:cNvGrpSpPr>
          <p:nvPr/>
        </p:nvGrpSpPr>
        <p:grpSpPr>
          <a:xfrm>
            <a:off x="4152000" y="1038286"/>
            <a:ext cx="3888000" cy="5297695"/>
            <a:chOff x="1695385" y="1917205"/>
            <a:chExt cx="1673608" cy="2468754"/>
          </a:xfrm>
        </p:grpSpPr>
        <p:sp>
          <p:nvSpPr>
            <p:cNvPr id="11" name="Rectangle 10">
              <a:extLst>
                <a:ext uri="{FF2B5EF4-FFF2-40B4-BE49-F238E27FC236}">
                  <a16:creationId xmlns:a16="http://schemas.microsoft.com/office/drawing/2014/main" id="{A473CF45-A382-E503-CA8E-FE880E318BEC}"/>
                </a:ext>
              </a:extLst>
            </p:cNvPr>
            <p:cNvSpPr>
              <a:spLocks/>
            </p:cNvSpPr>
            <p:nvPr/>
          </p:nvSpPr>
          <p:spPr>
            <a:xfrm>
              <a:off x="1695385" y="2100218"/>
              <a:ext cx="1673608" cy="228574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fr-FR" sz="1351"/>
            </a:p>
          </p:txBody>
        </p:sp>
        <p:sp>
          <p:nvSpPr>
            <p:cNvPr id="12" name="Rectangle 11">
              <a:extLst>
                <a:ext uri="{FF2B5EF4-FFF2-40B4-BE49-F238E27FC236}">
                  <a16:creationId xmlns:a16="http://schemas.microsoft.com/office/drawing/2014/main" id="{C532DD88-F028-E8ED-D699-F0A0B148D144}"/>
                </a:ext>
              </a:extLst>
            </p:cNvPr>
            <p:cNvSpPr>
              <a:spLocks/>
            </p:cNvSpPr>
            <p:nvPr/>
          </p:nvSpPr>
          <p:spPr>
            <a:xfrm>
              <a:off x="1695385" y="1917205"/>
              <a:ext cx="1673608" cy="17308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fr-FR" sz="1200" b="1">
                  <a:solidFill>
                    <a:schemeClr val="bg1"/>
                  </a:solidFill>
                </a:rPr>
                <a:t>SERVICE LOGISTIQUE, MAINTENANCE ET ACHATS</a:t>
              </a:r>
            </a:p>
          </p:txBody>
        </p:sp>
      </p:grpSp>
      <p:sp>
        <p:nvSpPr>
          <p:cNvPr id="13" name="ZoneTexte 12">
            <a:extLst>
              <a:ext uri="{FF2B5EF4-FFF2-40B4-BE49-F238E27FC236}">
                <a16:creationId xmlns:a16="http://schemas.microsoft.com/office/drawing/2014/main" id="{7B76D9E5-556F-B8C6-3FDE-7FF000C7EE06}"/>
              </a:ext>
            </a:extLst>
          </p:cNvPr>
          <p:cNvSpPr txBox="1"/>
          <p:nvPr/>
        </p:nvSpPr>
        <p:spPr>
          <a:xfrm>
            <a:off x="1125510" y="1479698"/>
            <a:ext cx="1960831" cy="454792"/>
          </a:xfrm>
          <a:prstGeom prst="roundRect">
            <a:avLst>
              <a:gd name="adj" fmla="val 50000"/>
            </a:avLst>
          </a:prstGeom>
          <a:solidFill>
            <a:srgbClr val="00A295"/>
          </a:solidFill>
          <a:ln>
            <a:solidFill>
              <a:schemeClr val="tx1"/>
            </a:solidFill>
          </a:ln>
        </p:spPr>
        <p:txBody>
          <a:bodyPr wrap="square" lIns="0" tIns="0" rIns="0" bIns="0" rtlCol="0" anchor="ctr">
            <a:spAutoFit/>
          </a:bodyPr>
          <a:lstStyle>
            <a:defPPr>
              <a:defRPr lang="fr-FR"/>
            </a:defPPr>
            <a:lvl1pPr algn="ctr">
              <a:defRPr sz="1051">
                <a:solidFill>
                  <a:schemeClr val="bg1"/>
                </a:solidFill>
                <a:latin typeface="+mj-lt"/>
              </a:defRPr>
            </a:lvl1pPr>
          </a:lstStyle>
          <a:p>
            <a:r>
              <a:rPr lang="fr-FR">
                <a:latin typeface="+mn-lt"/>
              </a:rPr>
              <a:t>Besoin de locaux pour leur événement</a:t>
            </a:r>
          </a:p>
        </p:txBody>
      </p:sp>
      <p:sp>
        <p:nvSpPr>
          <p:cNvPr id="14" name="Rectangle 13">
            <a:extLst>
              <a:ext uri="{FF2B5EF4-FFF2-40B4-BE49-F238E27FC236}">
                <a16:creationId xmlns:a16="http://schemas.microsoft.com/office/drawing/2014/main" id="{6B67DE23-DFEB-0723-3B39-685F1D4FF7C1}"/>
              </a:ext>
            </a:extLst>
          </p:cNvPr>
          <p:cNvSpPr/>
          <p:nvPr/>
        </p:nvSpPr>
        <p:spPr>
          <a:xfrm>
            <a:off x="472435" y="2060363"/>
            <a:ext cx="3266983" cy="608619"/>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fr-FR" sz="1200">
                <a:solidFill>
                  <a:schemeClr val="bg2">
                    <a:lumMod val="50000"/>
                  </a:schemeClr>
                </a:solidFill>
              </a:rPr>
              <a:t>Se renseigne sur la faisabilité de réaliser un événement dans les locaux mis à disposition</a:t>
            </a:r>
          </a:p>
        </p:txBody>
      </p:sp>
      <p:sp>
        <p:nvSpPr>
          <p:cNvPr id="15" name="Rectangle 14">
            <a:extLst>
              <a:ext uri="{FF2B5EF4-FFF2-40B4-BE49-F238E27FC236}">
                <a16:creationId xmlns:a16="http://schemas.microsoft.com/office/drawing/2014/main" id="{136184AA-28AD-51F6-259C-CFE095440ABF}"/>
              </a:ext>
            </a:extLst>
          </p:cNvPr>
          <p:cNvSpPr/>
          <p:nvPr/>
        </p:nvSpPr>
        <p:spPr>
          <a:xfrm>
            <a:off x="268673" y="2780855"/>
            <a:ext cx="3674503" cy="1033442"/>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fr-FR" sz="1200">
                <a:solidFill>
                  <a:schemeClr val="bg2">
                    <a:lumMod val="50000"/>
                  </a:schemeClr>
                </a:solidFill>
              </a:rPr>
              <a:t>Peut éventuellement demander :</a:t>
            </a:r>
          </a:p>
          <a:p>
            <a:pPr marL="171450" indent="-171450" algn="ctr">
              <a:buFontTx/>
              <a:buChar char="-"/>
            </a:pPr>
            <a:r>
              <a:rPr lang="fr-FR" sz="1200">
                <a:solidFill>
                  <a:schemeClr val="bg2">
                    <a:lumMod val="50000"/>
                  </a:schemeClr>
                </a:solidFill>
              </a:rPr>
              <a:t>De visiter avant de réserver</a:t>
            </a:r>
          </a:p>
          <a:p>
            <a:pPr marL="171450" indent="-171450" algn="ctr">
              <a:buFontTx/>
              <a:buChar char="-"/>
            </a:pPr>
            <a:r>
              <a:rPr lang="fr-FR" sz="1200">
                <a:solidFill>
                  <a:schemeClr val="bg2">
                    <a:lumMod val="50000"/>
                  </a:schemeClr>
                </a:solidFill>
              </a:rPr>
              <a:t>Des plans d’accès</a:t>
            </a:r>
          </a:p>
          <a:p>
            <a:pPr marL="171450" indent="-171450" algn="ctr">
              <a:buFontTx/>
              <a:buChar char="-"/>
            </a:pPr>
            <a:r>
              <a:rPr lang="fr-FR" sz="1200">
                <a:solidFill>
                  <a:schemeClr val="bg2">
                    <a:lumMod val="50000"/>
                  </a:schemeClr>
                </a:solidFill>
              </a:rPr>
              <a:t>De tester le matériel en amont</a:t>
            </a:r>
          </a:p>
          <a:p>
            <a:pPr marL="171450" indent="-171450" algn="ctr">
              <a:buFontTx/>
              <a:buChar char="-"/>
            </a:pPr>
            <a:r>
              <a:rPr lang="fr-FR" sz="1200">
                <a:solidFill>
                  <a:schemeClr val="bg2">
                    <a:lumMod val="50000"/>
                  </a:schemeClr>
                </a:solidFill>
              </a:rPr>
              <a:t>De réserver des services externes (audiovisuel, traiteur…)</a:t>
            </a:r>
          </a:p>
        </p:txBody>
      </p:sp>
      <p:sp>
        <p:nvSpPr>
          <p:cNvPr id="16" name="Rectangle 15">
            <a:extLst>
              <a:ext uri="{FF2B5EF4-FFF2-40B4-BE49-F238E27FC236}">
                <a16:creationId xmlns:a16="http://schemas.microsoft.com/office/drawing/2014/main" id="{4303EDFB-7A47-97F9-82D5-C432E0A718EE}"/>
              </a:ext>
            </a:extLst>
          </p:cNvPr>
          <p:cNvSpPr/>
          <p:nvPr/>
        </p:nvSpPr>
        <p:spPr>
          <a:xfrm>
            <a:off x="4461625" y="2133604"/>
            <a:ext cx="3266983" cy="462137"/>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fr-FR" sz="1200">
                <a:solidFill>
                  <a:schemeClr val="bg2">
                    <a:lumMod val="50000"/>
                  </a:schemeClr>
                </a:solidFill>
              </a:rPr>
              <a:t>Transmet le formulaire de mise à disposition des locaux ainsi que les tarifs</a:t>
            </a:r>
          </a:p>
        </p:txBody>
      </p:sp>
      <p:sp>
        <p:nvSpPr>
          <p:cNvPr id="21" name="Rectangle 20">
            <a:extLst>
              <a:ext uri="{FF2B5EF4-FFF2-40B4-BE49-F238E27FC236}">
                <a16:creationId xmlns:a16="http://schemas.microsoft.com/office/drawing/2014/main" id="{BB442FF0-CD9A-12C7-F8AD-7850B448D9C1}"/>
              </a:ext>
            </a:extLst>
          </p:cNvPr>
          <p:cNvSpPr/>
          <p:nvPr/>
        </p:nvSpPr>
        <p:spPr>
          <a:xfrm>
            <a:off x="4912990" y="5738663"/>
            <a:ext cx="1478759" cy="493597"/>
          </a:xfrm>
          <a:prstGeom prst="rect">
            <a:avLst/>
          </a:prstGeom>
          <a:noFill/>
          <a:ln w="12700">
            <a:solidFill>
              <a:schemeClr val="accent2"/>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100">
                <a:solidFill>
                  <a:schemeClr val="accent2"/>
                </a:solidFill>
              </a:rPr>
              <a:t>Processus de création client et facturation</a:t>
            </a:r>
          </a:p>
        </p:txBody>
      </p:sp>
      <p:sp>
        <p:nvSpPr>
          <p:cNvPr id="22" name="Rectangle 21">
            <a:extLst>
              <a:ext uri="{FF2B5EF4-FFF2-40B4-BE49-F238E27FC236}">
                <a16:creationId xmlns:a16="http://schemas.microsoft.com/office/drawing/2014/main" id="{F6A0887E-9130-29EE-A2D1-E8627ABE7675}"/>
              </a:ext>
            </a:extLst>
          </p:cNvPr>
          <p:cNvSpPr/>
          <p:nvPr/>
        </p:nvSpPr>
        <p:spPr>
          <a:xfrm>
            <a:off x="6456040" y="5743715"/>
            <a:ext cx="1478759" cy="493597"/>
          </a:xfrm>
          <a:prstGeom prst="rect">
            <a:avLst/>
          </a:prstGeom>
          <a:noFill/>
          <a:ln w="12700">
            <a:solidFill>
              <a:schemeClr val="accent2"/>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100">
                <a:solidFill>
                  <a:schemeClr val="accent2"/>
                </a:solidFill>
              </a:rPr>
              <a:t>Processus organisation de l’événement</a:t>
            </a:r>
          </a:p>
        </p:txBody>
      </p:sp>
      <p:cxnSp>
        <p:nvCxnSpPr>
          <p:cNvPr id="25" name="Connecteur droit avec flèche 24">
            <a:extLst>
              <a:ext uri="{FF2B5EF4-FFF2-40B4-BE49-F238E27FC236}">
                <a16:creationId xmlns:a16="http://schemas.microsoft.com/office/drawing/2014/main" id="{C7171ABF-ADFE-D98B-9F35-8BDD02AB710E}"/>
              </a:ext>
            </a:extLst>
          </p:cNvPr>
          <p:cNvCxnSpPr>
            <a:cxnSpLocks/>
            <a:stCxn id="13" idx="2"/>
            <a:endCxn id="14" idx="0"/>
          </p:cNvCxnSpPr>
          <p:nvPr/>
        </p:nvCxnSpPr>
        <p:spPr>
          <a:xfrm>
            <a:off x="2105926" y="1934490"/>
            <a:ext cx="1" cy="12587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pic>
        <p:nvPicPr>
          <p:cNvPr id="20" name="Graphique 19" descr="Téléphone avec un remplissage uni">
            <a:extLst>
              <a:ext uri="{FF2B5EF4-FFF2-40B4-BE49-F238E27FC236}">
                <a16:creationId xmlns:a16="http://schemas.microsoft.com/office/drawing/2014/main" id="{E30046E8-A304-A9E9-63B7-F580C408E15B}"/>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3316013" y="2539273"/>
            <a:ext cx="241655" cy="241655"/>
          </a:xfrm>
          <a:prstGeom prst="rect">
            <a:avLst/>
          </a:prstGeom>
        </p:spPr>
      </p:pic>
      <p:pic>
        <p:nvPicPr>
          <p:cNvPr id="24" name="Graphique 23" descr="Adresse de courrier avec un remplissage uni">
            <a:extLst>
              <a:ext uri="{FF2B5EF4-FFF2-40B4-BE49-F238E27FC236}">
                <a16:creationId xmlns:a16="http://schemas.microsoft.com/office/drawing/2014/main" id="{2C2A0191-E56E-D0E4-190B-D23D70D5B70D}"/>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3557666" y="2569187"/>
            <a:ext cx="181753" cy="181753"/>
          </a:xfrm>
          <a:prstGeom prst="rect">
            <a:avLst/>
          </a:prstGeom>
        </p:spPr>
      </p:pic>
      <p:pic>
        <p:nvPicPr>
          <p:cNvPr id="28" name="Picture 2" descr="Microsoft Word Logo - Télécharger PNG et vecteur">
            <a:extLst>
              <a:ext uri="{FF2B5EF4-FFF2-40B4-BE49-F238E27FC236}">
                <a16:creationId xmlns:a16="http://schemas.microsoft.com/office/drawing/2014/main" id="{224C15A8-4B43-91EB-B1BD-62281AF87AB7}"/>
              </a:ext>
            </a:extLst>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rot="610546">
            <a:off x="7551458" y="2046579"/>
            <a:ext cx="184249" cy="184249"/>
          </a:xfrm>
          <a:prstGeom prst="rect">
            <a:avLst/>
          </a:prstGeom>
          <a:noFill/>
          <a:extLst>
            <a:ext uri="{909E8E84-426E-40DD-AFC4-6F175D3DCCD1}">
              <a14:hiddenFill xmlns:a14="http://schemas.microsoft.com/office/drawing/2010/main">
                <a:solidFill>
                  <a:srgbClr val="FFFFFF"/>
                </a:solidFill>
              </a14:hiddenFill>
            </a:ext>
          </a:extLst>
        </p:spPr>
      </p:pic>
      <p:pic>
        <p:nvPicPr>
          <p:cNvPr id="30" name="Picture 2" descr="Pdf PNG pour téléchargement gratuit">
            <a:extLst>
              <a:ext uri="{FF2B5EF4-FFF2-40B4-BE49-F238E27FC236}">
                <a16:creationId xmlns:a16="http://schemas.microsoft.com/office/drawing/2014/main" id="{0FE5C9C1-349A-C5CC-17EB-F55C2572E845}"/>
              </a:ext>
            </a:extLst>
          </p:cNvPr>
          <p:cNvPicPr>
            <a:picLocks noChangeAspect="1" noChangeArrowheads="1"/>
          </p:cNvPicPr>
          <p:nvPr/>
        </p:nvPicPr>
        <p:blipFill>
          <a:blip r:embed="rId7" cstate="print">
            <a:extLst>
              <a:ext uri="{BEBA8EAE-BF5A-486C-A8C5-ECC9F3942E4B}">
                <a14:imgProps xmlns:a14="http://schemas.microsoft.com/office/drawing/2010/main">
                  <a14:imgLayer r:embed="rId8">
                    <a14:imgEffect>
                      <a14:saturation sat="400000"/>
                    </a14:imgEffect>
                  </a14:imgLayer>
                </a14:imgProps>
              </a:ext>
              <a:ext uri="{28A0092B-C50C-407E-A947-70E740481C1C}">
                <a14:useLocalDpi xmlns:a14="http://schemas.microsoft.com/office/drawing/2010/main" val="0"/>
              </a:ext>
            </a:extLst>
          </a:blip>
          <a:srcRect/>
          <a:stretch>
            <a:fillRect/>
          </a:stretch>
        </p:blipFill>
        <p:spPr bwMode="auto">
          <a:xfrm rot="761301">
            <a:off x="7317239" y="2023241"/>
            <a:ext cx="261068" cy="194116"/>
          </a:xfrm>
          <a:prstGeom prst="rect">
            <a:avLst/>
          </a:prstGeom>
          <a:noFill/>
          <a:extLst>
            <a:ext uri="{909E8E84-426E-40DD-AFC4-6F175D3DCCD1}">
              <a14:hiddenFill xmlns:a14="http://schemas.microsoft.com/office/drawing/2010/main">
                <a:solidFill>
                  <a:srgbClr val="FFFFFF"/>
                </a:solidFill>
              </a14:hiddenFill>
            </a:ext>
          </a:extLst>
        </p:spPr>
      </p:pic>
      <p:pic>
        <p:nvPicPr>
          <p:cNvPr id="32" name="Graphique 31" descr="Adresse de courrier avec un remplissage uni">
            <a:extLst>
              <a:ext uri="{FF2B5EF4-FFF2-40B4-BE49-F238E27FC236}">
                <a16:creationId xmlns:a16="http://schemas.microsoft.com/office/drawing/2014/main" id="{E666EFD2-5244-D3AB-01E6-F35E5FABA551}"/>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7552705" y="2521516"/>
            <a:ext cx="181753" cy="181753"/>
          </a:xfrm>
          <a:prstGeom prst="rect">
            <a:avLst/>
          </a:prstGeom>
        </p:spPr>
      </p:pic>
      <p:sp>
        <p:nvSpPr>
          <p:cNvPr id="40" name="Rectangle 39">
            <a:extLst>
              <a:ext uri="{FF2B5EF4-FFF2-40B4-BE49-F238E27FC236}">
                <a16:creationId xmlns:a16="http://schemas.microsoft.com/office/drawing/2014/main" id="{45F76790-2DB8-1397-C6F4-98E6779FDCF3}"/>
              </a:ext>
            </a:extLst>
          </p:cNvPr>
          <p:cNvSpPr/>
          <p:nvPr/>
        </p:nvSpPr>
        <p:spPr>
          <a:xfrm>
            <a:off x="472435" y="3933056"/>
            <a:ext cx="3266983" cy="255559"/>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fr-FR" sz="1200">
                <a:solidFill>
                  <a:schemeClr val="bg2">
                    <a:lumMod val="50000"/>
                  </a:schemeClr>
                </a:solidFill>
              </a:rPr>
              <a:t>Transmet le formulaire rempli et signé</a:t>
            </a:r>
          </a:p>
        </p:txBody>
      </p:sp>
      <p:pic>
        <p:nvPicPr>
          <p:cNvPr id="41" name="Graphique 40" descr="Adresse de courrier avec un remplissage uni">
            <a:extLst>
              <a:ext uri="{FF2B5EF4-FFF2-40B4-BE49-F238E27FC236}">
                <a16:creationId xmlns:a16="http://schemas.microsoft.com/office/drawing/2014/main" id="{C28AE7D1-F144-B339-B886-362629BA270D}"/>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3557666" y="4095868"/>
            <a:ext cx="181753" cy="181753"/>
          </a:xfrm>
          <a:prstGeom prst="rect">
            <a:avLst/>
          </a:prstGeom>
        </p:spPr>
      </p:pic>
      <p:sp>
        <p:nvSpPr>
          <p:cNvPr id="43" name="Rectangle 42">
            <a:extLst>
              <a:ext uri="{FF2B5EF4-FFF2-40B4-BE49-F238E27FC236}">
                <a16:creationId xmlns:a16="http://schemas.microsoft.com/office/drawing/2014/main" id="{DC4FC510-B17C-DDC8-EC25-A75A6AA42C6A}"/>
              </a:ext>
            </a:extLst>
          </p:cNvPr>
          <p:cNvSpPr/>
          <p:nvPr/>
        </p:nvSpPr>
        <p:spPr>
          <a:xfrm>
            <a:off x="4461625" y="4293096"/>
            <a:ext cx="3266983" cy="257952"/>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fr-FR" sz="1200">
                <a:solidFill>
                  <a:schemeClr val="bg2">
                    <a:lumMod val="50000"/>
                  </a:schemeClr>
                </a:solidFill>
              </a:rPr>
              <a:t>Emet un devis</a:t>
            </a:r>
          </a:p>
        </p:txBody>
      </p:sp>
      <p:sp>
        <p:nvSpPr>
          <p:cNvPr id="44" name="Rectangle 43">
            <a:extLst>
              <a:ext uri="{FF2B5EF4-FFF2-40B4-BE49-F238E27FC236}">
                <a16:creationId xmlns:a16="http://schemas.microsoft.com/office/drawing/2014/main" id="{C1A0231A-B1D9-757B-9843-7EF70C2466D2}"/>
              </a:ext>
            </a:extLst>
          </p:cNvPr>
          <p:cNvSpPr/>
          <p:nvPr/>
        </p:nvSpPr>
        <p:spPr>
          <a:xfrm>
            <a:off x="825763" y="5222344"/>
            <a:ext cx="2574527" cy="276999"/>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fr-FR" sz="1200">
                <a:solidFill>
                  <a:schemeClr val="bg2">
                    <a:lumMod val="50000"/>
                  </a:schemeClr>
                </a:solidFill>
              </a:rPr>
              <a:t>Envoie les devis et formulaire signés</a:t>
            </a:r>
          </a:p>
        </p:txBody>
      </p:sp>
      <p:sp>
        <p:nvSpPr>
          <p:cNvPr id="46" name="Organigramme : Décision 45">
            <a:extLst>
              <a:ext uri="{FF2B5EF4-FFF2-40B4-BE49-F238E27FC236}">
                <a16:creationId xmlns:a16="http://schemas.microsoft.com/office/drawing/2014/main" id="{85A6785B-E9E3-E082-C263-D5194884710F}"/>
              </a:ext>
            </a:extLst>
          </p:cNvPr>
          <p:cNvSpPr/>
          <p:nvPr/>
        </p:nvSpPr>
        <p:spPr>
          <a:xfrm>
            <a:off x="1032644" y="4555186"/>
            <a:ext cx="2160489" cy="444835"/>
          </a:xfrm>
          <a:prstGeom prst="flowChartDecision">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a:solidFill>
                  <a:schemeClr val="bg2">
                    <a:lumMod val="50000"/>
                  </a:schemeClr>
                </a:solidFill>
              </a:rPr>
              <a:t>Demande revue devis ?</a:t>
            </a:r>
          </a:p>
        </p:txBody>
      </p:sp>
      <p:cxnSp>
        <p:nvCxnSpPr>
          <p:cNvPr id="49" name="Connecteur : en angle 48">
            <a:extLst>
              <a:ext uri="{FF2B5EF4-FFF2-40B4-BE49-F238E27FC236}">
                <a16:creationId xmlns:a16="http://schemas.microsoft.com/office/drawing/2014/main" id="{17BA28CF-41D3-2D34-073F-0B2F7CD890FA}"/>
              </a:ext>
            </a:extLst>
          </p:cNvPr>
          <p:cNvCxnSpPr>
            <a:cxnSpLocks/>
            <a:stCxn id="43" idx="1"/>
            <a:endCxn id="46" idx="0"/>
          </p:cNvCxnSpPr>
          <p:nvPr/>
        </p:nvCxnSpPr>
        <p:spPr>
          <a:xfrm rot="10800000" flipV="1">
            <a:off x="2112885" y="4422074"/>
            <a:ext cx="2348739" cy="133113"/>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52" name="Connecteur : en angle 51">
            <a:extLst>
              <a:ext uri="{FF2B5EF4-FFF2-40B4-BE49-F238E27FC236}">
                <a16:creationId xmlns:a16="http://schemas.microsoft.com/office/drawing/2014/main" id="{D415D5BA-4004-EDE5-9A18-6D3E7AA82937}"/>
              </a:ext>
            </a:extLst>
          </p:cNvPr>
          <p:cNvCxnSpPr>
            <a:cxnSpLocks/>
            <a:stCxn id="46" idx="3"/>
            <a:endCxn id="43" idx="2"/>
          </p:cNvCxnSpPr>
          <p:nvPr/>
        </p:nvCxnSpPr>
        <p:spPr>
          <a:xfrm flipV="1">
            <a:off x="3193133" y="4551049"/>
            <a:ext cx="2901985" cy="226555"/>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54" name="Connecteur droit avec flèche 53">
            <a:extLst>
              <a:ext uri="{FF2B5EF4-FFF2-40B4-BE49-F238E27FC236}">
                <a16:creationId xmlns:a16="http://schemas.microsoft.com/office/drawing/2014/main" id="{C099F75B-69BC-A3B1-E596-A320C7C92F26}"/>
              </a:ext>
            </a:extLst>
          </p:cNvPr>
          <p:cNvCxnSpPr>
            <a:cxnSpLocks/>
            <a:stCxn id="46" idx="2"/>
            <a:endCxn id="44" idx="0"/>
          </p:cNvCxnSpPr>
          <p:nvPr/>
        </p:nvCxnSpPr>
        <p:spPr>
          <a:xfrm>
            <a:off x="2112886" y="5000021"/>
            <a:ext cx="143" cy="22232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56" name="Connecteur : en angle 55">
            <a:extLst>
              <a:ext uri="{FF2B5EF4-FFF2-40B4-BE49-F238E27FC236}">
                <a16:creationId xmlns:a16="http://schemas.microsoft.com/office/drawing/2014/main" id="{AFB14264-72B4-99CD-5AF1-9CF486D7C33B}"/>
              </a:ext>
            </a:extLst>
          </p:cNvPr>
          <p:cNvCxnSpPr>
            <a:cxnSpLocks/>
            <a:stCxn id="40" idx="3"/>
            <a:endCxn id="43" idx="0"/>
          </p:cNvCxnSpPr>
          <p:nvPr/>
        </p:nvCxnSpPr>
        <p:spPr>
          <a:xfrm>
            <a:off x="3739418" y="4060836"/>
            <a:ext cx="2355699" cy="232260"/>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58" name="Connecteur droit avec flèche 57">
            <a:extLst>
              <a:ext uri="{FF2B5EF4-FFF2-40B4-BE49-F238E27FC236}">
                <a16:creationId xmlns:a16="http://schemas.microsoft.com/office/drawing/2014/main" id="{B7A52864-2670-2BE8-B7AB-1E7CBE8B6BA6}"/>
              </a:ext>
            </a:extLst>
          </p:cNvPr>
          <p:cNvCxnSpPr>
            <a:cxnSpLocks/>
            <a:stCxn id="15" idx="2"/>
            <a:endCxn id="40" idx="0"/>
          </p:cNvCxnSpPr>
          <p:nvPr/>
        </p:nvCxnSpPr>
        <p:spPr>
          <a:xfrm>
            <a:off x="2105925" y="3814297"/>
            <a:ext cx="2" cy="11875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62" name="Connecteur droit avec flèche 61">
            <a:extLst>
              <a:ext uri="{FF2B5EF4-FFF2-40B4-BE49-F238E27FC236}">
                <a16:creationId xmlns:a16="http://schemas.microsoft.com/office/drawing/2014/main" id="{4046AD8B-AF9B-081C-3224-9902FDD10732}"/>
              </a:ext>
            </a:extLst>
          </p:cNvPr>
          <p:cNvCxnSpPr>
            <a:stCxn id="14" idx="3"/>
            <a:endCxn id="16" idx="1"/>
          </p:cNvCxnSpPr>
          <p:nvPr/>
        </p:nvCxnSpPr>
        <p:spPr>
          <a:xfrm>
            <a:off x="3739418" y="2364673"/>
            <a:ext cx="722207"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65" name="Connecteur : en angle 64">
            <a:extLst>
              <a:ext uri="{FF2B5EF4-FFF2-40B4-BE49-F238E27FC236}">
                <a16:creationId xmlns:a16="http://schemas.microsoft.com/office/drawing/2014/main" id="{66397CC4-2BB4-F0FA-E6A8-31CA9ED916C0}"/>
              </a:ext>
            </a:extLst>
          </p:cNvPr>
          <p:cNvCxnSpPr>
            <a:cxnSpLocks/>
            <a:stCxn id="16" idx="2"/>
            <a:endCxn id="15" idx="3"/>
          </p:cNvCxnSpPr>
          <p:nvPr/>
        </p:nvCxnSpPr>
        <p:spPr>
          <a:xfrm rot="5400000">
            <a:off x="4668230" y="1870688"/>
            <a:ext cx="701835" cy="2151941"/>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sp>
        <p:nvSpPr>
          <p:cNvPr id="66" name="ZoneTexte 65">
            <a:extLst>
              <a:ext uri="{FF2B5EF4-FFF2-40B4-BE49-F238E27FC236}">
                <a16:creationId xmlns:a16="http://schemas.microsoft.com/office/drawing/2014/main" id="{DCD937A9-098E-E4DF-3CF7-F7E5818A4909}"/>
              </a:ext>
            </a:extLst>
          </p:cNvPr>
          <p:cNvSpPr txBox="1"/>
          <p:nvPr/>
        </p:nvSpPr>
        <p:spPr>
          <a:xfrm>
            <a:off x="3171318" y="4535750"/>
            <a:ext cx="906505" cy="276999"/>
          </a:xfrm>
          <a:prstGeom prst="rect">
            <a:avLst/>
          </a:prstGeom>
          <a:noFill/>
        </p:spPr>
        <p:txBody>
          <a:bodyPr wrap="square" lIns="0" rIns="0" rtlCol="0">
            <a:spAutoFit/>
          </a:bodyPr>
          <a:lstStyle/>
          <a:p>
            <a:r>
              <a:rPr lang="fr-FR" sz="1200">
                <a:solidFill>
                  <a:schemeClr val="bg2">
                    <a:lumMod val="50000"/>
                  </a:schemeClr>
                </a:solidFill>
              </a:rPr>
              <a:t>Oui</a:t>
            </a:r>
          </a:p>
        </p:txBody>
      </p:sp>
      <p:sp>
        <p:nvSpPr>
          <p:cNvPr id="67" name="ZoneTexte 66">
            <a:extLst>
              <a:ext uri="{FF2B5EF4-FFF2-40B4-BE49-F238E27FC236}">
                <a16:creationId xmlns:a16="http://schemas.microsoft.com/office/drawing/2014/main" id="{CB6C267D-F8A1-833E-1A58-F6FD987EA689}"/>
              </a:ext>
            </a:extLst>
          </p:cNvPr>
          <p:cNvSpPr txBox="1"/>
          <p:nvPr/>
        </p:nvSpPr>
        <p:spPr>
          <a:xfrm>
            <a:off x="2188857" y="4961904"/>
            <a:ext cx="906505" cy="276999"/>
          </a:xfrm>
          <a:prstGeom prst="rect">
            <a:avLst/>
          </a:prstGeom>
          <a:noFill/>
        </p:spPr>
        <p:txBody>
          <a:bodyPr wrap="square" lIns="0" rIns="0" rtlCol="0">
            <a:spAutoFit/>
          </a:bodyPr>
          <a:lstStyle/>
          <a:p>
            <a:r>
              <a:rPr lang="fr-FR" sz="1200">
                <a:solidFill>
                  <a:schemeClr val="bg2">
                    <a:lumMod val="50000"/>
                  </a:schemeClr>
                </a:solidFill>
              </a:rPr>
              <a:t>Non</a:t>
            </a:r>
          </a:p>
        </p:txBody>
      </p:sp>
      <p:cxnSp>
        <p:nvCxnSpPr>
          <p:cNvPr id="75" name="Connecteur : en angle 74">
            <a:extLst>
              <a:ext uri="{FF2B5EF4-FFF2-40B4-BE49-F238E27FC236}">
                <a16:creationId xmlns:a16="http://schemas.microsoft.com/office/drawing/2014/main" id="{2140A392-0985-1239-5514-6B3253FC30C9}"/>
              </a:ext>
            </a:extLst>
          </p:cNvPr>
          <p:cNvCxnSpPr>
            <a:cxnSpLocks/>
            <a:stCxn id="38" idx="3"/>
            <a:endCxn id="18" idx="0"/>
          </p:cNvCxnSpPr>
          <p:nvPr/>
        </p:nvCxnSpPr>
        <p:spPr>
          <a:xfrm flipV="1">
            <a:off x="5449526" y="5107596"/>
            <a:ext cx="4621679" cy="253248"/>
          </a:xfrm>
          <a:prstGeom prst="bentConnector4">
            <a:avLst>
              <a:gd name="adj1" fmla="val 7826"/>
              <a:gd name="adj2" fmla="val 158717"/>
            </a:avLst>
          </a:prstGeom>
          <a:ln>
            <a:tailEnd type="triangle"/>
          </a:ln>
        </p:spPr>
        <p:style>
          <a:lnRef idx="1">
            <a:schemeClr val="accent1"/>
          </a:lnRef>
          <a:fillRef idx="0">
            <a:schemeClr val="accent1"/>
          </a:fillRef>
          <a:effectRef idx="0">
            <a:schemeClr val="accent1"/>
          </a:effectRef>
          <a:fontRef idx="minor">
            <a:schemeClr val="tx1"/>
          </a:fontRef>
        </p:style>
      </p:cxnSp>
      <p:pic>
        <p:nvPicPr>
          <p:cNvPr id="17" name="Graphique 16" descr="Adresse de courrier avec un remplissage uni">
            <a:extLst>
              <a:ext uri="{FF2B5EF4-FFF2-40B4-BE49-F238E27FC236}">
                <a16:creationId xmlns:a16="http://schemas.microsoft.com/office/drawing/2014/main" id="{75171CFC-2B7C-3CEC-B19A-E8262E2F13BA}"/>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7546760" y="4462779"/>
            <a:ext cx="181753" cy="181753"/>
          </a:xfrm>
          <a:prstGeom prst="rect">
            <a:avLst/>
          </a:prstGeom>
        </p:spPr>
      </p:pic>
      <p:sp>
        <p:nvSpPr>
          <p:cNvPr id="18" name="Rectangle 17">
            <a:extLst>
              <a:ext uri="{FF2B5EF4-FFF2-40B4-BE49-F238E27FC236}">
                <a16:creationId xmlns:a16="http://schemas.microsoft.com/office/drawing/2014/main" id="{E7AF7D6B-852F-FD30-099A-EB6EAE68CDCA}"/>
              </a:ext>
            </a:extLst>
          </p:cNvPr>
          <p:cNvSpPr/>
          <p:nvPr/>
        </p:nvSpPr>
        <p:spPr>
          <a:xfrm>
            <a:off x="8996045" y="5107595"/>
            <a:ext cx="2150315" cy="462137"/>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fr-FR" sz="1200">
                <a:solidFill>
                  <a:schemeClr val="bg2">
                    <a:lumMod val="50000"/>
                  </a:schemeClr>
                </a:solidFill>
              </a:rPr>
              <a:t>Signe le formulaire de mise à disposition</a:t>
            </a:r>
          </a:p>
        </p:txBody>
      </p:sp>
      <p:sp>
        <p:nvSpPr>
          <p:cNvPr id="38" name="Rectangle 37">
            <a:extLst>
              <a:ext uri="{FF2B5EF4-FFF2-40B4-BE49-F238E27FC236}">
                <a16:creationId xmlns:a16="http://schemas.microsoft.com/office/drawing/2014/main" id="{FA934448-2D43-6D9D-F33B-E7C90C4204C7}"/>
              </a:ext>
            </a:extLst>
          </p:cNvPr>
          <p:cNvSpPr/>
          <p:nvPr/>
        </p:nvSpPr>
        <p:spPr>
          <a:xfrm>
            <a:off x="4251573" y="5173434"/>
            <a:ext cx="1197952" cy="374820"/>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fr-FR" sz="1200">
                <a:solidFill>
                  <a:schemeClr val="bg2">
                    <a:lumMod val="50000"/>
                  </a:schemeClr>
                </a:solidFill>
              </a:rPr>
              <a:t>Réceptionne et met à la signature</a:t>
            </a:r>
          </a:p>
        </p:txBody>
      </p:sp>
      <p:sp>
        <p:nvSpPr>
          <p:cNvPr id="51" name="Rectangle 50">
            <a:extLst>
              <a:ext uri="{FF2B5EF4-FFF2-40B4-BE49-F238E27FC236}">
                <a16:creationId xmlns:a16="http://schemas.microsoft.com/office/drawing/2014/main" id="{EA716B56-396B-2A63-1B81-11BB544BD1F7}"/>
              </a:ext>
            </a:extLst>
          </p:cNvPr>
          <p:cNvSpPr/>
          <p:nvPr/>
        </p:nvSpPr>
        <p:spPr>
          <a:xfrm>
            <a:off x="6138726" y="5140830"/>
            <a:ext cx="1538183" cy="395667"/>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fr-FR" sz="1200">
                <a:solidFill>
                  <a:schemeClr val="bg2">
                    <a:lumMod val="50000"/>
                  </a:schemeClr>
                </a:solidFill>
              </a:rPr>
              <a:t>Envoie au client pour validation</a:t>
            </a:r>
          </a:p>
        </p:txBody>
      </p:sp>
      <p:cxnSp>
        <p:nvCxnSpPr>
          <p:cNvPr id="82" name="Connecteur droit avec flèche 81">
            <a:extLst>
              <a:ext uri="{FF2B5EF4-FFF2-40B4-BE49-F238E27FC236}">
                <a16:creationId xmlns:a16="http://schemas.microsoft.com/office/drawing/2014/main" id="{25A5304E-F4BC-61F9-ACDF-996E7283DF93}"/>
              </a:ext>
            </a:extLst>
          </p:cNvPr>
          <p:cNvCxnSpPr>
            <a:cxnSpLocks/>
            <a:stCxn id="44" idx="3"/>
            <a:endCxn id="38" idx="1"/>
          </p:cNvCxnSpPr>
          <p:nvPr/>
        </p:nvCxnSpPr>
        <p:spPr>
          <a:xfrm flipV="1">
            <a:off x="3400290" y="5360845"/>
            <a:ext cx="851284" cy="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08" name="Connecteur : en angle 107">
            <a:extLst>
              <a:ext uri="{FF2B5EF4-FFF2-40B4-BE49-F238E27FC236}">
                <a16:creationId xmlns:a16="http://schemas.microsoft.com/office/drawing/2014/main" id="{A4A1FF28-DD8D-E176-7C79-E43877E0F8C4}"/>
              </a:ext>
            </a:extLst>
          </p:cNvPr>
          <p:cNvCxnSpPr>
            <a:cxnSpLocks/>
            <a:stCxn id="51" idx="2"/>
            <a:endCxn id="21" idx="0"/>
          </p:cNvCxnSpPr>
          <p:nvPr/>
        </p:nvCxnSpPr>
        <p:spPr>
          <a:xfrm rot="5400000">
            <a:off x="6179011" y="5009856"/>
            <a:ext cx="202166" cy="1255448"/>
          </a:xfrm>
          <a:prstGeom prst="bentConnector3">
            <a:avLst>
              <a:gd name="adj1" fmla="val 50000"/>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19" name="Connecteur droit avec flèche 118">
            <a:extLst>
              <a:ext uri="{FF2B5EF4-FFF2-40B4-BE49-F238E27FC236}">
                <a16:creationId xmlns:a16="http://schemas.microsoft.com/office/drawing/2014/main" id="{F0A119A4-F64F-F457-97DE-DF7DDF22EACF}"/>
              </a:ext>
            </a:extLst>
          </p:cNvPr>
          <p:cNvCxnSpPr>
            <a:cxnSpLocks/>
            <a:stCxn id="18" idx="1"/>
            <a:endCxn id="51" idx="3"/>
          </p:cNvCxnSpPr>
          <p:nvPr/>
        </p:nvCxnSpPr>
        <p:spPr>
          <a:xfrm flipH="1">
            <a:off x="7676909" y="5338664"/>
            <a:ext cx="1319139"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40" name="Connecteur droit avec flèche 139">
            <a:extLst>
              <a:ext uri="{FF2B5EF4-FFF2-40B4-BE49-F238E27FC236}">
                <a16:creationId xmlns:a16="http://schemas.microsoft.com/office/drawing/2014/main" id="{9324EFDD-30D3-E794-1F86-8AFBD98A014D}"/>
              </a:ext>
            </a:extLst>
          </p:cNvPr>
          <p:cNvCxnSpPr>
            <a:cxnSpLocks/>
            <a:endCxn id="22" idx="0"/>
          </p:cNvCxnSpPr>
          <p:nvPr/>
        </p:nvCxnSpPr>
        <p:spPr>
          <a:xfrm>
            <a:off x="7195420" y="5536497"/>
            <a:ext cx="0" cy="20721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9986849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666181B-BCF1-D339-E4CD-923659CBF3B9}"/>
            </a:ext>
          </a:extLst>
        </p:cNvPr>
        <p:cNvGrpSpPr/>
        <p:nvPr/>
      </p:nvGrpSpPr>
      <p:grpSpPr>
        <a:xfrm>
          <a:off x="0" y="0"/>
          <a:ext cx="0" cy="0"/>
          <a:chOff x="0" y="0"/>
          <a:chExt cx="0" cy="0"/>
        </a:xfrm>
      </p:grpSpPr>
      <p:sp>
        <p:nvSpPr>
          <p:cNvPr id="2" name="Titre 1">
            <a:extLst>
              <a:ext uri="{FF2B5EF4-FFF2-40B4-BE49-F238E27FC236}">
                <a16:creationId xmlns:a16="http://schemas.microsoft.com/office/drawing/2014/main" id="{E9D9FA84-9E79-724C-3EC3-BF9C87437D7A}"/>
              </a:ext>
            </a:extLst>
          </p:cNvPr>
          <p:cNvSpPr>
            <a:spLocks noGrp="1"/>
          </p:cNvSpPr>
          <p:nvPr>
            <p:ph type="title"/>
          </p:nvPr>
        </p:nvSpPr>
        <p:spPr/>
        <p:txBody>
          <a:bodyPr>
            <a:normAutofit/>
          </a:bodyPr>
          <a:lstStyle/>
          <a:p>
            <a:r>
              <a:rPr lang="fr-FR" sz="2000" b="1">
                <a:solidFill>
                  <a:srgbClr val="00A295"/>
                </a:solidFill>
                <a:latin typeface="Avenir" pitchFamily="2" charset="0"/>
                <a:ea typeface="+mn-ea"/>
                <a:cs typeface="Arial" panose="020B0604020202020204" pitchFamily="34" charset="0"/>
              </a:rPr>
              <a:t>Processus de création client et facturation</a:t>
            </a:r>
          </a:p>
        </p:txBody>
      </p:sp>
      <p:sp>
        <p:nvSpPr>
          <p:cNvPr id="3" name="Espace réservé du contenu 2">
            <a:extLst>
              <a:ext uri="{FF2B5EF4-FFF2-40B4-BE49-F238E27FC236}">
                <a16:creationId xmlns:a16="http://schemas.microsoft.com/office/drawing/2014/main" id="{BE7B8BA5-55D6-F346-369C-7FC3E4D026F2}"/>
              </a:ext>
            </a:extLst>
          </p:cNvPr>
          <p:cNvSpPr>
            <a:spLocks noGrp="1"/>
          </p:cNvSpPr>
          <p:nvPr>
            <p:ph sz="quarter" idx="10"/>
          </p:nvPr>
        </p:nvSpPr>
        <p:spPr/>
        <p:txBody>
          <a:bodyPr/>
          <a:lstStyle/>
          <a:p>
            <a:r>
              <a:rPr lang="fr-FR"/>
              <a:t>Service Logistique, Maintenance et Achats</a:t>
            </a:r>
          </a:p>
        </p:txBody>
      </p:sp>
      <p:grpSp>
        <p:nvGrpSpPr>
          <p:cNvPr id="4" name="Groupe 3">
            <a:extLst>
              <a:ext uri="{FF2B5EF4-FFF2-40B4-BE49-F238E27FC236}">
                <a16:creationId xmlns:a16="http://schemas.microsoft.com/office/drawing/2014/main" id="{83262FFA-366F-95F5-6DBC-BB630FEE37FE}"/>
              </a:ext>
            </a:extLst>
          </p:cNvPr>
          <p:cNvGrpSpPr>
            <a:grpSpLocks/>
          </p:cNvGrpSpPr>
          <p:nvPr/>
        </p:nvGrpSpPr>
        <p:grpSpPr>
          <a:xfrm>
            <a:off x="8138665" y="1033883"/>
            <a:ext cx="3877769" cy="5302096"/>
            <a:chOff x="1808798" y="1917205"/>
            <a:chExt cx="1613979" cy="3046185"/>
          </a:xfrm>
        </p:grpSpPr>
        <p:sp>
          <p:nvSpPr>
            <p:cNvPr id="5" name="Rectangle 4">
              <a:extLst>
                <a:ext uri="{FF2B5EF4-FFF2-40B4-BE49-F238E27FC236}">
                  <a16:creationId xmlns:a16="http://schemas.microsoft.com/office/drawing/2014/main" id="{0CB74FE0-5026-5BBC-5BFF-1D4622B24238}"/>
                </a:ext>
              </a:extLst>
            </p:cNvPr>
            <p:cNvSpPr>
              <a:spLocks/>
            </p:cNvSpPr>
            <p:nvPr/>
          </p:nvSpPr>
          <p:spPr>
            <a:xfrm>
              <a:off x="1809482" y="2142838"/>
              <a:ext cx="1613295" cy="282055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fr-FR" sz="1351"/>
            </a:p>
          </p:txBody>
        </p:sp>
        <p:sp>
          <p:nvSpPr>
            <p:cNvPr id="6" name="Rectangle 5">
              <a:extLst>
                <a:ext uri="{FF2B5EF4-FFF2-40B4-BE49-F238E27FC236}">
                  <a16:creationId xmlns:a16="http://schemas.microsoft.com/office/drawing/2014/main" id="{AB664E74-C640-343E-9A65-76C70F5C438C}"/>
                </a:ext>
              </a:extLst>
            </p:cNvPr>
            <p:cNvSpPr>
              <a:spLocks/>
            </p:cNvSpPr>
            <p:nvPr/>
          </p:nvSpPr>
          <p:spPr>
            <a:xfrm>
              <a:off x="1808798" y="1917205"/>
              <a:ext cx="1613979" cy="21338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fr-FR" sz="1200" b="1">
                  <a:solidFill>
                    <a:schemeClr val="bg1"/>
                  </a:solidFill>
                </a:rPr>
                <a:t>SERVICE FINANCIER</a:t>
              </a:r>
            </a:p>
          </p:txBody>
        </p:sp>
      </p:grpSp>
      <p:grpSp>
        <p:nvGrpSpPr>
          <p:cNvPr id="7" name="Groupe 6">
            <a:extLst>
              <a:ext uri="{FF2B5EF4-FFF2-40B4-BE49-F238E27FC236}">
                <a16:creationId xmlns:a16="http://schemas.microsoft.com/office/drawing/2014/main" id="{09DD3FC2-E8AB-5648-4138-07DFEE56497E}"/>
              </a:ext>
            </a:extLst>
          </p:cNvPr>
          <p:cNvGrpSpPr>
            <a:grpSpLocks/>
          </p:cNvGrpSpPr>
          <p:nvPr/>
        </p:nvGrpSpPr>
        <p:grpSpPr>
          <a:xfrm>
            <a:off x="161927" y="1033885"/>
            <a:ext cx="3888000" cy="5302097"/>
            <a:chOff x="1807907" y="1917205"/>
            <a:chExt cx="1554481" cy="2607276"/>
          </a:xfrm>
        </p:grpSpPr>
        <p:sp>
          <p:nvSpPr>
            <p:cNvPr id="8" name="Rectangle 7">
              <a:extLst>
                <a:ext uri="{FF2B5EF4-FFF2-40B4-BE49-F238E27FC236}">
                  <a16:creationId xmlns:a16="http://schemas.microsoft.com/office/drawing/2014/main" id="{6B2106DF-4322-3483-2A68-B8A36B35723B}"/>
                </a:ext>
              </a:extLst>
            </p:cNvPr>
            <p:cNvSpPr>
              <a:spLocks/>
            </p:cNvSpPr>
            <p:nvPr/>
          </p:nvSpPr>
          <p:spPr>
            <a:xfrm>
              <a:off x="1807907" y="2110327"/>
              <a:ext cx="1554480" cy="241415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fr-FR" sz="1351"/>
            </a:p>
          </p:txBody>
        </p:sp>
        <p:sp>
          <p:nvSpPr>
            <p:cNvPr id="9" name="Rectangle 8">
              <a:extLst>
                <a:ext uri="{FF2B5EF4-FFF2-40B4-BE49-F238E27FC236}">
                  <a16:creationId xmlns:a16="http://schemas.microsoft.com/office/drawing/2014/main" id="{923EA600-9D66-5E8F-1F4A-670B80F9FB5A}"/>
                </a:ext>
              </a:extLst>
            </p:cNvPr>
            <p:cNvSpPr>
              <a:spLocks/>
            </p:cNvSpPr>
            <p:nvPr/>
          </p:nvSpPr>
          <p:spPr>
            <a:xfrm>
              <a:off x="1808798" y="1917205"/>
              <a:ext cx="1553590" cy="18264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fr-FR" sz="1200" b="1">
                  <a:solidFill>
                    <a:schemeClr val="bg1"/>
                  </a:solidFill>
                </a:rPr>
                <a:t>EXTERNES</a:t>
              </a:r>
            </a:p>
          </p:txBody>
        </p:sp>
      </p:grpSp>
      <p:grpSp>
        <p:nvGrpSpPr>
          <p:cNvPr id="10" name="Groupe 9">
            <a:extLst>
              <a:ext uri="{FF2B5EF4-FFF2-40B4-BE49-F238E27FC236}">
                <a16:creationId xmlns:a16="http://schemas.microsoft.com/office/drawing/2014/main" id="{C910AE7C-6912-3D3E-EECC-36337F9CAB11}"/>
              </a:ext>
            </a:extLst>
          </p:cNvPr>
          <p:cNvGrpSpPr>
            <a:grpSpLocks/>
          </p:cNvGrpSpPr>
          <p:nvPr/>
        </p:nvGrpSpPr>
        <p:grpSpPr>
          <a:xfrm>
            <a:off x="4152000" y="1033886"/>
            <a:ext cx="3888000" cy="5297695"/>
            <a:chOff x="1695385" y="1917205"/>
            <a:chExt cx="1673608" cy="2468754"/>
          </a:xfrm>
        </p:grpSpPr>
        <p:sp>
          <p:nvSpPr>
            <p:cNvPr id="11" name="Rectangle 10">
              <a:extLst>
                <a:ext uri="{FF2B5EF4-FFF2-40B4-BE49-F238E27FC236}">
                  <a16:creationId xmlns:a16="http://schemas.microsoft.com/office/drawing/2014/main" id="{EC0C3B86-D6E9-6C49-02B9-DB0FB743CB34}"/>
                </a:ext>
              </a:extLst>
            </p:cNvPr>
            <p:cNvSpPr>
              <a:spLocks/>
            </p:cNvSpPr>
            <p:nvPr/>
          </p:nvSpPr>
          <p:spPr>
            <a:xfrm>
              <a:off x="1695385" y="2100218"/>
              <a:ext cx="1673608" cy="228574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fr-FR" sz="1351"/>
            </a:p>
          </p:txBody>
        </p:sp>
        <p:sp>
          <p:nvSpPr>
            <p:cNvPr id="12" name="Rectangle 11">
              <a:extLst>
                <a:ext uri="{FF2B5EF4-FFF2-40B4-BE49-F238E27FC236}">
                  <a16:creationId xmlns:a16="http://schemas.microsoft.com/office/drawing/2014/main" id="{DBC9132A-475D-E98E-1AD0-C4AC66ECF9A1}"/>
                </a:ext>
              </a:extLst>
            </p:cNvPr>
            <p:cNvSpPr>
              <a:spLocks/>
            </p:cNvSpPr>
            <p:nvPr/>
          </p:nvSpPr>
          <p:spPr>
            <a:xfrm>
              <a:off x="1695385" y="1917205"/>
              <a:ext cx="1673608" cy="17308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fr-FR" sz="1200" b="1">
                  <a:solidFill>
                    <a:schemeClr val="bg1"/>
                  </a:solidFill>
                </a:rPr>
                <a:t>SERVICE LOGISTIQUE, MAINTENANCE ET ACHATS</a:t>
              </a:r>
            </a:p>
          </p:txBody>
        </p:sp>
      </p:grpSp>
      <p:sp>
        <p:nvSpPr>
          <p:cNvPr id="13" name="ZoneTexte 12">
            <a:extLst>
              <a:ext uri="{FF2B5EF4-FFF2-40B4-BE49-F238E27FC236}">
                <a16:creationId xmlns:a16="http://schemas.microsoft.com/office/drawing/2014/main" id="{35143D95-8E45-CA8D-1210-C2275280AA42}"/>
              </a:ext>
            </a:extLst>
          </p:cNvPr>
          <p:cNvSpPr txBox="1"/>
          <p:nvPr/>
        </p:nvSpPr>
        <p:spPr>
          <a:xfrm>
            <a:off x="4574550" y="1462191"/>
            <a:ext cx="1960831" cy="454792"/>
          </a:xfrm>
          <a:prstGeom prst="roundRect">
            <a:avLst>
              <a:gd name="adj" fmla="val 50000"/>
            </a:avLst>
          </a:prstGeom>
          <a:solidFill>
            <a:srgbClr val="00A295"/>
          </a:solidFill>
          <a:ln>
            <a:solidFill>
              <a:schemeClr val="tx1"/>
            </a:solidFill>
          </a:ln>
        </p:spPr>
        <p:txBody>
          <a:bodyPr wrap="square" lIns="0" tIns="0" rIns="0" bIns="0" rtlCol="0" anchor="ctr">
            <a:spAutoFit/>
          </a:bodyPr>
          <a:lstStyle>
            <a:defPPr>
              <a:defRPr lang="fr-FR"/>
            </a:defPPr>
            <a:lvl1pPr algn="ctr">
              <a:defRPr sz="1051">
                <a:solidFill>
                  <a:schemeClr val="bg1"/>
                </a:solidFill>
                <a:latin typeface="+mj-lt"/>
              </a:defRPr>
            </a:lvl1pPr>
          </a:lstStyle>
          <a:p>
            <a:r>
              <a:rPr lang="fr-FR">
                <a:latin typeface="+mn-lt"/>
              </a:rPr>
              <a:t>Les devis d’événement sont signés</a:t>
            </a:r>
          </a:p>
        </p:txBody>
      </p:sp>
      <p:sp>
        <p:nvSpPr>
          <p:cNvPr id="14" name="Rectangle 13">
            <a:extLst>
              <a:ext uri="{FF2B5EF4-FFF2-40B4-BE49-F238E27FC236}">
                <a16:creationId xmlns:a16="http://schemas.microsoft.com/office/drawing/2014/main" id="{DD06892F-821C-615D-1DFE-B9878D4A05C6}"/>
              </a:ext>
            </a:extLst>
          </p:cNvPr>
          <p:cNvSpPr/>
          <p:nvPr/>
        </p:nvSpPr>
        <p:spPr>
          <a:xfrm>
            <a:off x="473319" y="2685679"/>
            <a:ext cx="3266983" cy="608619"/>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fr-FR" sz="1200">
                <a:solidFill>
                  <a:schemeClr val="bg2">
                    <a:lumMod val="50000"/>
                  </a:schemeClr>
                </a:solidFill>
              </a:rPr>
              <a:t>Renvoie la fiche de création de client complétée ainsi que leurs informations bancaires</a:t>
            </a:r>
          </a:p>
        </p:txBody>
      </p:sp>
      <p:sp>
        <p:nvSpPr>
          <p:cNvPr id="16" name="Rectangle 15">
            <a:extLst>
              <a:ext uri="{FF2B5EF4-FFF2-40B4-BE49-F238E27FC236}">
                <a16:creationId xmlns:a16="http://schemas.microsoft.com/office/drawing/2014/main" id="{1B590E7D-6449-86A1-230D-E486F6DC7734}"/>
              </a:ext>
            </a:extLst>
          </p:cNvPr>
          <p:cNvSpPr/>
          <p:nvPr/>
        </p:nvSpPr>
        <p:spPr>
          <a:xfrm>
            <a:off x="4452313" y="2694743"/>
            <a:ext cx="2205311" cy="590492"/>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fr-FR" sz="1200">
                <a:solidFill>
                  <a:schemeClr val="bg2">
                    <a:lumMod val="50000"/>
                  </a:schemeClr>
                </a:solidFill>
              </a:rPr>
              <a:t>Envoie demande de RIB et fiche de création client à retourner complétée</a:t>
            </a:r>
          </a:p>
        </p:txBody>
      </p:sp>
      <p:sp>
        <p:nvSpPr>
          <p:cNvPr id="21" name="Rectangle 20">
            <a:extLst>
              <a:ext uri="{FF2B5EF4-FFF2-40B4-BE49-F238E27FC236}">
                <a16:creationId xmlns:a16="http://schemas.microsoft.com/office/drawing/2014/main" id="{0C64C02B-C5B5-5743-2908-E49363C1333E}"/>
              </a:ext>
            </a:extLst>
          </p:cNvPr>
          <p:cNvSpPr/>
          <p:nvPr/>
        </p:nvSpPr>
        <p:spPr>
          <a:xfrm>
            <a:off x="8530466" y="3671319"/>
            <a:ext cx="3094164" cy="307161"/>
          </a:xfrm>
          <a:prstGeom prst="rect">
            <a:avLst/>
          </a:prstGeom>
          <a:noFill/>
          <a:ln w="12700">
            <a:solidFill>
              <a:schemeClr val="accent2"/>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100">
                <a:solidFill>
                  <a:schemeClr val="accent2"/>
                </a:solidFill>
              </a:rPr>
              <a:t>Demande d’ajout de nouveau client</a:t>
            </a:r>
          </a:p>
        </p:txBody>
      </p:sp>
      <p:pic>
        <p:nvPicPr>
          <p:cNvPr id="24" name="Graphique 23" descr="Adresse de courrier avec un remplissage uni">
            <a:extLst>
              <a:ext uri="{FF2B5EF4-FFF2-40B4-BE49-F238E27FC236}">
                <a16:creationId xmlns:a16="http://schemas.microsoft.com/office/drawing/2014/main" id="{88EA8BAB-BC90-A082-82E7-7F3EF91796C7}"/>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3558549" y="3192724"/>
            <a:ext cx="181753" cy="181753"/>
          </a:xfrm>
          <a:prstGeom prst="rect">
            <a:avLst/>
          </a:prstGeom>
        </p:spPr>
      </p:pic>
      <p:sp>
        <p:nvSpPr>
          <p:cNvPr id="43" name="Rectangle 42">
            <a:extLst>
              <a:ext uri="{FF2B5EF4-FFF2-40B4-BE49-F238E27FC236}">
                <a16:creationId xmlns:a16="http://schemas.microsoft.com/office/drawing/2014/main" id="{30101740-FF2B-C964-BB74-2408357C21F5}"/>
              </a:ext>
            </a:extLst>
          </p:cNvPr>
          <p:cNvSpPr/>
          <p:nvPr/>
        </p:nvSpPr>
        <p:spPr>
          <a:xfrm>
            <a:off x="4455817" y="3564263"/>
            <a:ext cx="2205311" cy="521275"/>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fr-FR" sz="1200">
                <a:solidFill>
                  <a:schemeClr val="bg2">
                    <a:lumMod val="50000"/>
                  </a:schemeClr>
                </a:solidFill>
              </a:rPr>
              <a:t>Demande de création du client au service financier</a:t>
            </a:r>
          </a:p>
        </p:txBody>
      </p:sp>
      <p:cxnSp>
        <p:nvCxnSpPr>
          <p:cNvPr id="62" name="Connecteur droit avec flèche 61">
            <a:extLst>
              <a:ext uri="{FF2B5EF4-FFF2-40B4-BE49-F238E27FC236}">
                <a16:creationId xmlns:a16="http://schemas.microsoft.com/office/drawing/2014/main" id="{8599F595-FBBA-FDCF-4213-2DECCF341985}"/>
              </a:ext>
            </a:extLst>
          </p:cNvPr>
          <p:cNvCxnSpPr>
            <a:cxnSpLocks/>
            <a:stCxn id="1028" idx="2"/>
            <a:endCxn id="16" idx="0"/>
          </p:cNvCxnSpPr>
          <p:nvPr/>
        </p:nvCxnSpPr>
        <p:spPr>
          <a:xfrm>
            <a:off x="5554965" y="2475247"/>
            <a:ext cx="0" cy="21949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7" name="Connecteur droit avec flèche 36">
            <a:extLst>
              <a:ext uri="{FF2B5EF4-FFF2-40B4-BE49-F238E27FC236}">
                <a16:creationId xmlns:a16="http://schemas.microsoft.com/office/drawing/2014/main" id="{4CD49440-2CF9-16D0-B915-D2627F38E799}"/>
              </a:ext>
            </a:extLst>
          </p:cNvPr>
          <p:cNvCxnSpPr>
            <a:cxnSpLocks/>
            <a:stCxn id="43" idx="3"/>
            <a:endCxn id="21" idx="1"/>
          </p:cNvCxnSpPr>
          <p:nvPr/>
        </p:nvCxnSpPr>
        <p:spPr>
          <a:xfrm flipV="1">
            <a:off x="6661127" y="3824902"/>
            <a:ext cx="1869340" cy="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64" name="Connecteur : en angle 63">
            <a:extLst>
              <a:ext uri="{FF2B5EF4-FFF2-40B4-BE49-F238E27FC236}">
                <a16:creationId xmlns:a16="http://schemas.microsoft.com/office/drawing/2014/main" id="{F688B7DB-6FFF-7C65-2B62-999299C8EDB1}"/>
              </a:ext>
            </a:extLst>
          </p:cNvPr>
          <p:cNvCxnSpPr>
            <a:cxnSpLocks/>
            <a:stCxn id="14" idx="2"/>
            <a:endCxn id="43" idx="1"/>
          </p:cNvCxnSpPr>
          <p:nvPr/>
        </p:nvCxnSpPr>
        <p:spPr>
          <a:xfrm rot="16200000" flipH="1">
            <a:off x="3016013" y="2385096"/>
            <a:ext cx="530603" cy="2349007"/>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70" name="Connecteur droit avec flèche 69">
            <a:extLst>
              <a:ext uri="{FF2B5EF4-FFF2-40B4-BE49-F238E27FC236}">
                <a16:creationId xmlns:a16="http://schemas.microsoft.com/office/drawing/2014/main" id="{4681D359-674E-4580-0AAC-ED6A3188DF95}"/>
              </a:ext>
            </a:extLst>
          </p:cNvPr>
          <p:cNvCxnSpPr>
            <a:cxnSpLocks/>
            <a:stCxn id="16" idx="1"/>
            <a:endCxn id="14" idx="3"/>
          </p:cNvCxnSpPr>
          <p:nvPr/>
        </p:nvCxnSpPr>
        <p:spPr>
          <a:xfrm flipH="1">
            <a:off x="3740302" y="2989989"/>
            <a:ext cx="712009"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77" name="Rectangle 76">
            <a:extLst>
              <a:ext uri="{FF2B5EF4-FFF2-40B4-BE49-F238E27FC236}">
                <a16:creationId xmlns:a16="http://schemas.microsoft.com/office/drawing/2014/main" id="{9840B70F-0C47-4007-91B0-F3BF83169D75}"/>
              </a:ext>
            </a:extLst>
          </p:cNvPr>
          <p:cNvSpPr/>
          <p:nvPr/>
        </p:nvSpPr>
        <p:spPr>
          <a:xfrm>
            <a:off x="4468133" y="5266107"/>
            <a:ext cx="3268055" cy="526713"/>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a:solidFill>
                  <a:schemeClr val="bg2">
                    <a:lumMod val="50000"/>
                  </a:schemeClr>
                </a:solidFill>
              </a:rPr>
              <a:t>Envoie la facture de vente au service financier</a:t>
            </a:r>
          </a:p>
        </p:txBody>
      </p:sp>
      <p:cxnSp>
        <p:nvCxnSpPr>
          <p:cNvPr id="78" name="Connecteur droit avec flèche 77">
            <a:extLst>
              <a:ext uri="{FF2B5EF4-FFF2-40B4-BE49-F238E27FC236}">
                <a16:creationId xmlns:a16="http://schemas.microsoft.com/office/drawing/2014/main" id="{0E6287A7-B590-EF9A-5C18-632E09A38161}"/>
              </a:ext>
            </a:extLst>
          </p:cNvPr>
          <p:cNvCxnSpPr>
            <a:cxnSpLocks/>
          </p:cNvCxnSpPr>
          <p:nvPr/>
        </p:nvCxnSpPr>
        <p:spPr>
          <a:xfrm>
            <a:off x="6099082" y="5027522"/>
            <a:ext cx="6159" cy="23858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79" name="ZoneTexte 78">
            <a:extLst>
              <a:ext uri="{FF2B5EF4-FFF2-40B4-BE49-F238E27FC236}">
                <a16:creationId xmlns:a16="http://schemas.microsoft.com/office/drawing/2014/main" id="{7921FB39-B0E1-F6B6-C2D7-37BDD31716A8}"/>
              </a:ext>
            </a:extLst>
          </p:cNvPr>
          <p:cNvSpPr txBox="1"/>
          <p:nvPr/>
        </p:nvSpPr>
        <p:spPr>
          <a:xfrm>
            <a:off x="5537033" y="4572908"/>
            <a:ext cx="1130251" cy="454792"/>
          </a:xfrm>
          <a:prstGeom prst="roundRect">
            <a:avLst>
              <a:gd name="adj" fmla="val 50000"/>
            </a:avLst>
          </a:prstGeom>
          <a:noFill/>
          <a:ln w="31750" cmpd="dbl">
            <a:solidFill>
              <a:schemeClr val="tx1"/>
            </a:solidFill>
          </a:ln>
        </p:spPr>
        <p:txBody>
          <a:bodyPr wrap="square" lIns="0" tIns="0" rIns="0" bIns="0" rtlCol="0" anchor="ctr">
            <a:spAutoFit/>
          </a:bodyPr>
          <a:lstStyle>
            <a:defPPr>
              <a:defRPr lang="en-US"/>
            </a:defPPr>
            <a:lvl1pPr algn="ctr">
              <a:defRPr sz="1050">
                <a:solidFill>
                  <a:schemeClr val="bg2">
                    <a:lumMod val="50000"/>
                  </a:schemeClr>
                </a:solidFill>
                <a:latin typeface="+mj-lt"/>
              </a:defRPr>
            </a:lvl1pPr>
          </a:lstStyle>
          <a:p>
            <a:r>
              <a:rPr lang="fr-FR" sz="1051">
                <a:latin typeface="+mn-lt"/>
              </a:rPr>
              <a:t>L’événement à eu lieu</a:t>
            </a:r>
          </a:p>
        </p:txBody>
      </p:sp>
      <p:sp>
        <p:nvSpPr>
          <p:cNvPr id="89" name="Ellipse 88">
            <a:extLst>
              <a:ext uri="{FF2B5EF4-FFF2-40B4-BE49-F238E27FC236}">
                <a16:creationId xmlns:a16="http://schemas.microsoft.com/office/drawing/2014/main" id="{E9DCA43F-A5BE-FDA4-0258-AC42D1C56E41}"/>
              </a:ext>
            </a:extLst>
          </p:cNvPr>
          <p:cNvSpPr/>
          <p:nvPr/>
        </p:nvSpPr>
        <p:spPr>
          <a:xfrm>
            <a:off x="5989850" y="6030005"/>
            <a:ext cx="224620" cy="224620"/>
          </a:xfrm>
          <a:prstGeom prst="ellipse">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200">
              <a:solidFill>
                <a:schemeClr val="bg2">
                  <a:lumMod val="50000"/>
                </a:schemeClr>
              </a:solidFill>
            </a:endParaRPr>
          </a:p>
        </p:txBody>
      </p:sp>
      <p:cxnSp>
        <p:nvCxnSpPr>
          <p:cNvPr id="91" name="Connecteur droit avec flèche 90">
            <a:extLst>
              <a:ext uri="{FF2B5EF4-FFF2-40B4-BE49-F238E27FC236}">
                <a16:creationId xmlns:a16="http://schemas.microsoft.com/office/drawing/2014/main" id="{7D17FB88-BB03-F6ED-3F22-25444677E323}"/>
              </a:ext>
            </a:extLst>
          </p:cNvPr>
          <p:cNvCxnSpPr>
            <a:cxnSpLocks/>
            <a:stCxn id="77" idx="2"/>
            <a:endCxn id="89" idx="0"/>
          </p:cNvCxnSpPr>
          <p:nvPr/>
        </p:nvCxnSpPr>
        <p:spPr>
          <a:xfrm flipH="1">
            <a:off x="6102160" y="5792820"/>
            <a:ext cx="1" cy="23718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028" name="Organigramme : Décision 1027">
            <a:extLst>
              <a:ext uri="{FF2B5EF4-FFF2-40B4-BE49-F238E27FC236}">
                <a16:creationId xmlns:a16="http://schemas.microsoft.com/office/drawing/2014/main" id="{2CDBAA57-B2E4-3BB9-13D5-97F3CAA4FF38}"/>
              </a:ext>
            </a:extLst>
          </p:cNvPr>
          <p:cNvSpPr/>
          <p:nvPr/>
        </p:nvSpPr>
        <p:spPr>
          <a:xfrm>
            <a:off x="4474724" y="2030411"/>
            <a:ext cx="2160489" cy="444835"/>
          </a:xfrm>
          <a:prstGeom prst="flowChartDecision">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a:solidFill>
                  <a:schemeClr val="bg2">
                    <a:lumMod val="50000"/>
                  </a:schemeClr>
                </a:solidFill>
              </a:rPr>
              <a:t>Nouveau client ?</a:t>
            </a:r>
          </a:p>
        </p:txBody>
      </p:sp>
      <p:cxnSp>
        <p:nvCxnSpPr>
          <p:cNvPr id="1041" name="Connecteur droit avec flèche 1040">
            <a:extLst>
              <a:ext uri="{FF2B5EF4-FFF2-40B4-BE49-F238E27FC236}">
                <a16:creationId xmlns:a16="http://schemas.microsoft.com/office/drawing/2014/main" id="{8A2EA18D-ABB8-587D-7F97-4C7B6BD7160C}"/>
              </a:ext>
            </a:extLst>
          </p:cNvPr>
          <p:cNvCxnSpPr>
            <a:cxnSpLocks/>
            <a:stCxn id="13" idx="2"/>
            <a:endCxn id="1028" idx="0"/>
          </p:cNvCxnSpPr>
          <p:nvPr/>
        </p:nvCxnSpPr>
        <p:spPr>
          <a:xfrm>
            <a:off x="5554966" y="1916983"/>
            <a:ext cx="3" cy="11342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045" name="ZoneTexte 1044">
            <a:extLst>
              <a:ext uri="{FF2B5EF4-FFF2-40B4-BE49-F238E27FC236}">
                <a16:creationId xmlns:a16="http://schemas.microsoft.com/office/drawing/2014/main" id="{7E7717D7-565B-1EB7-6C4E-008B0ACB4884}"/>
              </a:ext>
            </a:extLst>
          </p:cNvPr>
          <p:cNvSpPr txBox="1"/>
          <p:nvPr/>
        </p:nvSpPr>
        <p:spPr>
          <a:xfrm>
            <a:off x="5648909" y="2461671"/>
            <a:ext cx="906505" cy="276999"/>
          </a:xfrm>
          <a:prstGeom prst="rect">
            <a:avLst/>
          </a:prstGeom>
          <a:noFill/>
        </p:spPr>
        <p:txBody>
          <a:bodyPr wrap="square" lIns="0" rIns="0" rtlCol="0">
            <a:spAutoFit/>
          </a:bodyPr>
          <a:lstStyle/>
          <a:p>
            <a:r>
              <a:rPr lang="fr-FR" sz="1200">
                <a:solidFill>
                  <a:schemeClr val="bg2">
                    <a:lumMod val="50000"/>
                  </a:schemeClr>
                </a:solidFill>
              </a:rPr>
              <a:t>Oui</a:t>
            </a:r>
          </a:p>
        </p:txBody>
      </p:sp>
      <p:sp>
        <p:nvSpPr>
          <p:cNvPr id="1046" name="ZoneTexte 1045">
            <a:extLst>
              <a:ext uri="{FF2B5EF4-FFF2-40B4-BE49-F238E27FC236}">
                <a16:creationId xmlns:a16="http://schemas.microsoft.com/office/drawing/2014/main" id="{9F918E88-0BEF-FC7A-A254-62514105191B}"/>
              </a:ext>
            </a:extLst>
          </p:cNvPr>
          <p:cNvSpPr txBox="1"/>
          <p:nvPr/>
        </p:nvSpPr>
        <p:spPr>
          <a:xfrm>
            <a:off x="6635209" y="1982887"/>
            <a:ext cx="906505" cy="276999"/>
          </a:xfrm>
          <a:prstGeom prst="rect">
            <a:avLst/>
          </a:prstGeom>
          <a:noFill/>
        </p:spPr>
        <p:txBody>
          <a:bodyPr wrap="square" lIns="0" rIns="0" rtlCol="0">
            <a:spAutoFit/>
          </a:bodyPr>
          <a:lstStyle/>
          <a:p>
            <a:r>
              <a:rPr lang="fr-FR" sz="1200">
                <a:solidFill>
                  <a:schemeClr val="bg2">
                    <a:lumMod val="50000"/>
                  </a:schemeClr>
                </a:solidFill>
              </a:rPr>
              <a:t>Non</a:t>
            </a:r>
          </a:p>
        </p:txBody>
      </p:sp>
      <p:pic>
        <p:nvPicPr>
          <p:cNvPr id="1049" name="Graphique 1048" descr="Adresse de courrier avec un remplissage uni">
            <a:extLst>
              <a:ext uri="{FF2B5EF4-FFF2-40B4-BE49-F238E27FC236}">
                <a16:creationId xmlns:a16="http://schemas.microsoft.com/office/drawing/2014/main" id="{7EE341D7-6959-0B0A-74D8-B5D3ACCA6CF9}"/>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6475869" y="3192724"/>
            <a:ext cx="181753" cy="181753"/>
          </a:xfrm>
          <a:prstGeom prst="rect">
            <a:avLst/>
          </a:prstGeom>
        </p:spPr>
      </p:pic>
      <p:pic>
        <p:nvPicPr>
          <p:cNvPr id="1050" name="Picture 4" descr="Accueil - GLPI Project">
            <a:extLst>
              <a:ext uri="{FF2B5EF4-FFF2-40B4-BE49-F238E27FC236}">
                <a16:creationId xmlns:a16="http://schemas.microsoft.com/office/drawing/2014/main" id="{977DB2CA-17D9-E3BB-4966-0652BAAFFE34}"/>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360953" y="4026472"/>
            <a:ext cx="296671" cy="126257"/>
          </a:xfrm>
          <a:prstGeom prst="rect">
            <a:avLst/>
          </a:prstGeom>
          <a:noFill/>
          <a:extLst>
            <a:ext uri="{909E8E84-426E-40DD-AFC4-6F175D3DCCD1}">
              <a14:hiddenFill xmlns:a14="http://schemas.microsoft.com/office/drawing/2010/main">
                <a:solidFill>
                  <a:srgbClr val="FFFFFF"/>
                </a:solidFill>
              </a14:hiddenFill>
            </a:ext>
          </a:extLst>
        </p:spPr>
      </p:pic>
      <p:cxnSp>
        <p:nvCxnSpPr>
          <p:cNvPr id="1051" name="Connecteur : en angle 1050">
            <a:extLst>
              <a:ext uri="{FF2B5EF4-FFF2-40B4-BE49-F238E27FC236}">
                <a16:creationId xmlns:a16="http://schemas.microsoft.com/office/drawing/2014/main" id="{E116B6FC-E7FC-31D6-2838-FF1EDF63DC0F}"/>
              </a:ext>
            </a:extLst>
          </p:cNvPr>
          <p:cNvCxnSpPr>
            <a:cxnSpLocks/>
            <a:stCxn id="1028" idx="3"/>
            <a:endCxn id="79" idx="0"/>
          </p:cNvCxnSpPr>
          <p:nvPr/>
        </p:nvCxnSpPr>
        <p:spPr>
          <a:xfrm flipH="1">
            <a:off x="6102159" y="2252829"/>
            <a:ext cx="533054" cy="2320079"/>
          </a:xfrm>
          <a:prstGeom prst="bentConnector4">
            <a:avLst>
              <a:gd name="adj1" fmla="val -42885"/>
              <a:gd name="adj2" fmla="val 89744"/>
            </a:avLst>
          </a:prstGeom>
          <a:ln>
            <a:prstDash val="dash"/>
            <a:tailEnd type="triangle"/>
          </a:ln>
        </p:spPr>
        <p:style>
          <a:lnRef idx="1">
            <a:schemeClr val="accent1"/>
          </a:lnRef>
          <a:fillRef idx="0">
            <a:schemeClr val="accent1"/>
          </a:fillRef>
          <a:effectRef idx="0">
            <a:schemeClr val="accent1"/>
          </a:effectRef>
          <a:fontRef idx="minor">
            <a:schemeClr val="tx1"/>
          </a:fontRef>
        </p:style>
      </p:cxnSp>
      <p:cxnSp>
        <p:nvCxnSpPr>
          <p:cNvPr id="1057" name="Connecteur : en angle 1056">
            <a:extLst>
              <a:ext uri="{FF2B5EF4-FFF2-40B4-BE49-F238E27FC236}">
                <a16:creationId xmlns:a16="http://schemas.microsoft.com/office/drawing/2014/main" id="{0BC761E9-B729-CE65-655D-A406C76E5E8C}"/>
              </a:ext>
            </a:extLst>
          </p:cNvPr>
          <p:cNvCxnSpPr>
            <a:cxnSpLocks/>
            <a:stCxn id="43" idx="2"/>
            <a:endCxn id="79" idx="0"/>
          </p:cNvCxnSpPr>
          <p:nvPr/>
        </p:nvCxnSpPr>
        <p:spPr>
          <a:xfrm rot="16200000" flipH="1">
            <a:off x="5586631" y="4057380"/>
            <a:ext cx="487370" cy="543686"/>
          </a:xfrm>
          <a:prstGeom prst="bentConnector3">
            <a:avLst>
              <a:gd name="adj1" fmla="val 50000"/>
            </a:avLst>
          </a:prstGeom>
          <a:ln>
            <a:prstDash val="dash"/>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040794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204B77A-88A9-A024-617C-CF794DBF8FA2}"/>
            </a:ext>
          </a:extLst>
        </p:cNvPr>
        <p:cNvGrpSpPr/>
        <p:nvPr/>
      </p:nvGrpSpPr>
      <p:grpSpPr>
        <a:xfrm>
          <a:off x="0" y="0"/>
          <a:ext cx="0" cy="0"/>
          <a:chOff x="0" y="0"/>
          <a:chExt cx="0" cy="0"/>
        </a:xfrm>
      </p:grpSpPr>
      <p:sp>
        <p:nvSpPr>
          <p:cNvPr id="2" name="Titre 1">
            <a:extLst>
              <a:ext uri="{FF2B5EF4-FFF2-40B4-BE49-F238E27FC236}">
                <a16:creationId xmlns:a16="http://schemas.microsoft.com/office/drawing/2014/main" id="{0808483A-49B4-0776-864C-C3E9AC67B65A}"/>
              </a:ext>
            </a:extLst>
          </p:cNvPr>
          <p:cNvSpPr>
            <a:spLocks noGrp="1"/>
          </p:cNvSpPr>
          <p:nvPr>
            <p:ph type="title"/>
          </p:nvPr>
        </p:nvSpPr>
        <p:spPr/>
        <p:txBody>
          <a:bodyPr>
            <a:normAutofit/>
          </a:bodyPr>
          <a:lstStyle/>
          <a:p>
            <a:r>
              <a:rPr lang="fr-FR" sz="2000" b="1">
                <a:solidFill>
                  <a:srgbClr val="00A295"/>
                </a:solidFill>
                <a:latin typeface="Avenir" pitchFamily="2" charset="0"/>
                <a:ea typeface="+mn-ea"/>
                <a:cs typeface="Arial" panose="020B0604020202020204" pitchFamily="34" charset="0"/>
              </a:rPr>
              <a:t>Processus organisation de l’événement</a:t>
            </a:r>
          </a:p>
        </p:txBody>
      </p:sp>
      <p:sp>
        <p:nvSpPr>
          <p:cNvPr id="3" name="Espace réservé du contenu 2">
            <a:extLst>
              <a:ext uri="{FF2B5EF4-FFF2-40B4-BE49-F238E27FC236}">
                <a16:creationId xmlns:a16="http://schemas.microsoft.com/office/drawing/2014/main" id="{44DE7C56-8978-D755-CFFE-8399E612BB30}"/>
              </a:ext>
            </a:extLst>
          </p:cNvPr>
          <p:cNvSpPr>
            <a:spLocks noGrp="1"/>
          </p:cNvSpPr>
          <p:nvPr>
            <p:ph sz="quarter" idx="10"/>
          </p:nvPr>
        </p:nvSpPr>
        <p:spPr/>
        <p:txBody>
          <a:bodyPr/>
          <a:lstStyle/>
          <a:p>
            <a:r>
              <a:rPr lang="fr-FR"/>
              <a:t>Service Logistique, Maintenance et Achats</a:t>
            </a:r>
          </a:p>
        </p:txBody>
      </p:sp>
      <p:grpSp>
        <p:nvGrpSpPr>
          <p:cNvPr id="10" name="Groupe 9">
            <a:extLst>
              <a:ext uri="{FF2B5EF4-FFF2-40B4-BE49-F238E27FC236}">
                <a16:creationId xmlns:a16="http://schemas.microsoft.com/office/drawing/2014/main" id="{1AFB09E0-BD8C-037E-64C2-D908F1134777}"/>
              </a:ext>
            </a:extLst>
          </p:cNvPr>
          <p:cNvGrpSpPr>
            <a:grpSpLocks/>
          </p:cNvGrpSpPr>
          <p:nvPr/>
        </p:nvGrpSpPr>
        <p:grpSpPr>
          <a:xfrm>
            <a:off x="4152000" y="1038286"/>
            <a:ext cx="3888000" cy="5297695"/>
            <a:chOff x="1695385" y="1917205"/>
            <a:chExt cx="1673608" cy="2468754"/>
          </a:xfrm>
        </p:grpSpPr>
        <p:sp>
          <p:nvSpPr>
            <p:cNvPr id="11" name="Rectangle 10">
              <a:extLst>
                <a:ext uri="{FF2B5EF4-FFF2-40B4-BE49-F238E27FC236}">
                  <a16:creationId xmlns:a16="http://schemas.microsoft.com/office/drawing/2014/main" id="{88BC0B7C-FB97-2FC5-F8CE-C87ADD2DE16E}"/>
                </a:ext>
              </a:extLst>
            </p:cNvPr>
            <p:cNvSpPr>
              <a:spLocks/>
            </p:cNvSpPr>
            <p:nvPr/>
          </p:nvSpPr>
          <p:spPr>
            <a:xfrm>
              <a:off x="1695385" y="2100218"/>
              <a:ext cx="1673608" cy="228574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fr-FR" sz="1351"/>
            </a:p>
          </p:txBody>
        </p:sp>
        <p:sp>
          <p:nvSpPr>
            <p:cNvPr id="12" name="Rectangle 11">
              <a:extLst>
                <a:ext uri="{FF2B5EF4-FFF2-40B4-BE49-F238E27FC236}">
                  <a16:creationId xmlns:a16="http://schemas.microsoft.com/office/drawing/2014/main" id="{2EFBC291-92A6-3DC2-D772-0659DDE1DDD8}"/>
                </a:ext>
              </a:extLst>
            </p:cNvPr>
            <p:cNvSpPr>
              <a:spLocks/>
            </p:cNvSpPr>
            <p:nvPr/>
          </p:nvSpPr>
          <p:spPr>
            <a:xfrm>
              <a:off x="1695385" y="1917205"/>
              <a:ext cx="1673608" cy="17308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fr-FR" sz="1200" b="1">
                  <a:solidFill>
                    <a:schemeClr val="bg1"/>
                  </a:solidFill>
                </a:rPr>
                <a:t>SERVICE LOGISTIQUE, MAINTENANCE ET ACHATS</a:t>
              </a:r>
            </a:p>
          </p:txBody>
        </p:sp>
      </p:grpSp>
      <p:sp>
        <p:nvSpPr>
          <p:cNvPr id="17" name="ZoneTexte 16">
            <a:extLst>
              <a:ext uri="{FF2B5EF4-FFF2-40B4-BE49-F238E27FC236}">
                <a16:creationId xmlns:a16="http://schemas.microsoft.com/office/drawing/2014/main" id="{29E8DA13-58A9-C153-D1DD-3DEE7F0CEA3E}"/>
              </a:ext>
            </a:extLst>
          </p:cNvPr>
          <p:cNvSpPr txBox="1"/>
          <p:nvPr/>
        </p:nvSpPr>
        <p:spPr>
          <a:xfrm>
            <a:off x="5110746" y="1470235"/>
            <a:ext cx="1960831" cy="454792"/>
          </a:xfrm>
          <a:prstGeom prst="roundRect">
            <a:avLst>
              <a:gd name="adj" fmla="val 50000"/>
            </a:avLst>
          </a:prstGeom>
          <a:solidFill>
            <a:srgbClr val="00A295"/>
          </a:solidFill>
          <a:ln>
            <a:solidFill>
              <a:schemeClr val="tx1"/>
            </a:solidFill>
          </a:ln>
        </p:spPr>
        <p:txBody>
          <a:bodyPr wrap="square" lIns="0" tIns="0" rIns="0" bIns="0" rtlCol="0" anchor="ctr">
            <a:spAutoFit/>
          </a:bodyPr>
          <a:lstStyle>
            <a:defPPr>
              <a:defRPr lang="fr-FR"/>
            </a:defPPr>
            <a:lvl1pPr algn="ctr">
              <a:defRPr sz="1051">
                <a:solidFill>
                  <a:schemeClr val="bg1"/>
                </a:solidFill>
                <a:latin typeface="+mj-lt"/>
              </a:defRPr>
            </a:lvl1pPr>
          </a:lstStyle>
          <a:p>
            <a:r>
              <a:rPr lang="fr-FR"/>
              <a:t>Les devis d’événement sont signés</a:t>
            </a:r>
          </a:p>
        </p:txBody>
      </p:sp>
      <p:sp>
        <p:nvSpPr>
          <p:cNvPr id="18" name="Rectangle 17">
            <a:extLst>
              <a:ext uri="{FF2B5EF4-FFF2-40B4-BE49-F238E27FC236}">
                <a16:creationId xmlns:a16="http://schemas.microsoft.com/office/drawing/2014/main" id="{BD15A7FD-7796-298C-22C9-FA3AB386BDE7}"/>
              </a:ext>
            </a:extLst>
          </p:cNvPr>
          <p:cNvSpPr/>
          <p:nvPr/>
        </p:nvSpPr>
        <p:spPr>
          <a:xfrm>
            <a:off x="4450974" y="2125008"/>
            <a:ext cx="3280372" cy="521275"/>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fr-FR" sz="1200">
                <a:solidFill>
                  <a:schemeClr val="bg2">
                    <a:lumMod val="50000"/>
                  </a:schemeClr>
                </a:solidFill>
                <a:latin typeface="+mj-lt"/>
              </a:rPr>
              <a:t>Réserve l’espace et les prestataires externes (agent de sécurité, ménage…)</a:t>
            </a:r>
          </a:p>
        </p:txBody>
      </p:sp>
      <p:sp>
        <p:nvSpPr>
          <p:cNvPr id="19" name="Rectangle 18">
            <a:extLst>
              <a:ext uri="{FF2B5EF4-FFF2-40B4-BE49-F238E27FC236}">
                <a16:creationId xmlns:a16="http://schemas.microsoft.com/office/drawing/2014/main" id="{4BB3FE8C-947F-382D-A178-54B8D56D376D}"/>
              </a:ext>
            </a:extLst>
          </p:cNvPr>
          <p:cNvSpPr/>
          <p:nvPr/>
        </p:nvSpPr>
        <p:spPr>
          <a:xfrm>
            <a:off x="4450974" y="2916293"/>
            <a:ext cx="3280372" cy="521275"/>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fr-FR" sz="1200">
                <a:solidFill>
                  <a:schemeClr val="bg2">
                    <a:lumMod val="50000"/>
                  </a:schemeClr>
                </a:solidFill>
                <a:latin typeface="+mj-lt"/>
              </a:rPr>
              <a:t>Crée la fiche de l’événement pour son suivi concernant l’aspect logistique</a:t>
            </a:r>
          </a:p>
        </p:txBody>
      </p:sp>
      <p:cxnSp>
        <p:nvCxnSpPr>
          <p:cNvPr id="23" name="Connecteur droit avec flèche 22">
            <a:extLst>
              <a:ext uri="{FF2B5EF4-FFF2-40B4-BE49-F238E27FC236}">
                <a16:creationId xmlns:a16="http://schemas.microsoft.com/office/drawing/2014/main" id="{98BD6251-0927-9398-2338-8C9720FAA0D4}"/>
              </a:ext>
            </a:extLst>
          </p:cNvPr>
          <p:cNvCxnSpPr>
            <a:cxnSpLocks/>
            <a:stCxn id="17" idx="2"/>
          </p:cNvCxnSpPr>
          <p:nvPr/>
        </p:nvCxnSpPr>
        <p:spPr>
          <a:xfrm flipH="1">
            <a:off x="6091161" y="1925027"/>
            <a:ext cx="1" cy="15228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6" name="Rectangle 25">
            <a:extLst>
              <a:ext uri="{FF2B5EF4-FFF2-40B4-BE49-F238E27FC236}">
                <a16:creationId xmlns:a16="http://schemas.microsoft.com/office/drawing/2014/main" id="{5A2F93A5-A166-CCDB-9DF3-E471B627B56E}"/>
              </a:ext>
            </a:extLst>
          </p:cNvPr>
          <p:cNvSpPr/>
          <p:nvPr/>
        </p:nvSpPr>
        <p:spPr>
          <a:xfrm>
            <a:off x="4457133" y="5206543"/>
            <a:ext cx="3268055" cy="526713"/>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a:solidFill>
                  <a:schemeClr val="bg2">
                    <a:lumMod val="50000"/>
                  </a:schemeClr>
                </a:solidFill>
                <a:latin typeface="+mj-lt"/>
              </a:rPr>
              <a:t>Clôture de l’événement</a:t>
            </a:r>
          </a:p>
        </p:txBody>
      </p:sp>
      <p:cxnSp>
        <p:nvCxnSpPr>
          <p:cNvPr id="27" name="Connecteur droit avec flèche 26">
            <a:extLst>
              <a:ext uri="{FF2B5EF4-FFF2-40B4-BE49-F238E27FC236}">
                <a16:creationId xmlns:a16="http://schemas.microsoft.com/office/drawing/2014/main" id="{8559FCDA-380D-E4CC-1F2C-0C2DD665FA08}"/>
              </a:ext>
            </a:extLst>
          </p:cNvPr>
          <p:cNvCxnSpPr>
            <a:cxnSpLocks/>
          </p:cNvCxnSpPr>
          <p:nvPr/>
        </p:nvCxnSpPr>
        <p:spPr>
          <a:xfrm>
            <a:off x="6091159" y="4952483"/>
            <a:ext cx="0" cy="25405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9" name="ZoneTexte 28">
            <a:extLst>
              <a:ext uri="{FF2B5EF4-FFF2-40B4-BE49-F238E27FC236}">
                <a16:creationId xmlns:a16="http://schemas.microsoft.com/office/drawing/2014/main" id="{F21BA427-34E4-4624-9C77-D1FE78BFF8E3}"/>
              </a:ext>
            </a:extLst>
          </p:cNvPr>
          <p:cNvSpPr txBox="1"/>
          <p:nvPr/>
        </p:nvSpPr>
        <p:spPr>
          <a:xfrm>
            <a:off x="5526033" y="4497871"/>
            <a:ext cx="1130251" cy="454792"/>
          </a:xfrm>
          <a:prstGeom prst="roundRect">
            <a:avLst>
              <a:gd name="adj" fmla="val 50000"/>
            </a:avLst>
          </a:prstGeom>
          <a:noFill/>
          <a:ln w="31750" cmpd="dbl">
            <a:solidFill>
              <a:schemeClr val="tx1"/>
            </a:solidFill>
          </a:ln>
        </p:spPr>
        <p:txBody>
          <a:bodyPr wrap="square" lIns="0" tIns="0" rIns="0" bIns="0" rtlCol="0" anchor="ctr">
            <a:spAutoFit/>
          </a:bodyPr>
          <a:lstStyle>
            <a:defPPr>
              <a:defRPr lang="en-US"/>
            </a:defPPr>
            <a:lvl1pPr algn="ctr">
              <a:defRPr sz="1050">
                <a:solidFill>
                  <a:schemeClr val="bg2">
                    <a:lumMod val="50000"/>
                  </a:schemeClr>
                </a:solidFill>
                <a:latin typeface="+mj-lt"/>
              </a:defRPr>
            </a:lvl1pPr>
          </a:lstStyle>
          <a:p>
            <a:r>
              <a:rPr lang="fr-FR" sz="1051"/>
              <a:t>L’événement à eu lieu</a:t>
            </a:r>
          </a:p>
        </p:txBody>
      </p:sp>
      <p:sp>
        <p:nvSpPr>
          <p:cNvPr id="31" name="Ellipse 30">
            <a:extLst>
              <a:ext uri="{FF2B5EF4-FFF2-40B4-BE49-F238E27FC236}">
                <a16:creationId xmlns:a16="http://schemas.microsoft.com/office/drawing/2014/main" id="{8AC2982F-2AAA-8B26-1512-609CEB940006}"/>
              </a:ext>
            </a:extLst>
          </p:cNvPr>
          <p:cNvSpPr/>
          <p:nvPr/>
        </p:nvSpPr>
        <p:spPr>
          <a:xfrm>
            <a:off x="5978850" y="5995499"/>
            <a:ext cx="224620" cy="224620"/>
          </a:xfrm>
          <a:prstGeom prst="ellipse">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200">
              <a:solidFill>
                <a:schemeClr val="bg2">
                  <a:lumMod val="50000"/>
                </a:schemeClr>
              </a:solidFill>
              <a:latin typeface="+mj-lt"/>
            </a:endParaRPr>
          </a:p>
        </p:txBody>
      </p:sp>
      <p:cxnSp>
        <p:nvCxnSpPr>
          <p:cNvPr id="33" name="Connecteur droit avec flèche 32">
            <a:extLst>
              <a:ext uri="{FF2B5EF4-FFF2-40B4-BE49-F238E27FC236}">
                <a16:creationId xmlns:a16="http://schemas.microsoft.com/office/drawing/2014/main" id="{F2487361-B11B-8020-7D00-5B8A86C459B8}"/>
              </a:ext>
            </a:extLst>
          </p:cNvPr>
          <p:cNvCxnSpPr>
            <a:cxnSpLocks/>
            <a:stCxn id="26" idx="2"/>
          </p:cNvCxnSpPr>
          <p:nvPr/>
        </p:nvCxnSpPr>
        <p:spPr>
          <a:xfrm flipH="1">
            <a:off x="6091159" y="5733256"/>
            <a:ext cx="2" cy="26224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34" name="Rectangle 33">
            <a:extLst>
              <a:ext uri="{FF2B5EF4-FFF2-40B4-BE49-F238E27FC236}">
                <a16:creationId xmlns:a16="http://schemas.microsoft.com/office/drawing/2014/main" id="{1C3E8065-B22D-730D-9894-5C4DB00B35D8}"/>
              </a:ext>
            </a:extLst>
          </p:cNvPr>
          <p:cNvSpPr/>
          <p:nvPr/>
        </p:nvSpPr>
        <p:spPr>
          <a:xfrm>
            <a:off x="4450974" y="3726511"/>
            <a:ext cx="3280372" cy="521275"/>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fr-FR" sz="1200">
                <a:solidFill>
                  <a:schemeClr val="bg2">
                    <a:lumMod val="50000"/>
                  </a:schemeClr>
                </a:solidFill>
                <a:latin typeface="+mj-lt"/>
              </a:rPr>
              <a:t>Distribue la fiche à l’accueil et aux agents logistiques (mise en place)</a:t>
            </a:r>
          </a:p>
        </p:txBody>
      </p:sp>
      <p:cxnSp>
        <p:nvCxnSpPr>
          <p:cNvPr id="35" name="Connecteur droit avec flèche 34">
            <a:extLst>
              <a:ext uri="{FF2B5EF4-FFF2-40B4-BE49-F238E27FC236}">
                <a16:creationId xmlns:a16="http://schemas.microsoft.com/office/drawing/2014/main" id="{BA3D0EC8-339C-8781-1116-835121B9987E}"/>
              </a:ext>
            </a:extLst>
          </p:cNvPr>
          <p:cNvCxnSpPr>
            <a:cxnSpLocks/>
          </p:cNvCxnSpPr>
          <p:nvPr/>
        </p:nvCxnSpPr>
        <p:spPr>
          <a:xfrm flipH="1">
            <a:off x="6088082" y="2646281"/>
            <a:ext cx="1319" cy="27001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6" name="Connecteur droit avec flèche 35">
            <a:extLst>
              <a:ext uri="{FF2B5EF4-FFF2-40B4-BE49-F238E27FC236}">
                <a16:creationId xmlns:a16="http://schemas.microsoft.com/office/drawing/2014/main" id="{C879B7AC-B5F6-76EA-115D-35B87EA883F6}"/>
              </a:ext>
            </a:extLst>
          </p:cNvPr>
          <p:cNvCxnSpPr>
            <a:cxnSpLocks/>
          </p:cNvCxnSpPr>
          <p:nvPr/>
        </p:nvCxnSpPr>
        <p:spPr>
          <a:xfrm>
            <a:off x="6091161" y="3437569"/>
            <a:ext cx="4841" cy="28894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3" name="Connecteur droit avec flèche 12">
            <a:extLst>
              <a:ext uri="{FF2B5EF4-FFF2-40B4-BE49-F238E27FC236}">
                <a16:creationId xmlns:a16="http://schemas.microsoft.com/office/drawing/2014/main" id="{49CB4ED0-C016-BF7C-57E1-B9C2F5321D25}"/>
              </a:ext>
            </a:extLst>
          </p:cNvPr>
          <p:cNvCxnSpPr>
            <a:cxnSpLocks/>
            <a:stCxn id="34" idx="2"/>
            <a:endCxn id="29" idx="0"/>
          </p:cNvCxnSpPr>
          <p:nvPr/>
        </p:nvCxnSpPr>
        <p:spPr>
          <a:xfrm flipH="1">
            <a:off x="6091159" y="4247786"/>
            <a:ext cx="1" cy="250085"/>
          </a:xfrm>
          <a:prstGeom prst="straightConnector1">
            <a:avLst/>
          </a:prstGeom>
          <a:ln>
            <a:prstDash val="dash"/>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3775855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1F6D9B9-4FD2-CD6E-4313-EEE685AAF68D}"/>
            </a:ext>
          </a:extLst>
        </p:cNvPr>
        <p:cNvGrpSpPr/>
        <p:nvPr/>
      </p:nvGrpSpPr>
      <p:grpSpPr>
        <a:xfrm>
          <a:off x="0" y="0"/>
          <a:ext cx="0" cy="0"/>
          <a:chOff x="0" y="0"/>
          <a:chExt cx="0" cy="0"/>
        </a:xfrm>
      </p:grpSpPr>
      <p:sp>
        <p:nvSpPr>
          <p:cNvPr id="2" name="Titre 1">
            <a:extLst>
              <a:ext uri="{FF2B5EF4-FFF2-40B4-BE49-F238E27FC236}">
                <a16:creationId xmlns:a16="http://schemas.microsoft.com/office/drawing/2014/main" id="{A6D8985E-86F5-22D2-DD25-40593368B2FA}"/>
              </a:ext>
            </a:extLst>
          </p:cNvPr>
          <p:cNvSpPr>
            <a:spLocks noGrp="1"/>
          </p:cNvSpPr>
          <p:nvPr>
            <p:ph type="title"/>
          </p:nvPr>
        </p:nvSpPr>
        <p:spPr/>
        <p:txBody>
          <a:bodyPr>
            <a:normAutofit/>
          </a:bodyPr>
          <a:lstStyle/>
          <a:p>
            <a:r>
              <a:rPr lang="fr-FR" sz="2000" b="1">
                <a:solidFill>
                  <a:srgbClr val="00A295"/>
                </a:solidFill>
                <a:latin typeface="Avenir" pitchFamily="2" charset="0"/>
                <a:ea typeface="+mn-ea"/>
                <a:cs typeface="Arial" panose="020B0604020202020204" pitchFamily="34" charset="0"/>
              </a:rPr>
              <a:t>Demande d’installation d’un nouvel équipement scientifique</a:t>
            </a:r>
          </a:p>
        </p:txBody>
      </p:sp>
      <p:sp>
        <p:nvSpPr>
          <p:cNvPr id="3" name="Espace réservé du contenu 2">
            <a:extLst>
              <a:ext uri="{FF2B5EF4-FFF2-40B4-BE49-F238E27FC236}">
                <a16:creationId xmlns:a16="http://schemas.microsoft.com/office/drawing/2014/main" id="{A2F7A3E9-F3C9-4AF8-2FC4-43265B49259D}"/>
              </a:ext>
            </a:extLst>
          </p:cNvPr>
          <p:cNvSpPr>
            <a:spLocks noGrp="1"/>
          </p:cNvSpPr>
          <p:nvPr>
            <p:ph sz="quarter" idx="10"/>
          </p:nvPr>
        </p:nvSpPr>
        <p:spPr/>
        <p:txBody>
          <a:bodyPr/>
          <a:lstStyle/>
          <a:p>
            <a:r>
              <a:rPr lang="fr-FR"/>
              <a:t>Service Logistique, Maintenance et Achats</a:t>
            </a:r>
          </a:p>
        </p:txBody>
      </p:sp>
      <p:grpSp>
        <p:nvGrpSpPr>
          <p:cNvPr id="4" name="Groupe 3">
            <a:extLst>
              <a:ext uri="{FF2B5EF4-FFF2-40B4-BE49-F238E27FC236}">
                <a16:creationId xmlns:a16="http://schemas.microsoft.com/office/drawing/2014/main" id="{AA9D0A7F-0B7D-A68C-33BD-863876BFE04D}"/>
              </a:ext>
            </a:extLst>
          </p:cNvPr>
          <p:cNvGrpSpPr>
            <a:grpSpLocks/>
          </p:cNvGrpSpPr>
          <p:nvPr/>
        </p:nvGrpSpPr>
        <p:grpSpPr>
          <a:xfrm>
            <a:off x="8138665" y="1033883"/>
            <a:ext cx="3877769" cy="5302096"/>
            <a:chOff x="1808798" y="1917205"/>
            <a:chExt cx="1613979" cy="3046185"/>
          </a:xfrm>
        </p:grpSpPr>
        <p:sp>
          <p:nvSpPr>
            <p:cNvPr id="5" name="Rectangle 4">
              <a:extLst>
                <a:ext uri="{FF2B5EF4-FFF2-40B4-BE49-F238E27FC236}">
                  <a16:creationId xmlns:a16="http://schemas.microsoft.com/office/drawing/2014/main" id="{4FA60772-B8BC-946B-BC9E-0D128571A233}"/>
                </a:ext>
              </a:extLst>
            </p:cNvPr>
            <p:cNvSpPr>
              <a:spLocks/>
            </p:cNvSpPr>
            <p:nvPr/>
          </p:nvSpPr>
          <p:spPr>
            <a:xfrm>
              <a:off x="1809482" y="2142838"/>
              <a:ext cx="1613295" cy="282055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fr-FR" sz="1351"/>
            </a:p>
          </p:txBody>
        </p:sp>
        <p:sp>
          <p:nvSpPr>
            <p:cNvPr id="6" name="Rectangle 5">
              <a:extLst>
                <a:ext uri="{FF2B5EF4-FFF2-40B4-BE49-F238E27FC236}">
                  <a16:creationId xmlns:a16="http://schemas.microsoft.com/office/drawing/2014/main" id="{34E7FFF3-145E-023C-1582-5649C36A0E71}"/>
                </a:ext>
              </a:extLst>
            </p:cNvPr>
            <p:cNvSpPr>
              <a:spLocks/>
            </p:cNvSpPr>
            <p:nvPr/>
          </p:nvSpPr>
          <p:spPr>
            <a:xfrm>
              <a:off x="1808798" y="1917205"/>
              <a:ext cx="1613979" cy="21338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fr-FR" sz="1200" b="1">
                  <a:solidFill>
                    <a:schemeClr val="bg1"/>
                  </a:solidFill>
                </a:rPr>
                <a:t>SHS</a:t>
              </a:r>
            </a:p>
          </p:txBody>
        </p:sp>
      </p:grpSp>
      <p:grpSp>
        <p:nvGrpSpPr>
          <p:cNvPr id="7" name="Groupe 6">
            <a:extLst>
              <a:ext uri="{FF2B5EF4-FFF2-40B4-BE49-F238E27FC236}">
                <a16:creationId xmlns:a16="http://schemas.microsoft.com/office/drawing/2014/main" id="{21CAEB68-5821-43EC-690B-3AF743DE66A2}"/>
              </a:ext>
            </a:extLst>
          </p:cNvPr>
          <p:cNvGrpSpPr>
            <a:grpSpLocks/>
          </p:cNvGrpSpPr>
          <p:nvPr/>
        </p:nvGrpSpPr>
        <p:grpSpPr>
          <a:xfrm>
            <a:off x="161927" y="1033885"/>
            <a:ext cx="3888000" cy="5302097"/>
            <a:chOff x="1807907" y="1917205"/>
            <a:chExt cx="1554481" cy="2607276"/>
          </a:xfrm>
        </p:grpSpPr>
        <p:sp>
          <p:nvSpPr>
            <p:cNvPr id="8" name="Rectangle 7">
              <a:extLst>
                <a:ext uri="{FF2B5EF4-FFF2-40B4-BE49-F238E27FC236}">
                  <a16:creationId xmlns:a16="http://schemas.microsoft.com/office/drawing/2014/main" id="{14900AC6-977B-5297-7DD9-946B34E7DC62}"/>
                </a:ext>
              </a:extLst>
            </p:cNvPr>
            <p:cNvSpPr>
              <a:spLocks/>
            </p:cNvSpPr>
            <p:nvPr/>
          </p:nvSpPr>
          <p:spPr>
            <a:xfrm>
              <a:off x="1807907" y="2110327"/>
              <a:ext cx="1554480" cy="241415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fr-FR" sz="1351"/>
            </a:p>
          </p:txBody>
        </p:sp>
        <p:sp>
          <p:nvSpPr>
            <p:cNvPr id="9" name="Rectangle 8">
              <a:extLst>
                <a:ext uri="{FF2B5EF4-FFF2-40B4-BE49-F238E27FC236}">
                  <a16:creationId xmlns:a16="http://schemas.microsoft.com/office/drawing/2014/main" id="{F858F9C5-B41D-2146-6FE4-4D9ADCA8C864}"/>
                </a:ext>
              </a:extLst>
            </p:cNvPr>
            <p:cNvSpPr>
              <a:spLocks/>
            </p:cNvSpPr>
            <p:nvPr/>
          </p:nvSpPr>
          <p:spPr>
            <a:xfrm>
              <a:off x="1808798" y="1917205"/>
              <a:ext cx="1553590" cy="18264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fr-FR" sz="1200" b="1">
                  <a:solidFill>
                    <a:schemeClr val="bg1"/>
                  </a:solidFill>
                </a:rPr>
                <a:t>CHERCHEUR</a:t>
              </a:r>
            </a:p>
          </p:txBody>
        </p:sp>
      </p:grpSp>
      <p:grpSp>
        <p:nvGrpSpPr>
          <p:cNvPr id="10" name="Groupe 9">
            <a:extLst>
              <a:ext uri="{FF2B5EF4-FFF2-40B4-BE49-F238E27FC236}">
                <a16:creationId xmlns:a16="http://schemas.microsoft.com/office/drawing/2014/main" id="{32CEA1E3-C738-30D6-33A0-BA14AB88CB50}"/>
              </a:ext>
            </a:extLst>
          </p:cNvPr>
          <p:cNvGrpSpPr>
            <a:grpSpLocks/>
          </p:cNvGrpSpPr>
          <p:nvPr/>
        </p:nvGrpSpPr>
        <p:grpSpPr>
          <a:xfrm>
            <a:off x="4152000" y="1038286"/>
            <a:ext cx="3888000" cy="5297695"/>
            <a:chOff x="1695385" y="1917205"/>
            <a:chExt cx="1673608" cy="2468754"/>
          </a:xfrm>
        </p:grpSpPr>
        <p:sp>
          <p:nvSpPr>
            <p:cNvPr id="11" name="Rectangle 10">
              <a:extLst>
                <a:ext uri="{FF2B5EF4-FFF2-40B4-BE49-F238E27FC236}">
                  <a16:creationId xmlns:a16="http://schemas.microsoft.com/office/drawing/2014/main" id="{9B410F65-5C1F-AE35-D301-8A026382B0E6}"/>
                </a:ext>
              </a:extLst>
            </p:cNvPr>
            <p:cNvSpPr>
              <a:spLocks/>
            </p:cNvSpPr>
            <p:nvPr/>
          </p:nvSpPr>
          <p:spPr>
            <a:xfrm>
              <a:off x="1695385" y="2100218"/>
              <a:ext cx="1673608" cy="228574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fr-FR" sz="1351"/>
            </a:p>
          </p:txBody>
        </p:sp>
        <p:sp>
          <p:nvSpPr>
            <p:cNvPr id="12" name="Rectangle 11">
              <a:extLst>
                <a:ext uri="{FF2B5EF4-FFF2-40B4-BE49-F238E27FC236}">
                  <a16:creationId xmlns:a16="http://schemas.microsoft.com/office/drawing/2014/main" id="{A497C73D-FA92-B881-BBCA-A32A7BFAFAF6}"/>
                </a:ext>
              </a:extLst>
            </p:cNvPr>
            <p:cNvSpPr>
              <a:spLocks/>
            </p:cNvSpPr>
            <p:nvPr/>
          </p:nvSpPr>
          <p:spPr>
            <a:xfrm>
              <a:off x="1695385" y="1917205"/>
              <a:ext cx="1673608" cy="17308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fr-FR" sz="1200" b="1">
                  <a:solidFill>
                    <a:schemeClr val="bg1"/>
                  </a:solidFill>
                </a:rPr>
                <a:t>SLMA</a:t>
              </a:r>
            </a:p>
          </p:txBody>
        </p:sp>
      </p:grpSp>
      <p:sp>
        <p:nvSpPr>
          <p:cNvPr id="13" name="ZoneTexte 12">
            <a:extLst>
              <a:ext uri="{FF2B5EF4-FFF2-40B4-BE49-F238E27FC236}">
                <a16:creationId xmlns:a16="http://schemas.microsoft.com/office/drawing/2014/main" id="{F33B3AA9-77AC-9585-AB03-4150441478DA}"/>
              </a:ext>
            </a:extLst>
          </p:cNvPr>
          <p:cNvSpPr txBox="1"/>
          <p:nvPr/>
        </p:nvSpPr>
        <p:spPr>
          <a:xfrm>
            <a:off x="890647" y="1829099"/>
            <a:ext cx="2430556" cy="454792"/>
          </a:xfrm>
          <a:prstGeom prst="roundRect">
            <a:avLst>
              <a:gd name="adj" fmla="val 50000"/>
            </a:avLst>
          </a:prstGeom>
          <a:solidFill>
            <a:srgbClr val="00A295"/>
          </a:solidFill>
          <a:ln>
            <a:solidFill>
              <a:schemeClr val="tx1"/>
            </a:solidFill>
          </a:ln>
        </p:spPr>
        <p:txBody>
          <a:bodyPr wrap="square" lIns="0" tIns="0" rIns="0" bIns="0" rtlCol="0" anchor="ctr">
            <a:spAutoFit/>
          </a:bodyPr>
          <a:lstStyle>
            <a:defPPr>
              <a:defRPr lang="fr-FR"/>
            </a:defPPr>
            <a:lvl1pPr algn="ctr">
              <a:defRPr sz="1051">
                <a:solidFill>
                  <a:schemeClr val="bg1"/>
                </a:solidFill>
                <a:latin typeface="+mj-lt"/>
              </a:defRPr>
            </a:lvl1pPr>
          </a:lstStyle>
          <a:p>
            <a:r>
              <a:rPr lang="fr-FR">
                <a:latin typeface="+mn-lt"/>
              </a:rPr>
              <a:t>Un chercheur souhaite acquérir un nouvel équipement</a:t>
            </a:r>
          </a:p>
        </p:txBody>
      </p:sp>
      <p:sp>
        <p:nvSpPr>
          <p:cNvPr id="14" name="Rectangle 13">
            <a:extLst>
              <a:ext uri="{FF2B5EF4-FFF2-40B4-BE49-F238E27FC236}">
                <a16:creationId xmlns:a16="http://schemas.microsoft.com/office/drawing/2014/main" id="{F62B21CF-0E44-9EDE-85A7-5632FD5BF9F0}"/>
              </a:ext>
            </a:extLst>
          </p:cNvPr>
          <p:cNvSpPr/>
          <p:nvPr/>
        </p:nvSpPr>
        <p:spPr>
          <a:xfrm>
            <a:off x="472435" y="2542351"/>
            <a:ext cx="3266983" cy="555343"/>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fr-FR" sz="1200">
                <a:solidFill>
                  <a:schemeClr val="bg2">
                    <a:lumMod val="50000"/>
                  </a:schemeClr>
                </a:solidFill>
              </a:rPr>
              <a:t>Formule sa demande auprès des services SLMA et SHS (validée en amont par le chef d’équipe et le directeur UMR)</a:t>
            </a:r>
          </a:p>
        </p:txBody>
      </p:sp>
      <p:sp>
        <p:nvSpPr>
          <p:cNvPr id="15" name="Rectangle 14">
            <a:extLst>
              <a:ext uri="{FF2B5EF4-FFF2-40B4-BE49-F238E27FC236}">
                <a16:creationId xmlns:a16="http://schemas.microsoft.com/office/drawing/2014/main" id="{2579C4EA-B320-64E7-A9FA-929E617D7625}"/>
              </a:ext>
            </a:extLst>
          </p:cNvPr>
          <p:cNvSpPr/>
          <p:nvPr/>
        </p:nvSpPr>
        <p:spPr>
          <a:xfrm>
            <a:off x="4195251" y="3301817"/>
            <a:ext cx="1071308" cy="414036"/>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fr-FR" sz="1200">
                <a:solidFill>
                  <a:schemeClr val="bg2">
                    <a:lumMod val="50000"/>
                  </a:schemeClr>
                </a:solidFill>
              </a:rPr>
              <a:t>Envoie le refus de la demande</a:t>
            </a:r>
          </a:p>
        </p:txBody>
      </p:sp>
      <p:sp>
        <p:nvSpPr>
          <p:cNvPr id="16" name="Rectangle 15">
            <a:extLst>
              <a:ext uri="{FF2B5EF4-FFF2-40B4-BE49-F238E27FC236}">
                <a16:creationId xmlns:a16="http://schemas.microsoft.com/office/drawing/2014/main" id="{DADD518C-55A5-C778-506E-E6A15DF9F44A}"/>
              </a:ext>
            </a:extLst>
          </p:cNvPr>
          <p:cNvSpPr/>
          <p:nvPr/>
        </p:nvSpPr>
        <p:spPr>
          <a:xfrm>
            <a:off x="4467941" y="2542351"/>
            <a:ext cx="3266983" cy="559667"/>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fr-FR" sz="1200">
                <a:solidFill>
                  <a:schemeClr val="bg2">
                    <a:lumMod val="50000"/>
                  </a:schemeClr>
                </a:solidFill>
              </a:rPr>
              <a:t>Traite la demande : vérifie que l’accueil technique soit réalisable (puissance nécessaire, arrivée de gaz…)</a:t>
            </a:r>
          </a:p>
        </p:txBody>
      </p:sp>
      <p:cxnSp>
        <p:nvCxnSpPr>
          <p:cNvPr id="25" name="Connecteur droit avec flèche 24">
            <a:extLst>
              <a:ext uri="{FF2B5EF4-FFF2-40B4-BE49-F238E27FC236}">
                <a16:creationId xmlns:a16="http://schemas.microsoft.com/office/drawing/2014/main" id="{FCFECE3E-C405-EEC4-8A0B-77C2A1E7605A}"/>
              </a:ext>
            </a:extLst>
          </p:cNvPr>
          <p:cNvCxnSpPr>
            <a:cxnSpLocks/>
            <a:stCxn id="13" idx="2"/>
            <a:endCxn id="14" idx="0"/>
          </p:cNvCxnSpPr>
          <p:nvPr/>
        </p:nvCxnSpPr>
        <p:spPr>
          <a:xfrm>
            <a:off x="2105925" y="2283891"/>
            <a:ext cx="2" cy="25846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pic>
        <p:nvPicPr>
          <p:cNvPr id="24" name="Graphique 23" descr="Adresse de courrier avec un remplissage uni">
            <a:extLst>
              <a:ext uri="{FF2B5EF4-FFF2-40B4-BE49-F238E27FC236}">
                <a16:creationId xmlns:a16="http://schemas.microsoft.com/office/drawing/2014/main" id="{A395C58B-C8BF-DD2A-5DAC-FE66C1CD02F8}"/>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3557666" y="3001634"/>
            <a:ext cx="181753" cy="181753"/>
          </a:xfrm>
          <a:prstGeom prst="rect">
            <a:avLst/>
          </a:prstGeom>
        </p:spPr>
      </p:pic>
      <p:cxnSp>
        <p:nvCxnSpPr>
          <p:cNvPr id="62" name="Connecteur droit avec flèche 61">
            <a:extLst>
              <a:ext uri="{FF2B5EF4-FFF2-40B4-BE49-F238E27FC236}">
                <a16:creationId xmlns:a16="http://schemas.microsoft.com/office/drawing/2014/main" id="{6B5B0686-D5C5-6115-4027-A3533E205EFB}"/>
              </a:ext>
            </a:extLst>
          </p:cNvPr>
          <p:cNvCxnSpPr>
            <a:cxnSpLocks/>
            <a:stCxn id="14" idx="3"/>
            <a:endCxn id="16" idx="1"/>
          </p:cNvCxnSpPr>
          <p:nvPr/>
        </p:nvCxnSpPr>
        <p:spPr>
          <a:xfrm>
            <a:off x="3739418" y="2820023"/>
            <a:ext cx="728523" cy="216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66" name="ZoneTexte 65">
            <a:extLst>
              <a:ext uri="{FF2B5EF4-FFF2-40B4-BE49-F238E27FC236}">
                <a16:creationId xmlns:a16="http://schemas.microsoft.com/office/drawing/2014/main" id="{AB2FA70D-64AB-3FF3-9562-9AFD72FFCE52}"/>
              </a:ext>
            </a:extLst>
          </p:cNvPr>
          <p:cNvSpPr txBox="1"/>
          <p:nvPr/>
        </p:nvSpPr>
        <p:spPr>
          <a:xfrm>
            <a:off x="6207133" y="3659420"/>
            <a:ext cx="228972" cy="276999"/>
          </a:xfrm>
          <a:prstGeom prst="rect">
            <a:avLst/>
          </a:prstGeom>
          <a:noFill/>
        </p:spPr>
        <p:txBody>
          <a:bodyPr wrap="square" lIns="0" rIns="0" rtlCol="0">
            <a:spAutoFit/>
          </a:bodyPr>
          <a:lstStyle/>
          <a:p>
            <a:r>
              <a:rPr lang="fr-FR" sz="1200">
                <a:solidFill>
                  <a:schemeClr val="bg2">
                    <a:lumMod val="50000"/>
                  </a:schemeClr>
                </a:solidFill>
              </a:rPr>
              <a:t>Oui</a:t>
            </a:r>
          </a:p>
        </p:txBody>
      </p:sp>
      <p:sp>
        <p:nvSpPr>
          <p:cNvPr id="67" name="ZoneTexte 66">
            <a:extLst>
              <a:ext uri="{FF2B5EF4-FFF2-40B4-BE49-F238E27FC236}">
                <a16:creationId xmlns:a16="http://schemas.microsoft.com/office/drawing/2014/main" id="{95407447-7E99-24FC-5AD2-B81648072338}"/>
              </a:ext>
            </a:extLst>
          </p:cNvPr>
          <p:cNvSpPr txBox="1"/>
          <p:nvPr/>
        </p:nvSpPr>
        <p:spPr>
          <a:xfrm>
            <a:off x="5323809" y="3205478"/>
            <a:ext cx="319883" cy="276999"/>
          </a:xfrm>
          <a:prstGeom prst="rect">
            <a:avLst/>
          </a:prstGeom>
          <a:noFill/>
        </p:spPr>
        <p:txBody>
          <a:bodyPr wrap="square" lIns="0" rIns="0" rtlCol="0">
            <a:spAutoFit/>
          </a:bodyPr>
          <a:lstStyle/>
          <a:p>
            <a:r>
              <a:rPr lang="fr-FR" sz="1200">
                <a:solidFill>
                  <a:schemeClr val="bg2">
                    <a:lumMod val="50000"/>
                  </a:schemeClr>
                </a:solidFill>
              </a:rPr>
              <a:t>Non</a:t>
            </a:r>
          </a:p>
        </p:txBody>
      </p:sp>
      <p:sp>
        <p:nvSpPr>
          <p:cNvPr id="37" name="Organigramme : Décision 36">
            <a:extLst>
              <a:ext uri="{FF2B5EF4-FFF2-40B4-BE49-F238E27FC236}">
                <a16:creationId xmlns:a16="http://schemas.microsoft.com/office/drawing/2014/main" id="{5DB3F851-1D66-9FF9-5995-321919ACEA1A}"/>
              </a:ext>
            </a:extLst>
          </p:cNvPr>
          <p:cNvSpPr/>
          <p:nvPr/>
        </p:nvSpPr>
        <p:spPr>
          <a:xfrm>
            <a:off x="5485247" y="3278429"/>
            <a:ext cx="1235364" cy="462137"/>
          </a:xfrm>
          <a:prstGeom prst="flowChartDecision">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a:solidFill>
                  <a:schemeClr val="bg2">
                    <a:lumMod val="50000"/>
                  </a:schemeClr>
                </a:solidFill>
              </a:rPr>
              <a:t>Validé ?</a:t>
            </a:r>
          </a:p>
        </p:txBody>
      </p:sp>
      <p:pic>
        <p:nvPicPr>
          <p:cNvPr id="47" name="Graphique 46" descr="Adresse de courrier avec un remplissage uni">
            <a:extLst>
              <a:ext uri="{FF2B5EF4-FFF2-40B4-BE49-F238E27FC236}">
                <a16:creationId xmlns:a16="http://schemas.microsoft.com/office/drawing/2014/main" id="{41CC741A-AFC4-EB44-8489-AB3741E98097}"/>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5084808" y="3625201"/>
            <a:ext cx="181753" cy="181753"/>
          </a:xfrm>
          <a:prstGeom prst="rect">
            <a:avLst/>
          </a:prstGeom>
        </p:spPr>
      </p:pic>
      <p:sp>
        <p:nvSpPr>
          <p:cNvPr id="48" name="Ellipse 47">
            <a:extLst>
              <a:ext uri="{FF2B5EF4-FFF2-40B4-BE49-F238E27FC236}">
                <a16:creationId xmlns:a16="http://schemas.microsoft.com/office/drawing/2014/main" id="{09A2F600-D7E0-A2FE-EA02-1E9EC8027C40}"/>
              </a:ext>
            </a:extLst>
          </p:cNvPr>
          <p:cNvSpPr/>
          <p:nvPr/>
        </p:nvSpPr>
        <p:spPr>
          <a:xfrm>
            <a:off x="3601311" y="3396525"/>
            <a:ext cx="224620" cy="224620"/>
          </a:xfrm>
          <a:prstGeom prst="ellipse">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200">
              <a:solidFill>
                <a:schemeClr val="bg2">
                  <a:lumMod val="50000"/>
                </a:schemeClr>
              </a:solidFill>
            </a:endParaRPr>
          </a:p>
        </p:txBody>
      </p:sp>
      <p:cxnSp>
        <p:nvCxnSpPr>
          <p:cNvPr id="53" name="Connecteur droit avec flèche 52">
            <a:extLst>
              <a:ext uri="{FF2B5EF4-FFF2-40B4-BE49-F238E27FC236}">
                <a16:creationId xmlns:a16="http://schemas.microsoft.com/office/drawing/2014/main" id="{4E8E1FDB-2E35-40C2-29A9-A8E4C51ED6AC}"/>
              </a:ext>
            </a:extLst>
          </p:cNvPr>
          <p:cNvCxnSpPr>
            <a:cxnSpLocks/>
            <a:stCxn id="15" idx="1"/>
            <a:endCxn id="48" idx="6"/>
          </p:cNvCxnSpPr>
          <p:nvPr/>
        </p:nvCxnSpPr>
        <p:spPr>
          <a:xfrm flipH="1">
            <a:off x="3825933" y="3508835"/>
            <a:ext cx="369321"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59" name="Connecteur droit avec flèche 58">
            <a:extLst>
              <a:ext uri="{FF2B5EF4-FFF2-40B4-BE49-F238E27FC236}">
                <a16:creationId xmlns:a16="http://schemas.microsoft.com/office/drawing/2014/main" id="{DF409CB4-76D3-1ECB-FD2A-88268D890EEE}"/>
              </a:ext>
            </a:extLst>
          </p:cNvPr>
          <p:cNvCxnSpPr>
            <a:cxnSpLocks/>
            <a:stCxn id="37" idx="1"/>
            <a:endCxn id="15" idx="3"/>
          </p:cNvCxnSpPr>
          <p:nvPr/>
        </p:nvCxnSpPr>
        <p:spPr>
          <a:xfrm flipH="1" flipV="1">
            <a:off x="5266559" y="3508835"/>
            <a:ext cx="218688" cy="66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64" name="Connecteur droit avec flèche 63">
            <a:extLst>
              <a:ext uri="{FF2B5EF4-FFF2-40B4-BE49-F238E27FC236}">
                <a16:creationId xmlns:a16="http://schemas.microsoft.com/office/drawing/2014/main" id="{D481A0F1-8B4E-9C69-76ED-64ED445EE369}"/>
              </a:ext>
            </a:extLst>
          </p:cNvPr>
          <p:cNvCxnSpPr>
            <a:cxnSpLocks/>
            <a:stCxn id="16" idx="2"/>
            <a:endCxn id="37" idx="0"/>
          </p:cNvCxnSpPr>
          <p:nvPr/>
        </p:nvCxnSpPr>
        <p:spPr>
          <a:xfrm>
            <a:off x="6101433" y="3102018"/>
            <a:ext cx="1496" cy="17641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71" name="Organigramme : Décision 70">
            <a:extLst>
              <a:ext uri="{FF2B5EF4-FFF2-40B4-BE49-F238E27FC236}">
                <a16:creationId xmlns:a16="http://schemas.microsoft.com/office/drawing/2014/main" id="{396B3681-BC5B-EE62-6024-4FEDC1C5A644}"/>
              </a:ext>
            </a:extLst>
          </p:cNvPr>
          <p:cNvSpPr/>
          <p:nvPr/>
        </p:nvSpPr>
        <p:spPr>
          <a:xfrm>
            <a:off x="4296394" y="4016810"/>
            <a:ext cx="1633397" cy="479823"/>
          </a:xfrm>
          <a:prstGeom prst="flowChartDecision">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fr-FR" sz="1200">
                <a:solidFill>
                  <a:schemeClr val="bg2">
                    <a:lumMod val="50000"/>
                  </a:schemeClr>
                </a:solidFill>
              </a:rPr>
              <a:t>Travaux nécessaires ?</a:t>
            </a:r>
          </a:p>
        </p:txBody>
      </p:sp>
      <p:cxnSp>
        <p:nvCxnSpPr>
          <p:cNvPr id="73" name="Connecteur : en angle 72">
            <a:extLst>
              <a:ext uri="{FF2B5EF4-FFF2-40B4-BE49-F238E27FC236}">
                <a16:creationId xmlns:a16="http://schemas.microsoft.com/office/drawing/2014/main" id="{3AEA26A0-3F17-65A2-972D-0162A3275E81}"/>
              </a:ext>
            </a:extLst>
          </p:cNvPr>
          <p:cNvCxnSpPr>
            <a:cxnSpLocks/>
            <a:stCxn id="37" idx="2"/>
            <a:endCxn id="71" idx="0"/>
          </p:cNvCxnSpPr>
          <p:nvPr/>
        </p:nvCxnSpPr>
        <p:spPr>
          <a:xfrm rot="5400000">
            <a:off x="5469889" y="3383769"/>
            <a:ext cx="276243" cy="989839"/>
          </a:xfrm>
          <a:prstGeom prst="bentConnector3">
            <a:avLst>
              <a:gd name="adj1" fmla="val 50000"/>
            </a:avLst>
          </a:prstGeom>
          <a:ln>
            <a:tailEnd type="triangle"/>
          </a:ln>
        </p:spPr>
        <p:style>
          <a:lnRef idx="1">
            <a:schemeClr val="accent1"/>
          </a:lnRef>
          <a:fillRef idx="0">
            <a:schemeClr val="accent1"/>
          </a:fillRef>
          <a:effectRef idx="0">
            <a:schemeClr val="accent1"/>
          </a:effectRef>
          <a:fontRef idx="minor">
            <a:schemeClr val="tx1"/>
          </a:fontRef>
        </p:style>
      </p:cxnSp>
      <p:sp>
        <p:nvSpPr>
          <p:cNvPr id="85" name="Rectangle 84">
            <a:extLst>
              <a:ext uri="{FF2B5EF4-FFF2-40B4-BE49-F238E27FC236}">
                <a16:creationId xmlns:a16="http://schemas.microsoft.com/office/drawing/2014/main" id="{0E6FC977-BDEA-68B6-B00C-968FD0495925}"/>
              </a:ext>
            </a:extLst>
          </p:cNvPr>
          <p:cNvSpPr/>
          <p:nvPr/>
        </p:nvSpPr>
        <p:spPr>
          <a:xfrm>
            <a:off x="6262215" y="4055477"/>
            <a:ext cx="1533451" cy="400411"/>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fr-FR" sz="1200">
                <a:solidFill>
                  <a:schemeClr val="bg2">
                    <a:lumMod val="50000"/>
                  </a:schemeClr>
                </a:solidFill>
              </a:rPr>
              <a:t>Envoie la validation simple</a:t>
            </a:r>
          </a:p>
        </p:txBody>
      </p:sp>
      <p:sp>
        <p:nvSpPr>
          <p:cNvPr id="89" name="Rectangle 88">
            <a:extLst>
              <a:ext uri="{FF2B5EF4-FFF2-40B4-BE49-F238E27FC236}">
                <a16:creationId xmlns:a16="http://schemas.microsoft.com/office/drawing/2014/main" id="{D000C728-05C5-5843-558F-F51621C87FDB}"/>
              </a:ext>
            </a:extLst>
          </p:cNvPr>
          <p:cNvSpPr/>
          <p:nvPr/>
        </p:nvSpPr>
        <p:spPr>
          <a:xfrm>
            <a:off x="6262215" y="4596620"/>
            <a:ext cx="1533451" cy="399600"/>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fr-FR" sz="1200">
                <a:solidFill>
                  <a:schemeClr val="bg2">
                    <a:lumMod val="50000"/>
                  </a:schemeClr>
                </a:solidFill>
              </a:rPr>
              <a:t>Envoie la validation avec condition</a:t>
            </a:r>
          </a:p>
        </p:txBody>
      </p:sp>
      <p:cxnSp>
        <p:nvCxnSpPr>
          <p:cNvPr id="91" name="Connecteur droit avec flèche 90">
            <a:extLst>
              <a:ext uri="{FF2B5EF4-FFF2-40B4-BE49-F238E27FC236}">
                <a16:creationId xmlns:a16="http://schemas.microsoft.com/office/drawing/2014/main" id="{33EB40D0-E82A-4FC6-1D4A-B39E7C4BCD5C}"/>
              </a:ext>
            </a:extLst>
          </p:cNvPr>
          <p:cNvCxnSpPr>
            <a:stCxn id="71" idx="3"/>
            <a:endCxn id="85" idx="1"/>
          </p:cNvCxnSpPr>
          <p:nvPr/>
        </p:nvCxnSpPr>
        <p:spPr>
          <a:xfrm flipV="1">
            <a:off x="5929790" y="4255683"/>
            <a:ext cx="332425" cy="103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93" name="Connecteur : en angle 92">
            <a:extLst>
              <a:ext uri="{FF2B5EF4-FFF2-40B4-BE49-F238E27FC236}">
                <a16:creationId xmlns:a16="http://schemas.microsoft.com/office/drawing/2014/main" id="{8E5563A6-3562-2398-9C48-98D0CA569F31}"/>
              </a:ext>
            </a:extLst>
          </p:cNvPr>
          <p:cNvCxnSpPr>
            <a:cxnSpLocks/>
            <a:stCxn id="71" idx="2"/>
            <a:endCxn id="89" idx="1"/>
          </p:cNvCxnSpPr>
          <p:nvPr/>
        </p:nvCxnSpPr>
        <p:spPr>
          <a:xfrm rot="16200000" flipH="1">
            <a:off x="5537758" y="4071965"/>
            <a:ext cx="299791" cy="1149121"/>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sp>
        <p:nvSpPr>
          <p:cNvPr id="94" name="ZoneTexte 93">
            <a:extLst>
              <a:ext uri="{FF2B5EF4-FFF2-40B4-BE49-F238E27FC236}">
                <a16:creationId xmlns:a16="http://schemas.microsoft.com/office/drawing/2014/main" id="{208D4269-0500-20A7-3EE3-0EADA331747E}"/>
              </a:ext>
            </a:extLst>
          </p:cNvPr>
          <p:cNvSpPr txBox="1"/>
          <p:nvPr/>
        </p:nvSpPr>
        <p:spPr>
          <a:xfrm>
            <a:off x="5251003" y="4460564"/>
            <a:ext cx="228972" cy="276999"/>
          </a:xfrm>
          <a:prstGeom prst="rect">
            <a:avLst/>
          </a:prstGeom>
          <a:noFill/>
        </p:spPr>
        <p:txBody>
          <a:bodyPr wrap="square" lIns="0" rIns="0" rtlCol="0">
            <a:spAutoFit/>
          </a:bodyPr>
          <a:lstStyle/>
          <a:p>
            <a:r>
              <a:rPr lang="fr-FR" sz="1200">
                <a:solidFill>
                  <a:schemeClr val="bg2">
                    <a:lumMod val="50000"/>
                  </a:schemeClr>
                </a:solidFill>
              </a:rPr>
              <a:t>Oui</a:t>
            </a:r>
          </a:p>
        </p:txBody>
      </p:sp>
      <p:sp>
        <p:nvSpPr>
          <p:cNvPr id="95" name="ZoneTexte 94">
            <a:extLst>
              <a:ext uri="{FF2B5EF4-FFF2-40B4-BE49-F238E27FC236}">
                <a16:creationId xmlns:a16="http://schemas.microsoft.com/office/drawing/2014/main" id="{7D1B047E-DA72-13C4-C093-760045DFD0A1}"/>
              </a:ext>
            </a:extLst>
          </p:cNvPr>
          <p:cNvSpPr txBox="1"/>
          <p:nvPr/>
        </p:nvSpPr>
        <p:spPr>
          <a:xfrm>
            <a:off x="5847408" y="3964884"/>
            <a:ext cx="330091" cy="276999"/>
          </a:xfrm>
          <a:prstGeom prst="rect">
            <a:avLst/>
          </a:prstGeom>
          <a:noFill/>
        </p:spPr>
        <p:txBody>
          <a:bodyPr wrap="square" lIns="0" rIns="0" rtlCol="0">
            <a:spAutoFit/>
          </a:bodyPr>
          <a:lstStyle/>
          <a:p>
            <a:r>
              <a:rPr lang="fr-FR" sz="1200">
                <a:solidFill>
                  <a:schemeClr val="bg2">
                    <a:lumMod val="50000"/>
                  </a:schemeClr>
                </a:solidFill>
              </a:rPr>
              <a:t>Non</a:t>
            </a:r>
          </a:p>
        </p:txBody>
      </p:sp>
      <p:pic>
        <p:nvPicPr>
          <p:cNvPr id="41" name="Graphique 40" descr="Adresse de courrier avec un remplissage uni">
            <a:extLst>
              <a:ext uri="{FF2B5EF4-FFF2-40B4-BE49-F238E27FC236}">
                <a16:creationId xmlns:a16="http://schemas.microsoft.com/office/drawing/2014/main" id="{A9B9453A-401B-5D14-49F1-97D6CA15F44E}"/>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7606097" y="4374126"/>
            <a:ext cx="181753" cy="181753"/>
          </a:xfrm>
          <a:prstGeom prst="rect">
            <a:avLst/>
          </a:prstGeom>
        </p:spPr>
      </p:pic>
      <p:pic>
        <p:nvPicPr>
          <p:cNvPr id="101" name="Graphique 100" descr="Adresse de courrier avec un remplissage uni">
            <a:extLst>
              <a:ext uri="{FF2B5EF4-FFF2-40B4-BE49-F238E27FC236}">
                <a16:creationId xmlns:a16="http://schemas.microsoft.com/office/drawing/2014/main" id="{3E275BDB-7734-3301-CF24-BC235BB7DE3F}"/>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7613912" y="4895778"/>
            <a:ext cx="181753" cy="181753"/>
          </a:xfrm>
          <a:prstGeom prst="rect">
            <a:avLst/>
          </a:prstGeom>
        </p:spPr>
      </p:pic>
      <p:sp>
        <p:nvSpPr>
          <p:cNvPr id="102" name="Rectangle 101">
            <a:extLst>
              <a:ext uri="{FF2B5EF4-FFF2-40B4-BE49-F238E27FC236}">
                <a16:creationId xmlns:a16="http://schemas.microsoft.com/office/drawing/2014/main" id="{CEC3037A-C3A5-F3C3-41F0-EA502065998D}"/>
              </a:ext>
            </a:extLst>
          </p:cNvPr>
          <p:cNvSpPr/>
          <p:nvPr/>
        </p:nvSpPr>
        <p:spPr>
          <a:xfrm>
            <a:off x="8530466" y="4596620"/>
            <a:ext cx="3094164" cy="399599"/>
          </a:xfrm>
          <a:prstGeom prst="rect">
            <a:avLst/>
          </a:prstGeom>
          <a:noFill/>
          <a:ln w="12700">
            <a:solidFill>
              <a:schemeClr val="accent2"/>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100">
                <a:solidFill>
                  <a:schemeClr val="accent2"/>
                </a:solidFill>
              </a:rPr>
              <a:t>Processus SHS – Demande de validation pour réception de nouveaux équipements</a:t>
            </a:r>
          </a:p>
        </p:txBody>
      </p:sp>
      <p:cxnSp>
        <p:nvCxnSpPr>
          <p:cNvPr id="104" name="Connecteur droit avec flèche 103">
            <a:extLst>
              <a:ext uri="{FF2B5EF4-FFF2-40B4-BE49-F238E27FC236}">
                <a16:creationId xmlns:a16="http://schemas.microsoft.com/office/drawing/2014/main" id="{DCDA542A-C487-0389-DACF-F28FF777A4E2}"/>
              </a:ext>
            </a:extLst>
          </p:cNvPr>
          <p:cNvCxnSpPr>
            <a:cxnSpLocks/>
            <a:stCxn id="89" idx="3"/>
            <a:endCxn id="102" idx="1"/>
          </p:cNvCxnSpPr>
          <p:nvPr/>
        </p:nvCxnSpPr>
        <p:spPr>
          <a:xfrm>
            <a:off x="7795666" y="4796420"/>
            <a:ext cx="734800"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09" name="Connecteur : en angle 108">
            <a:extLst>
              <a:ext uri="{FF2B5EF4-FFF2-40B4-BE49-F238E27FC236}">
                <a16:creationId xmlns:a16="http://schemas.microsoft.com/office/drawing/2014/main" id="{26B14580-0A34-46D9-5132-84AD1B9D4C54}"/>
              </a:ext>
            </a:extLst>
          </p:cNvPr>
          <p:cNvCxnSpPr>
            <a:cxnSpLocks/>
            <a:stCxn id="85" idx="3"/>
            <a:endCxn id="102" idx="0"/>
          </p:cNvCxnSpPr>
          <p:nvPr/>
        </p:nvCxnSpPr>
        <p:spPr>
          <a:xfrm>
            <a:off x="7795666" y="4255683"/>
            <a:ext cx="2281882" cy="340937"/>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3661577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age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848527" y="6280254"/>
            <a:ext cx="1323755" cy="577746"/>
          </a:xfrm>
          <a:prstGeom prst="rect">
            <a:avLst/>
          </a:prstGeom>
        </p:spPr>
      </p:pic>
      <p:sp>
        <p:nvSpPr>
          <p:cNvPr id="2" name="ZoneTexte 1"/>
          <p:cNvSpPr txBox="1"/>
          <p:nvPr/>
        </p:nvSpPr>
        <p:spPr>
          <a:xfrm>
            <a:off x="911424" y="404664"/>
            <a:ext cx="10729191" cy="369332"/>
          </a:xfrm>
          <a:prstGeom prst="rect">
            <a:avLst/>
          </a:prstGeom>
          <a:noFill/>
        </p:spPr>
        <p:txBody>
          <a:bodyPr wrap="square" rtlCol="0">
            <a:spAutoFit/>
          </a:bodyPr>
          <a:lstStyle/>
          <a:p>
            <a:pPr lvl="0" algn="ctr"/>
            <a:r>
              <a:rPr lang="fr-FR" b="1">
                <a:solidFill>
                  <a:srgbClr val="00A295"/>
                </a:solidFill>
                <a:latin typeface="Avenir" pitchFamily="2" charset="0"/>
                <a:cs typeface="Arial" panose="020B0604020202020204" pitchFamily="34" charset="0"/>
              </a:rPr>
              <a:t>Légende</a:t>
            </a:r>
          </a:p>
        </p:txBody>
      </p:sp>
      <p:sp>
        <p:nvSpPr>
          <p:cNvPr id="3" name="Rectangle 2">
            <a:extLst>
              <a:ext uri="{FF2B5EF4-FFF2-40B4-BE49-F238E27FC236}">
                <a16:creationId xmlns:a16="http://schemas.microsoft.com/office/drawing/2014/main" id="{DF34596B-1B38-BA6A-C362-0580BB85B5B2}"/>
              </a:ext>
            </a:extLst>
          </p:cNvPr>
          <p:cNvSpPr/>
          <p:nvPr/>
        </p:nvSpPr>
        <p:spPr>
          <a:xfrm>
            <a:off x="741090" y="1427814"/>
            <a:ext cx="3398551" cy="4046727"/>
          </a:xfrm>
          <a:prstGeom prst="rect">
            <a:avLst/>
          </a:prstGeom>
          <a:noFill/>
          <a:ln>
            <a:solidFill>
              <a:srgbClr val="00A29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200">
              <a:solidFill>
                <a:schemeClr val="bg2">
                  <a:lumMod val="50000"/>
                </a:schemeClr>
              </a:solidFill>
              <a:highlight>
                <a:srgbClr val="00A295"/>
              </a:highlight>
              <a:latin typeface="+mj-lt"/>
            </a:endParaRPr>
          </a:p>
        </p:txBody>
      </p:sp>
      <p:grpSp>
        <p:nvGrpSpPr>
          <p:cNvPr id="4" name="Groupe 3">
            <a:extLst>
              <a:ext uri="{FF2B5EF4-FFF2-40B4-BE49-F238E27FC236}">
                <a16:creationId xmlns:a16="http://schemas.microsoft.com/office/drawing/2014/main" id="{DC89D936-8BDC-60B2-C325-908946020F65}"/>
              </a:ext>
            </a:extLst>
          </p:cNvPr>
          <p:cNvGrpSpPr/>
          <p:nvPr/>
        </p:nvGrpSpPr>
        <p:grpSpPr>
          <a:xfrm>
            <a:off x="1076925" y="2047028"/>
            <a:ext cx="2696451" cy="2798546"/>
            <a:chOff x="589266" y="1271332"/>
            <a:chExt cx="2696451" cy="2798545"/>
          </a:xfrm>
        </p:grpSpPr>
        <p:sp>
          <p:nvSpPr>
            <p:cNvPr id="5" name="Rectangle 4">
              <a:extLst>
                <a:ext uri="{FF2B5EF4-FFF2-40B4-BE49-F238E27FC236}">
                  <a16:creationId xmlns:a16="http://schemas.microsoft.com/office/drawing/2014/main" id="{A3430B7E-475A-AE6F-6339-4A0E33BE880A}"/>
                </a:ext>
              </a:extLst>
            </p:cNvPr>
            <p:cNvSpPr/>
            <p:nvPr/>
          </p:nvSpPr>
          <p:spPr>
            <a:xfrm>
              <a:off x="589266" y="2558042"/>
              <a:ext cx="595919" cy="224618"/>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a:solidFill>
                    <a:srgbClr val="646464"/>
                  </a:solidFill>
                  <a:latin typeface="+mj-lt"/>
                </a:rPr>
                <a:t>xxx</a:t>
              </a:r>
            </a:p>
          </p:txBody>
        </p:sp>
        <p:sp>
          <p:nvSpPr>
            <p:cNvPr id="7" name="Ellipse 6">
              <a:extLst>
                <a:ext uri="{FF2B5EF4-FFF2-40B4-BE49-F238E27FC236}">
                  <a16:creationId xmlns:a16="http://schemas.microsoft.com/office/drawing/2014/main" id="{603925F9-3681-CC79-ECCA-F00BCF64E04C}"/>
                </a:ext>
              </a:extLst>
            </p:cNvPr>
            <p:cNvSpPr/>
            <p:nvPr/>
          </p:nvSpPr>
          <p:spPr>
            <a:xfrm>
              <a:off x="774914" y="2186141"/>
              <a:ext cx="224620" cy="224620"/>
            </a:xfrm>
            <a:prstGeom prst="ellipse">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200">
                <a:solidFill>
                  <a:schemeClr val="bg2">
                    <a:lumMod val="50000"/>
                  </a:schemeClr>
                </a:solidFill>
                <a:latin typeface="+mj-lt"/>
              </a:endParaRPr>
            </a:p>
          </p:txBody>
        </p:sp>
        <p:cxnSp>
          <p:nvCxnSpPr>
            <p:cNvPr id="8" name="Connecteur droit avec flèche 7">
              <a:extLst>
                <a:ext uri="{FF2B5EF4-FFF2-40B4-BE49-F238E27FC236}">
                  <a16:creationId xmlns:a16="http://schemas.microsoft.com/office/drawing/2014/main" id="{6B6F950D-7727-1FE9-6B05-AAD09EA0D9CF}"/>
                </a:ext>
              </a:extLst>
            </p:cNvPr>
            <p:cNvCxnSpPr>
              <a:cxnSpLocks/>
            </p:cNvCxnSpPr>
            <p:nvPr/>
          </p:nvCxnSpPr>
          <p:spPr>
            <a:xfrm>
              <a:off x="655259" y="3935642"/>
              <a:ext cx="514733"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9" name="ZoneTexte 8">
              <a:extLst>
                <a:ext uri="{FF2B5EF4-FFF2-40B4-BE49-F238E27FC236}">
                  <a16:creationId xmlns:a16="http://schemas.microsoft.com/office/drawing/2014/main" id="{DE98AF6E-FBB6-9CC1-EFB8-A7D5865AF176}"/>
                </a:ext>
              </a:extLst>
            </p:cNvPr>
            <p:cNvSpPr txBox="1"/>
            <p:nvPr/>
          </p:nvSpPr>
          <p:spPr>
            <a:xfrm>
              <a:off x="589267" y="1369282"/>
              <a:ext cx="595919" cy="227396"/>
            </a:xfrm>
            <a:prstGeom prst="roundRect">
              <a:avLst>
                <a:gd name="adj" fmla="val 50000"/>
              </a:avLst>
            </a:prstGeom>
            <a:solidFill>
              <a:srgbClr val="00A295"/>
            </a:solidFill>
            <a:ln>
              <a:solidFill>
                <a:schemeClr val="tx1"/>
              </a:solidFill>
            </a:ln>
          </p:spPr>
          <p:txBody>
            <a:bodyPr wrap="square" lIns="0" tIns="0" rIns="0" bIns="0" rtlCol="0" anchor="ctr">
              <a:spAutoFit/>
            </a:bodyPr>
            <a:lstStyle>
              <a:defPPr>
                <a:defRPr lang="fr-FR"/>
              </a:defPPr>
              <a:lvl1pPr algn="ctr">
                <a:defRPr sz="1051">
                  <a:solidFill>
                    <a:schemeClr val="bg1"/>
                  </a:solidFill>
                  <a:latin typeface="+mj-lt"/>
                </a:defRPr>
              </a:lvl1pPr>
            </a:lstStyle>
            <a:p>
              <a:r>
                <a:rPr lang="fr-FR"/>
                <a:t>xxx</a:t>
              </a:r>
            </a:p>
          </p:txBody>
        </p:sp>
        <p:sp>
          <p:nvSpPr>
            <p:cNvPr id="10" name="ZoneTexte 9">
              <a:extLst>
                <a:ext uri="{FF2B5EF4-FFF2-40B4-BE49-F238E27FC236}">
                  <a16:creationId xmlns:a16="http://schemas.microsoft.com/office/drawing/2014/main" id="{A4580AB6-C8C5-D10A-D0E5-461D912C04AF}"/>
                </a:ext>
              </a:extLst>
            </p:cNvPr>
            <p:cNvSpPr txBox="1"/>
            <p:nvPr/>
          </p:nvSpPr>
          <p:spPr>
            <a:xfrm>
              <a:off x="592601" y="1807800"/>
              <a:ext cx="595919" cy="227396"/>
            </a:xfrm>
            <a:prstGeom prst="roundRect">
              <a:avLst>
                <a:gd name="adj" fmla="val 50000"/>
              </a:avLst>
            </a:prstGeom>
            <a:noFill/>
            <a:ln w="31750" cmpd="dbl">
              <a:solidFill>
                <a:schemeClr val="tx1"/>
              </a:solidFill>
            </a:ln>
          </p:spPr>
          <p:txBody>
            <a:bodyPr wrap="square" lIns="0" tIns="0" rIns="0" bIns="0" rtlCol="0" anchor="ctr">
              <a:spAutoFit/>
            </a:bodyPr>
            <a:lstStyle>
              <a:defPPr>
                <a:defRPr lang="en-US"/>
              </a:defPPr>
              <a:lvl1pPr algn="ctr">
                <a:defRPr sz="1050">
                  <a:solidFill>
                    <a:schemeClr val="bg2">
                      <a:lumMod val="50000"/>
                    </a:schemeClr>
                  </a:solidFill>
                  <a:latin typeface="+mj-lt"/>
                </a:defRPr>
              </a:lvl1pPr>
            </a:lstStyle>
            <a:p>
              <a:r>
                <a:rPr lang="fr-FR" sz="1051">
                  <a:solidFill>
                    <a:srgbClr val="646464"/>
                  </a:solidFill>
                </a:rPr>
                <a:t>xxx</a:t>
              </a:r>
            </a:p>
          </p:txBody>
        </p:sp>
        <p:sp>
          <p:nvSpPr>
            <p:cNvPr id="11" name="Organigramme : Décision 10">
              <a:extLst>
                <a:ext uri="{FF2B5EF4-FFF2-40B4-BE49-F238E27FC236}">
                  <a16:creationId xmlns:a16="http://schemas.microsoft.com/office/drawing/2014/main" id="{484B7D27-F54C-8C21-3467-33799F43218D}"/>
                </a:ext>
              </a:extLst>
            </p:cNvPr>
            <p:cNvSpPr/>
            <p:nvPr/>
          </p:nvSpPr>
          <p:spPr>
            <a:xfrm>
              <a:off x="589269" y="2970505"/>
              <a:ext cx="595919" cy="369466"/>
            </a:xfrm>
            <a:prstGeom prst="flowChartDecision">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a:solidFill>
                    <a:srgbClr val="646464"/>
                  </a:solidFill>
                  <a:latin typeface="+mj-lt"/>
                </a:rPr>
                <a:t>x</a:t>
              </a:r>
            </a:p>
          </p:txBody>
        </p:sp>
        <p:sp>
          <p:nvSpPr>
            <p:cNvPr id="12" name="Rectangle 11">
              <a:extLst>
                <a:ext uri="{FF2B5EF4-FFF2-40B4-BE49-F238E27FC236}">
                  <a16:creationId xmlns:a16="http://schemas.microsoft.com/office/drawing/2014/main" id="{A3E2E35E-1247-A513-AD26-60D1341220C9}"/>
                </a:ext>
              </a:extLst>
            </p:cNvPr>
            <p:cNvSpPr/>
            <p:nvPr/>
          </p:nvSpPr>
          <p:spPr>
            <a:xfrm>
              <a:off x="589269" y="3488964"/>
              <a:ext cx="595919" cy="224618"/>
            </a:xfrm>
            <a:prstGeom prst="rect">
              <a:avLst/>
            </a:prstGeom>
            <a:noFill/>
            <a:ln w="12700">
              <a:solidFill>
                <a:schemeClr val="accent2"/>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100">
                  <a:solidFill>
                    <a:schemeClr val="accent2"/>
                  </a:solidFill>
                  <a:latin typeface="+mj-lt"/>
                </a:rPr>
                <a:t>xxx</a:t>
              </a:r>
            </a:p>
          </p:txBody>
        </p:sp>
        <p:sp>
          <p:nvSpPr>
            <p:cNvPr id="14" name="ZoneTexte 13">
              <a:extLst>
                <a:ext uri="{FF2B5EF4-FFF2-40B4-BE49-F238E27FC236}">
                  <a16:creationId xmlns:a16="http://schemas.microsoft.com/office/drawing/2014/main" id="{D7B88AA7-B596-53B9-E046-D902EABCC567}"/>
                </a:ext>
              </a:extLst>
            </p:cNvPr>
            <p:cNvSpPr txBox="1"/>
            <p:nvPr/>
          </p:nvSpPr>
          <p:spPr>
            <a:xfrm>
              <a:off x="1435082" y="2531852"/>
              <a:ext cx="1841520" cy="276999"/>
            </a:xfrm>
            <a:prstGeom prst="rect">
              <a:avLst/>
            </a:prstGeom>
            <a:noFill/>
          </p:spPr>
          <p:txBody>
            <a:bodyPr wrap="square" lIns="0" rIns="0" rtlCol="0">
              <a:spAutoFit/>
            </a:bodyPr>
            <a:lstStyle/>
            <a:p>
              <a:r>
                <a:rPr lang="fr-FR" sz="1200">
                  <a:solidFill>
                    <a:srgbClr val="646464"/>
                  </a:solidFill>
                  <a:latin typeface="+mj-lt"/>
                </a:rPr>
                <a:t>Tâche</a:t>
              </a:r>
            </a:p>
          </p:txBody>
        </p:sp>
        <p:sp>
          <p:nvSpPr>
            <p:cNvPr id="15" name="ZoneTexte 14">
              <a:extLst>
                <a:ext uri="{FF2B5EF4-FFF2-40B4-BE49-F238E27FC236}">
                  <a16:creationId xmlns:a16="http://schemas.microsoft.com/office/drawing/2014/main" id="{F3AE3287-1846-F65D-935D-1D422F72BC6A}"/>
                </a:ext>
              </a:extLst>
            </p:cNvPr>
            <p:cNvSpPr txBox="1"/>
            <p:nvPr/>
          </p:nvSpPr>
          <p:spPr>
            <a:xfrm>
              <a:off x="1435079" y="2156434"/>
              <a:ext cx="1841522" cy="276999"/>
            </a:xfrm>
            <a:prstGeom prst="rect">
              <a:avLst/>
            </a:prstGeom>
            <a:noFill/>
          </p:spPr>
          <p:txBody>
            <a:bodyPr wrap="square" lIns="0" rIns="0" rtlCol="0">
              <a:spAutoFit/>
            </a:bodyPr>
            <a:lstStyle/>
            <a:p>
              <a:r>
                <a:rPr lang="fr-FR" sz="1200">
                  <a:solidFill>
                    <a:srgbClr val="646464"/>
                  </a:solidFill>
                  <a:latin typeface="+mj-lt"/>
                </a:rPr>
                <a:t>Fin</a:t>
              </a:r>
            </a:p>
          </p:txBody>
        </p:sp>
        <p:sp>
          <p:nvSpPr>
            <p:cNvPr id="16" name="ZoneTexte 15">
              <a:extLst>
                <a:ext uri="{FF2B5EF4-FFF2-40B4-BE49-F238E27FC236}">
                  <a16:creationId xmlns:a16="http://schemas.microsoft.com/office/drawing/2014/main" id="{9A11A575-43E0-392B-9AA4-E4D550C3F622}"/>
                </a:ext>
              </a:extLst>
            </p:cNvPr>
            <p:cNvSpPr txBox="1"/>
            <p:nvPr/>
          </p:nvSpPr>
          <p:spPr>
            <a:xfrm>
              <a:off x="1444195" y="1777129"/>
              <a:ext cx="1841522" cy="276999"/>
            </a:xfrm>
            <a:prstGeom prst="rect">
              <a:avLst/>
            </a:prstGeom>
            <a:noFill/>
          </p:spPr>
          <p:txBody>
            <a:bodyPr wrap="square" lIns="0" rIns="0" rtlCol="0">
              <a:spAutoFit/>
            </a:bodyPr>
            <a:lstStyle/>
            <a:p>
              <a:r>
                <a:rPr lang="fr-FR" sz="1200">
                  <a:solidFill>
                    <a:srgbClr val="646464"/>
                  </a:solidFill>
                  <a:latin typeface="+mj-lt"/>
                </a:rPr>
                <a:t>Evénement intermédiaire</a:t>
              </a:r>
            </a:p>
          </p:txBody>
        </p:sp>
        <p:sp>
          <p:nvSpPr>
            <p:cNvPr id="17" name="ZoneTexte 16">
              <a:extLst>
                <a:ext uri="{FF2B5EF4-FFF2-40B4-BE49-F238E27FC236}">
                  <a16:creationId xmlns:a16="http://schemas.microsoft.com/office/drawing/2014/main" id="{A3F8FAD6-AC80-58AC-2C45-4FD4D649F849}"/>
                </a:ext>
              </a:extLst>
            </p:cNvPr>
            <p:cNvSpPr txBox="1"/>
            <p:nvPr/>
          </p:nvSpPr>
          <p:spPr>
            <a:xfrm>
              <a:off x="1444195" y="1271332"/>
              <a:ext cx="1841522" cy="461665"/>
            </a:xfrm>
            <a:prstGeom prst="rect">
              <a:avLst/>
            </a:prstGeom>
            <a:noFill/>
          </p:spPr>
          <p:txBody>
            <a:bodyPr wrap="square" lIns="0" rIns="0" rtlCol="0">
              <a:spAutoFit/>
            </a:bodyPr>
            <a:lstStyle/>
            <a:p>
              <a:r>
                <a:rPr lang="fr-FR" sz="1200">
                  <a:solidFill>
                    <a:srgbClr val="646464"/>
                  </a:solidFill>
                  <a:latin typeface="+mj-lt"/>
                </a:rPr>
                <a:t>Evénement déclencheur du processus</a:t>
              </a:r>
            </a:p>
          </p:txBody>
        </p:sp>
        <p:sp>
          <p:nvSpPr>
            <p:cNvPr id="18" name="ZoneTexte 17">
              <a:extLst>
                <a:ext uri="{FF2B5EF4-FFF2-40B4-BE49-F238E27FC236}">
                  <a16:creationId xmlns:a16="http://schemas.microsoft.com/office/drawing/2014/main" id="{979ABD60-BD92-775B-1EE0-6FE7206453E4}"/>
                </a:ext>
              </a:extLst>
            </p:cNvPr>
            <p:cNvSpPr txBox="1"/>
            <p:nvPr/>
          </p:nvSpPr>
          <p:spPr>
            <a:xfrm>
              <a:off x="1435082" y="2997606"/>
              <a:ext cx="1841520" cy="276999"/>
            </a:xfrm>
            <a:prstGeom prst="rect">
              <a:avLst/>
            </a:prstGeom>
            <a:noFill/>
          </p:spPr>
          <p:txBody>
            <a:bodyPr wrap="square" lIns="0" rIns="0" rtlCol="0">
              <a:spAutoFit/>
            </a:bodyPr>
            <a:lstStyle/>
            <a:p>
              <a:r>
                <a:rPr lang="fr-FR" sz="1200">
                  <a:solidFill>
                    <a:srgbClr val="646464"/>
                  </a:solidFill>
                  <a:latin typeface="+mj-lt"/>
                </a:rPr>
                <a:t>Condition</a:t>
              </a:r>
            </a:p>
          </p:txBody>
        </p:sp>
        <p:sp>
          <p:nvSpPr>
            <p:cNvPr id="19" name="ZoneTexte 18">
              <a:extLst>
                <a:ext uri="{FF2B5EF4-FFF2-40B4-BE49-F238E27FC236}">
                  <a16:creationId xmlns:a16="http://schemas.microsoft.com/office/drawing/2014/main" id="{E3E94CC5-BF95-5336-90E1-30C400C790F0}"/>
                </a:ext>
              </a:extLst>
            </p:cNvPr>
            <p:cNvSpPr txBox="1"/>
            <p:nvPr/>
          </p:nvSpPr>
          <p:spPr>
            <a:xfrm>
              <a:off x="1435079" y="3460177"/>
              <a:ext cx="1841520" cy="276999"/>
            </a:xfrm>
            <a:prstGeom prst="rect">
              <a:avLst/>
            </a:prstGeom>
            <a:noFill/>
          </p:spPr>
          <p:txBody>
            <a:bodyPr wrap="square" lIns="0" rIns="0" rtlCol="0">
              <a:spAutoFit/>
            </a:bodyPr>
            <a:lstStyle/>
            <a:p>
              <a:r>
                <a:rPr lang="fr-FR" sz="1200">
                  <a:solidFill>
                    <a:srgbClr val="646464"/>
                  </a:solidFill>
                  <a:latin typeface="+mj-lt"/>
                </a:rPr>
                <a:t>Bloc processus</a:t>
              </a:r>
            </a:p>
          </p:txBody>
        </p:sp>
        <p:sp>
          <p:nvSpPr>
            <p:cNvPr id="20" name="ZoneTexte 19">
              <a:extLst>
                <a:ext uri="{FF2B5EF4-FFF2-40B4-BE49-F238E27FC236}">
                  <a16:creationId xmlns:a16="http://schemas.microsoft.com/office/drawing/2014/main" id="{1FF3F0FD-EF20-F57D-F52D-2F843EEF16DC}"/>
                </a:ext>
              </a:extLst>
            </p:cNvPr>
            <p:cNvSpPr txBox="1"/>
            <p:nvPr/>
          </p:nvSpPr>
          <p:spPr>
            <a:xfrm>
              <a:off x="1435082" y="3792878"/>
              <a:ext cx="1841520" cy="276999"/>
            </a:xfrm>
            <a:prstGeom prst="rect">
              <a:avLst/>
            </a:prstGeom>
            <a:noFill/>
          </p:spPr>
          <p:txBody>
            <a:bodyPr wrap="square" lIns="0" rIns="0" rtlCol="0">
              <a:spAutoFit/>
            </a:bodyPr>
            <a:lstStyle/>
            <a:p>
              <a:r>
                <a:rPr lang="fr-FR" sz="1200">
                  <a:solidFill>
                    <a:srgbClr val="646464"/>
                  </a:solidFill>
                  <a:latin typeface="+mj-lt"/>
                </a:rPr>
                <a:t>Lien direct</a:t>
              </a:r>
            </a:p>
          </p:txBody>
        </p:sp>
      </p:grpSp>
      <p:sp>
        <p:nvSpPr>
          <p:cNvPr id="22" name="ZoneTexte 21">
            <a:extLst>
              <a:ext uri="{FF2B5EF4-FFF2-40B4-BE49-F238E27FC236}">
                <a16:creationId xmlns:a16="http://schemas.microsoft.com/office/drawing/2014/main" id="{30789550-AE4B-E3FB-B231-8D4E7B37C961}"/>
              </a:ext>
            </a:extLst>
          </p:cNvPr>
          <p:cNvSpPr txBox="1"/>
          <p:nvPr/>
        </p:nvSpPr>
        <p:spPr>
          <a:xfrm>
            <a:off x="1944506" y="1269138"/>
            <a:ext cx="991716" cy="338554"/>
          </a:xfrm>
          <a:prstGeom prst="rect">
            <a:avLst/>
          </a:prstGeom>
          <a:solidFill>
            <a:srgbClr val="EFEEEA"/>
          </a:solidFill>
          <a:ln>
            <a:noFill/>
          </a:ln>
        </p:spPr>
        <p:txBody>
          <a:bodyPr wrap="square" lIns="0" rIns="0" rtlCol="0">
            <a:spAutoFit/>
          </a:bodyPr>
          <a:lstStyle/>
          <a:p>
            <a:pPr algn="ctr"/>
            <a:r>
              <a:rPr lang="fr-FR" sz="1600" spc="300">
                <a:solidFill>
                  <a:srgbClr val="00A295"/>
                </a:solidFill>
                <a:latin typeface="Avenir"/>
              </a:rPr>
              <a:t>Général</a:t>
            </a:r>
          </a:p>
        </p:txBody>
      </p:sp>
      <p:sp>
        <p:nvSpPr>
          <p:cNvPr id="23" name="Rectangle 22">
            <a:extLst>
              <a:ext uri="{FF2B5EF4-FFF2-40B4-BE49-F238E27FC236}">
                <a16:creationId xmlns:a16="http://schemas.microsoft.com/office/drawing/2014/main" id="{D2F944AA-9795-01E4-DFCD-322B1E25DF23}"/>
              </a:ext>
            </a:extLst>
          </p:cNvPr>
          <p:cNvSpPr/>
          <p:nvPr/>
        </p:nvSpPr>
        <p:spPr>
          <a:xfrm>
            <a:off x="4396727" y="3432929"/>
            <a:ext cx="3398551" cy="2041611"/>
          </a:xfrm>
          <a:prstGeom prst="rect">
            <a:avLst/>
          </a:prstGeom>
          <a:noFill/>
          <a:ln>
            <a:solidFill>
              <a:srgbClr val="00A29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200">
              <a:solidFill>
                <a:schemeClr val="bg2">
                  <a:lumMod val="50000"/>
                </a:schemeClr>
              </a:solidFill>
              <a:latin typeface="+mj-lt"/>
            </a:endParaRPr>
          </a:p>
        </p:txBody>
      </p:sp>
      <p:sp>
        <p:nvSpPr>
          <p:cNvPr id="24" name="ZoneTexte 23">
            <a:extLst>
              <a:ext uri="{FF2B5EF4-FFF2-40B4-BE49-F238E27FC236}">
                <a16:creationId xmlns:a16="http://schemas.microsoft.com/office/drawing/2014/main" id="{3A7B966C-9C56-4367-89C0-F93A763A725F}"/>
              </a:ext>
            </a:extLst>
          </p:cNvPr>
          <p:cNvSpPr txBox="1"/>
          <p:nvPr/>
        </p:nvSpPr>
        <p:spPr>
          <a:xfrm>
            <a:off x="4539039" y="3269090"/>
            <a:ext cx="3113926" cy="338554"/>
          </a:xfrm>
          <a:prstGeom prst="rect">
            <a:avLst/>
          </a:prstGeom>
          <a:solidFill>
            <a:srgbClr val="EFEEEA"/>
          </a:solidFill>
          <a:ln>
            <a:noFill/>
          </a:ln>
        </p:spPr>
        <p:txBody>
          <a:bodyPr wrap="square" lIns="0" rIns="0" rtlCol="0">
            <a:spAutoFit/>
          </a:bodyPr>
          <a:lstStyle>
            <a:defPPr>
              <a:defRPr lang="en-US"/>
            </a:defPPr>
            <a:lvl1pPr algn="ctr">
              <a:defRPr sz="1600" b="1" spc="300">
                <a:solidFill>
                  <a:schemeClr val="accent4"/>
                </a:solidFill>
                <a:latin typeface="+mj-lt"/>
              </a:defRPr>
            </a:lvl1pPr>
          </a:lstStyle>
          <a:p>
            <a:r>
              <a:rPr lang="fr-FR" b="0">
                <a:solidFill>
                  <a:srgbClr val="00A295"/>
                </a:solidFill>
                <a:latin typeface="Avenir"/>
              </a:rPr>
              <a:t>Moyen de communication</a:t>
            </a:r>
          </a:p>
        </p:txBody>
      </p:sp>
      <p:sp>
        <p:nvSpPr>
          <p:cNvPr id="25" name="Rectangle 24">
            <a:extLst>
              <a:ext uri="{FF2B5EF4-FFF2-40B4-BE49-F238E27FC236}">
                <a16:creationId xmlns:a16="http://schemas.microsoft.com/office/drawing/2014/main" id="{CB69B615-7C7B-5122-1933-B36AF6CC4D03}"/>
              </a:ext>
            </a:extLst>
          </p:cNvPr>
          <p:cNvSpPr/>
          <p:nvPr/>
        </p:nvSpPr>
        <p:spPr>
          <a:xfrm>
            <a:off x="8052365" y="3429001"/>
            <a:ext cx="3398551" cy="2053823"/>
          </a:xfrm>
          <a:prstGeom prst="rect">
            <a:avLst/>
          </a:prstGeom>
          <a:noFill/>
          <a:ln>
            <a:solidFill>
              <a:srgbClr val="00A29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200">
              <a:solidFill>
                <a:schemeClr val="bg2">
                  <a:lumMod val="50000"/>
                </a:schemeClr>
              </a:solidFill>
              <a:latin typeface="+mj-lt"/>
            </a:endParaRPr>
          </a:p>
        </p:txBody>
      </p:sp>
      <p:sp>
        <p:nvSpPr>
          <p:cNvPr id="26" name="ZoneTexte 25">
            <a:extLst>
              <a:ext uri="{FF2B5EF4-FFF2-40B4-BE49-F238E27FC236}">
                <a16:creationId xmlns:a16="http://schemas.microsoft.com/office/drawing/2014/main" id="{ED5B0343-784C-2609-CF56-831C109A7BE7}"/>
              </a:ext>
            </a:extLst>
          </p:cNvPr>
          <p:cNvSpPr txBox="1"/>
          <p:nvPr/>
        </p:nvSpPr>
        <p:spPr>
          <a:xfrm>
            <a:off x="9350381" y="3259986"/>
            <a:ext cx="802508" cy="338554"/>
          </a:xfrm>
          <a:prstGeom prst="rect">
            <a:avLst/>
          </a:prstGeom>
          <a:solidFill>
            <a:srgbClr val="EFEEEA"/>
          </a:solidFill>
          <a:ln>
            <a:noFill/>
          </a:ln>
        </p:spPr>
        <p:txBody>
          <a:bodyPr wrap="square" lIns="0" rIns="0" rtlCol="0">
            <a:spAutoFit/>
          </a:bodyPr>
          <a:lstStyle>
            <a:defPPr>
              <a:defRPr lang="en-US"/>
            </a:defPPr>
            <a:lvl1pPr algn="ctr">
              <a:defRPr sz="1600" b="1" spc="300">
                <a:solidFill>
                  <a:schemeClr val="accent4"/>
                </a:solidFill>
                <a:latin typeface="+mj-lt"/>
              </a:defRPr>
            </a:lvl1pPr>
          </a:lstStyle>
          <a:p>
            <a:r>
              <a:rPr lang="fr-FR" b="0">
                <a:solidFill>
                  <a:srgbClr val="00A295"/>
                </a:solidFill>
                <a:latin typeface="Avenir"/>
              </a:rPr>
              <a:t>Autre</a:t>
            </a:r>
          </a:p>
        </p:txBody>
      </p:sp>
      <p:grpSp>
        <p:nvGrpSpPr>
          <p:cNvPr id="27" name="Groupe 26">
            <a:extLst>
              <a:ext uri="{FF2B5EF4-FFF2-40B4-BE49-F238E27FC236}">
                <a16:creationId xmlns:a16="http://schemas.microsoft.com/office/drawing/2014/main" id="{225082E9-2E2C-0EF0-5228-8B78CAFECE42}"/>
              </a:ext>
            </a:extLst>
          </p:cNvPr>
          <p:cNvGrpSpPr/>
          <p:nvPr/>
        </p:nvGrpSpPr>
        <p:grpSpPr>
          <a:xfrm>
            <a:off x="8701198" y="3906740"/>
            <a:ext cx="2582178" cy="951547"/>
            <a:chOff x="8234466" y="3500053"/>
            <a:chExt cx="2582178" cy="951547"/>
          </a:xfrm>
        </p:grpSpPr>
        <p:pic>
          <p:nvPicPr>
            <p:cNvPr id="28" name="Graphique 27" descr="Boîte aux lettres avec un remplissage uni">
              <a:extLst>
                <a:ext uri="{FF2B5EF4-FFF2-40B4-BE49-F238E27FC236}">
                  <a16:creationId xmlns:a16="http://schemas.microsoft.com/office/drawing/2014/main" id="{239A1951-C11C-6799-D74E-BB9B2B19FA0E}"/>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8234466" y="3500053"/>
              <a:ext cx="312841" cy="312841"/>
            </a:xfrm>
            <a:prstGeom prst="rect">
              <a:avLst/>
            </a:prstGeom>
          </p:spPr>
        </p:pic>
        <p:pic>
          <p:nvPicPr>
            <p:cNvPr id="29" name="Graphique 28" descr="Livre ouvert avec un remplissage uni">
              <a:extLst>
                <a:ext uri="{FF2B5EF4-FFF2-40B4-BE49-F238E27FC236}">
                  <a16:creationId xmlns:a16="http://schemas.microsoft.com/office/drawing/2014/main" id="{1A0EB187-680B-F053-AA83-D1E1879A0626}"/>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8263961" y="3871508"/>
              <a:ext cx="237870" cy="237870"/>
            </a:xfrm>
            <a:prstGeom prst="rect">
              <a:avLst/>
            </a:prstGeom>
          </p:spPr>
        </p:pic>
        <p:pic>
          <p:nvPicPr>
            <p:cNvPr id="30" name="Graphique 29" descr="Boîte à archives avec un remplissage uni">
              <a:extLst>
                <a:ext uri="{FF2B5EF4-FFF2-40B4-BE49-F238E27FC236}">
                  <a16:creationId xmlns:a16="http://schemas.microsoft.com/office/drawing/2014/main" id="{43B6947F-1BAE-7B69-B43A-9E7F51870F28}"/>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8249399" y="4168626"/>
              <a:ext cx="282974" cy="282974"/>
            </a:xfrm>
            <a:prstGeom prst="rect">
              <a:avLst/>
            </a:prstGeom>
          </p:spPr>
        </p:pic>
        <p:sp>
          <p:nvSpPr>
            <p:cNvPr id="31" name="ZoneTexte 30">
              <a:extLst>
                <a:ext uri="{FF2B5EF4-FFF2-40B4-BE49-F238E27FC236}">
                  <a16:creationId xmlns:a16="http://schemas.microsoft.com/office/drawing/2014/main" id="{D2C80C44-2BD0-D51A-1987-E5D1C5691806}"/>
                </a:ext>
              </a:extLst>
            </p:cNvPr>
            <p:cNvSpPr txBox="1"/>
            <p:nvPr/>
          </p:nvSpPr>
          <p:spPr>
            <a:xfrm>
              <a:off x="8746443" y="4167696"/>
              <a:ext cx="2064422" cy="276999"/>
            </a:xfrm>
            <a:prstGeom prst="rect">
              <a:avLst/>
            </a:prstGeom>
            <a:noFill/>
          </p:spPr>
          <p:txBody>
            <a:bodyPr wrap="square" lIns="0" rIns="0" rtlCol="0">
              <a:spAutoFit/>
            </a:bodyPr>
            <a:lstStyle/>
            <a:p>
              <a:r>
                <a:rPr lang="fr-FR" sz="1200">
                  <a:solidFill>
                    <a:srgbClr val="646464"/>
                  </a:solidFill>
                  <a:latin typeface="+mj-lt"/>
                </a:rPr>
                <a:t>Archivage (papier ou numérique)</a:t>
              </a:r>
            </a:p>
          </p:txBody>
        </p:sp>
        <p:sp>
          <p:nvSpPr>
            <p:cNvPr id="32" name="ZoneTexte 31">
              <a:extLst>
                <a:ext uri="{FF2B5EF4-FFF2-40B4-BE49-F238E27FC236}">
                  <a16:creationId xmlns:a16="http://schemas.microsoft.com/office/drawing/2014/main" id="{7E046DFC-E6DE-6D44-E390-C7CF7BE1DF7B}"/>
                </a:ext>
              </a:extLst>
            </p:cNvPr>
            <p:cNvSpPr txBox="1"/>
            <p:nvPr/>
          </p:nvSpPr>
          <p:spPr>
            <a:xfrm>
              <a:off x="8752222" y="3849719"/>
              <a:ext cx="2064422" cy="276999"/>
            </a:xfrm>
            <a:prstGeom prst="rect">
              <a:avLst/>
            </a:prstGeom>
            <a:noFill/>
          </p:spPr>
          <p:txBody>
            <a:bodyPr wrap="square" lIns="0" rIns="0" rtlCol="0">
              <a:spAutoFit/>
            </a:bodyPr>
            <a:lstStyle/>
            <a:p>
              <a:r>
                <a:rPr lang="fr-FR" sz="1200">
                  <a:solidFill>
                    <a:srgbClr val="646464"/>
                  </a:solidFill>
                  <a:latin typeface="+mj-lt"/>
                </a:rPr>
                <a:t>Signature avec parapheur</a:t>
              </a:r>
            </a:p>
          </p:txBody>
        </p:sp>
        <p:sp>
          <p:nvSpPr>
            <p:cNvPr id="33" name="ZoneTexte 32">
              <a:extLst>
                <a:ext uri="{FF2B5EF4-FFF2-40B4-BE49-F238E27FC236}">
                  <a16:creationId xmlns:a16="http://schemas.microsoft.com/office/drawing/2014/main" id="{7E3B5D8F-F9C9-E0E3-5700-4BC9125D3758}"/>
                </a:ext>
              </a:extLst>
            </p:cNvPr>
            <p:cNvSpPr txBox="1"/>
            <p:nvPr/>
          </p:nvSpPr>
          <p:spPr>
            <a:xfrm>
              <a:off x="8746441" y="3538665"/>
              <a:ext cx="2064422" cy="276999"/>
            </a:xfrm>
            <a:prstGeom prst="rect">
              <a:avLst/>
            </a:prstGeom>
            <a:noFill/>
          </p:spPr>
          <p:txBody>
            <a:bodyPr wrap="square" lIns="0" rIns="0" rtlCol="0">
              <a:spAutoFit/>
            </a:bodyPr>
            <a:lstStyle/>
            <a:p>
              <a:r>
                <a:rPr lang="fr-FR" sz="1200">
                  <a:solidFill>
                    <a:srgbClr val="646464"/>
                  </a:solidFill>
                  <a:latin typeface="+mj-lt"/>
                </a:rPr>
                <a:t>Envoi par la poste</a:t>
              </a:r>
            </a:p>
          </p:txBody>
        </p:sp>
      </p:grpSp>
      <p:pic>
        <p:nvPicPr>
          <p:cNvPr id="34" name="Picture 2" descr="Sifac Démat &gt; 20 établissements au RDV - Amue">
            <a:extLst>
              <a:ext uri="{FF2B5EF4-FFF2-40B4-BE49-F238E27FC236}">
                <a16:creationId xmlns:a16="http://schemas.microsoft.com/office/drawing/2014/main" id="{4E5270F9-60D2-BD88-7C60-EA47DC41C0F2}"/>
              </a:ext>
            </a:extLst>
          </p:cNvPr>
          <p:cNvPicPr>
            <a:picLocks noChangeAspect="1" noChangeArrowheads="1"/>
          </p:cNvPicPr>
          <p:nvPr/>
        </p:nvPicPr>
        <p:blipFill rotWithShape="1">
          <a:blip r:embed="rId9" cstate="print">
            <a:extLst>
              <a:ext uri="{28A0092B-C50C-407E-A947-70E740481C1C}">
                <a14:useLocalDpi xmlns:a14="http://schemas.microsoft.com/office/drawing/2010/main" val="0"/>
              </a:ext>
            </a:extLst>
          </a:blip>
          <a:srcRect r="34374"/>
          <a:stretch/>
        </p:blipFill>
        <p:spPr bwMode="auto">
          <a:xfrm>
            <a:off x="8618411" y="5075700"/>
            <a:ext cx="507047" cy="126256"/>
          </a:xfrm>
          <a:prstGeom prst="rect">
            <a:avLst/>
          </a:prstGeom>
          <a:noFill/>
          <a:extLst>
            <a:ext uri="{909E8E84-426E-40DD-AFC4-6F175D3DCCD1}">
              <a14:hiddenFill xmlns:a14="http://schemas.microsoft.com/office/drawing/2010/main">
                <a:solidFill>
                  <a:srgbClr val="FFFFFF"/>
                </a:solidFill>
              </a14:hiddenFill>
            </a:ext>
          </a:extLst>
        </p:spPr>
      </p:pic>
      <p:sp>
        <p:nvSpPr>
          <p:cNvPr id="35" name="ZoneTexte 34">
            <a:extLst>
              <a:ext uri="{FF2B5EF4-FFF2-40B4-BE49-F238E27FC236}">
                <a16:creationId xmlns:a16="http://schemas.microsoft.com/office/drawing/2014/main" id="{10824CE6-95CD-EDB3-9FF8-EDB64B6BE7C9}"/>
              </a:ext>
            </a:extLst>
          </p:cNvPr>
          <p:cNvSpPr txBox="1"/>
          <p:nvPr/>
        </p:nvSpPr>
        <p:spPr>
          <a:xfrm>
            <a:off x="9213178" y="5013176"/>
            <a:ext cx="2064423" cy="276999"/>
          </a:xfrm>
          <a:prstGeom prst="rect">
            <a:avLst/>
          </a:prstGeom>
          <a:noFill/>
        </p:spPr>
        <p:txBody>
          <a:bodyPr wrap="square" lIns="0" rIns="0" rtlCol="0">
            <a:spAutoFit/>
          </a:bodyPr>
          <a:lstStyle/>
          <a:p>
            <a:r>
              <a:rPr lang="fr-FR" sz="1200">
                <a:solidFill>
                  <a:srgbClr val="646464"/>
                </a:solidFill>
                <a:latin typeface="+mj-lt"/>
              </a:rPr>
              <a:t>Traitement dans l’outil SIFAC</a:t>
            </a:r>
          </a:p>
        </p:txBody>
      </p:sp>
      <p:grpSp>
        <p:nvGrpSpPr>
          <p:cNvPr id="36" name="Groupe 35">
            <a:extLst>
              <a:ext uri="{FF2B5EF4-FFF2-40B4-BE49-F238E27FC236}">
                <a16:creationId xmlns:a16="http://schemas.microsoft.com/office/drawing/2014/main" id="{526A3F60-D117-915E-700C-39BF34CD6328}"/>
              </a:ext>
            </a:extLst>
          </p:cNvPr>
          <p:cNvGrpSpPr/>
          <p:nvPr/>
        </p:nvGrpSpPr>
        <p:grpSpPr>
          <a:xfrm>
            <a:off x="5480973" y="3649350"/>
            <a:ext cx="2137787" cy="1740300"/>
            <a:chOff x="5480973" y="3585341"/>
            <a:chExt cx="2137786" cy="1740300"/>
          </a:xfrm>
        </p:grpSpPr>
        <p:grpSp>
          <p:nvGrpSpPr>
            <p:cNvPr id="37" name="Groupe 36">
              <a:extLst>
                <a:ext uri="{FF2B5EF4-FFF2-40B4-BE49-F238E27FC236}">
                  <a16:creationId xmlns:a16="http://schemas.microsoft.com/office/drawing/2014/main" id="{0A2CE1B8-3E17-5FDB-CCAF-EBFD958A8C7C}"/>
                </a:ext>
              </a:extLst>
            </p:cNvPr>
            <p:cNvGrpSpPr/>
            <p:nvPr/>
          </p:nvGrpSpPr>
          <p:grpSpPr>
            <a:xfrm>
              <a:off x="5480973" y="3585341"/>
              <a:ext cx="2137786" cy="1473224"/>
              <a:chOff x="5462627" y="3767899"/>
              <a:chExt cx="2137786" cy="1473224"/>
            </a:xfrm>
          </p:grpSpPr>
          <p:pic>
            <p:nvPicPr>
              <p:cNvPr id="40" name="Graphique 39" descr="Adresse de courrier avec un remplissage uni">
                <a:extLst>
                  <a:ext uri="{FF2B5EF4-FFF2-40B4-BE49-F238E27FC236}">
                    <a16:creationId xmlns:a16="http://schemas.microsoft.com/office/drawing/2014/main" id="{D0731BA1-CC45-FB92-D1DF-07E4692BBA72}"/>
                  </a:ext>
                </a:extLst>
              </p:cNvPr>
              <p:cNvPicPr>
                <a:picLocks noChangeAspect="1"/>
              </p:cNvPicPr>
              <p:nvPr/>
            </p:nvPicPr>
            <p:blipFill>
              <a:blip r:embed="rId10">
                <a:extLst>
                  <a:ext uri="{96DAC541-7B7A-43D3-8B79-37D633B846F1}">
                    <asvg:svgBlip xmlns:asvg="http://schemas.microsoft.com/office/drawing/2016/SVG/main" r:embed="rId11"/>
                  </a:ext>
                </a:extLst>
              </a:blip>
              <a:stretch>
                <a:fillRect/>
              </a:stretch>
            </p:blipFill>
            <p:spPr>
              <a:xfrm>
                <a:off x="5513033" y="3802094"/>
                <a:ext cx="181752" cy="181752"/>
              </a:xfrm>
              <a:prstGeom prst="rect">
                <a:avLst/>
              </a:prstGeom>
            </p:spPr>
          </p:pic>
          <p:pic>
            <p:nvPicPr>
              <p:cNvPr id="41" name="Picture 4">
                <a:extLst>
                  <a:ext uri="{FF2B5EF4-FFF2-40B4-BE49-F238E27FC236}">
                    <a16:creationId xmlns:a16="http://schemas.microsoft.com/office/drawing/2014/main" id="{D2CEDD33-5290-4DDD-98B4-FA70A7C463EB}"/>
                  </a:ext>
                </a:extLst>
              </p:cNvPr>
              <p:cNvPicPr>
                <a:picLocks noChangeAspect="1" noChangeArrowheads="1"/>
              </p:cNvPicPr>
              <p:nvPr/>
            </p:nvPicPr>
            <p:blipFill>
              <a:blip r:embed="rId12" cstate="print">
                <a:extLst>
                  <a:ext uri="{28A0092B-C50C-407E-A947-70E740481C1C}">
                    <a14:useLocalDpi xmlns:a14="http://schemas.microsoft.com/office/drawing/2010/main" val="0"/>
                  </a:ext>
                </a:extLst>
              </a:blip>
              <a:srcRect/>
              <a:stretch>
                <a:fillRect/>
              </a:stretch>
            </p:blipFill>
            <p:spPr bwMode="auto">
              <a:xfrm>
                <a:off x="5485197" y="4768568"/>
                <a:ext cx="237423" cy="118712"/>
              </a:xfrm>
              <a:prstGeom prst="rect">
                <a:avLst/>
              </a:prstGeom>
              <a:noFill/>
              <a:extLst>
                <a:ext uri="{909E8E84-426E-40DD-AFC4-6F175D3DCCD1}">
                  <a14:hiddenFill xmlns:a14="http://schemas.microsoft.com/office/drawing/2010/main">
                    <a:solidFill>
                      <a:srgbClr val="FFFFFF"/>
                    </a:solidFill>
                  </a14:hiddenFill>
                </a:ext>
              </a:extLst>
            </p:spPr>
          </p:pic>
          <p:pic>
            <p:nvPicPr>
              <p:cNvPr id="42" name="Graphique 41" descr="Bulle de discussion avec un remplissage uni">
                <a:extLst>
                  <a:ext uri="{FF2B5EF4-FFF2-40B4-BE49-F238E27FC236}">
                    <a16:creationId xmlns:a16="http://schemas.microsoft.com/office/drawing/2014/main" id="{A0016B0E-8AF6-3272-98AA-7B0C3863948F}"/>
                  </a:ext>
                </a:extLst>
              </p:cNvPr>
              <p:cNvPicPr>
                <a:picLocks noChangeAspect="1"/>
              </p:cNvPicPr>
              <p:nvPr/>
            </p:nvPicPr>
            <p:blipFill>
              <a:blip r:embed="rId13">
                <a:extLst>
                  <a:ext uri="{96DAC541-7B7A-43D3-8B79-37D633B846F1}">
                    <asvg:svgBlip xmlns:asvg="http://schemas.microsoft.com/office/drawing/2016/SVG/main" r:embed="rId14"/>
                  </a:ext>
                </a:extLst>
              </a:blip>
              <a:stretch>
                <a:fillRect/>
              </a:stretch>
            </p:blipFill>
            <p:spPr>
              <a:xfrm>
                <a:off x="5478511" y="4394654"/>
                <a:ext cx="250794" cy="250794"/>
              </a:xfrm>
              <a:prstGeom prst="rect">
                <a:avLst/>
              </a:prstGeom>
            </p:spPr>
          </p:pic>
          <p:sp>
            <p:nvSpPr>
              <p:cNvPr id="43" name="ZoneTexte 42">
                <a:extLst>
                  <a:ext uri="{FF2B5EF4-FFF2-40B4-BE49-F238E27FC236}">
                    <a16:creationId xmlns:a16="http://schemas.microsoft.com/office/drawing/2014/main" id="{878E753C-CA43-2EE7-B0AB-C0F972846331}"/>
                  </a:ext>
                </a:extLst>
              </p:cNvPr>
              <p:cNvSpPr txBox="1"/>
              <p:nvPr/>
            </p:nvSpPr>
            <p:spPr>
              <a:xfrm>
                <a:off x="5903927" y="4687124"/>
                <a:ext cx="767244" cy="276999"/>
              </a:xfrm>
              <a:prstGeom prst="rect">
                <a:avLst/>
              </a:prstGeom>
              <a:noFill/>
            </p:spPr>
            <p:txBody>
              <a:bodyPr wrap="square" lIns="0" rIns="0" rtlCol="0">
                <a:spAutoFit/>
              </a:bodyPr>
              <a:lstStyle/>
              <a:p>
                <a:r>
                  <a:rPr lang="fr-FR" sz="1200">
                    <a:solidFill>
                      <a:srgbClr val="646464"/>
                    </a:solidFill>
                    <a:latin typeface="+mj-lt"/>
                  </a:rPr>
                  <a:t>WeTransfer</a:t>
                </a:r>
              </a:p>
            </p:txBody>
          </p:sp>
          <p:sp>
            <p:nvSpPr>
              <p:cNvPr id="44" name="ZoneTexte 43">
                <a:extLst>
                  <a:ext uri="{FF2B5EF4-FFF2-40B4-BE49-F238E27FC236}">
                    <a16:creationId xmlns:a16="http://schemas.microsoft.com/office/drawing/2014/main" id="{8AA627D9-0BD1-59F1-0125-F5F12B6C7F39}"/>
                  </a:ext>
                </a:extLst>
              </p:cNvPr>
              <p:cNvSpPr txBox="1"/>
              <p:nvPr/>
            </p:nvSpPr>
            <p:spPr>
              <a:xfrm>
                <a:off x="5909706" y="4369147"/>
                <a:ext cx="767244" cy="276999"/>
              </a:xfrm>
              <a:prstGeom prst="rect">
                <a:avLst/>
              </a:prstGeom>
              <a:noFill/>
            </p:spPr>
            <p:txBody>
              <a:bodyPr wrap="square" lIns="0" rIns="0" rtlCol="0">
                <a:spAutoFit/>
              </a:bodyPr>
              <a:lstStyle/>
              <a:p>
                <a:r>
                  <a:rPr lang="fr-FR" sz="1200">
                    <a:solidFill>
                      <a:srgbClr val="646464"/>
                    </a:solidFill>
                    <a:latin typeface="+mj-lt"/>
                  </a:rPr>
                  <a:t>De vive voix</a:t>
                </a:r>
              </a:p>
            </p:txBody>
          </p:sp>
          <p:sp>
            <p:nvSpPr>
              <p:cNvPr id="45" name="ZoneTexte 44">
                <a:extLst>
                  <a:ext uri="{FF2B5EF4-FFF2-40B4-BE49-F238E27FC236}">
                    <a16:creationId xmlns:a16="http://schemas.microsoft.com/office/drawing/2014/main" id="{CAFE6E2A-9421-0E3E-F008-A512403520EB}"/>
                  </a:ext>
                </a:extLst>
              </p:cNvPr>
              <p:cNvSpPr txBox="1"/>
              <p:nvPr/>
            </p:nvSpPr>
            <p:spPr>
              <a:xfrm>
                <a:off x="5903927" y="3767899"/>
                <a:ext cx="767244" cy="276999"/>
              </a:xfrm>
              <a:prstGeom prst="rect">
                <a:avLst/>
              </a:prstGeom>
              <a:noFill/>
            </p:spPr>
            <p:txBody>
              <a:bodyPr wrap="square" lIns="0" rIns="0" rtlCol="0">
                <a:spAutoFit/>
              </a:bodyPr>
              <a:lstStyle/>
              <a:p>
                <a:r>
                  <a:rPr lang="fr-FR" sz="1200">
                    <a:solidFill>
                      <a:srgbClr val="646464"/>
                    </a:solidFill>
                    <a:latin typeface="+mj-lt"/>
                  </a:rPr>
                  <a:t>Mail</a:t>
                </a:r>
              </a:p>
            </p:txBody>
          </p:sp>
          <p:pic>
            <p:nvPicPr>
              <p:cNvPr id="46" name="Graphique 45" descr="Téléphone avec un remplissage uni">
                <a:extLst>
                  <a:ext uri="{FF2B5EF4-FFF2-40B4-BE49-F238E27FC236}">
                    <a16:creationId xmlns:a16="http://schemas.microsoft.com/office/drawing/2014/main" id="{355DEF25-4B05-0090-3204-DFEF68F055D2}"/>
                  </a:ext>
                </a:extLst>
              </p:cNvPr>
              <p:cNvPicPr>
                <a:picLocks noChangeAspect="1"/>
              </p:cNvPicPr>
              <p:nvPr/>
            </p:nvPicPr>
            <p:blipFill>
              <a:blip r:embed="rId15">
                <a:extLst>
                  <a:ext uri="{96DAC541-7B7A-43D3-8B79-37D633B846F1}">
                    <asvg:svgBlip xmlns:asvg="http://schemas.microsoft.com/office/drawing/2016/SVG/main" r:embed="rId16"/>
                  </a:ext>
                </a:extLst>
              </a:blip>
              <a:stretch>
                <a:fillRect/>
              </a:stretch>
            </p:blipFill>
            <p:spPr>
              <a:xfrm>
                <a:off x="5476084" y="4089375"/>
                <a:ext cx="241655" cy="241655"/>
              </a:xfrm>
              <a:prstGeom prst="rect">
                <a:avLst/>
              </a:prstGeom>
            </p:spPr>
          </p:pic>
          <p:sp>
            <p:nvSpPr>
              <p:cNvPr id="47" name="ZoneTexte 46">
                <a:extLst>
                  <a:ext uri="{FF2B5EF4-FFF2-40B4-BE49-F238E27FC236}">
                    <a16:creationId xmlns:a16="http://schemas.microsoft.com/office/drawing/2014/main" id="{EA413D0A-6B67-85C9-43A8-832E0A2DE020}"/>
                  </a:ext>
                </a:extLst>
              </p:cNvPr>
              <p:cNvSpPr txBox="1"/>
              <p:nvPr/>
            </p:nvSpPr>
            <p:spPr>
              <a:xfrm>
                <a:off x="5904392" y="4068523"/>
                <a:ext cx="767244" cy="276999"/>
              </a:xfrm>
              <a:prstGeom prst="rect">
                <a:avLst/>
              </a:prstGeom>
              <a:noFill/>
            </p:spPr>
            <p:txBody>
              <a:bodyPr wrap="square" lIns="0" rIns="0" rtlCol="0">
                <a:spAutoFit/>
              </a:bodyPr>
              <a:lstStyle/>
              <a:p>
                <a:r>
                  <a:rPr lang="fr-FR" sz="1200">
                    <a:solidFill>
                      <a:srgbClr val="646464"/>
                    </a:solidFill>
                    <a:latin typeface="+mj-lt"/>
                  </a:rPr>
                  <a:t>Téléphone</a:t>
                </a:r>
              </a:p>
            </p:txBody>
          </p:sp>
          <p:pic>
            <p:nvPicPr>
              <p:cNvPr id="48" name="Picture 4" descr="Accueil - GLPI Project">
                <a:extLst>
                  <a:ext uri="{FF2B5EF4-FFF2-40B4-BE49-F238E27FC236}">
                    <a16:creationId xmlns:a16="http://schemas.microsoft.com/office/drawing/2014/main" id="{1D67C5EB-5239-0EB3-B1B1-4719EEA55DDA}"/>
                  </a:ext>
                </a:extLst>
              </p:cNvPr>
              <p:cNvPicPr>
                <a:picLocks noChangeAspect="1" noChangeArrowheads="1"/>
              </p:cNvPicPr>
              <p:nvPr/>
            </p:nvPicPr>
            <p:blipFill>
              <a:blip r:embed="rId17" cstate="print">
                <a:extLst>
                  <a:ext uri="{28A0092B-C50C-407E-A947-70E740481C1C}">
                    <a14:useLocalDpi xmlns:a14="http://schemas.microsoft.com/office/drawing/2010/main" val="0"/>
                  </a:ext>
                </a:extLst>
              </a:blip>
              <a:srcRect/>
              <a:stretch>
                <a:fillRect/>
              </a:stretch>
            </p:blipFill>
            <p:spPr bwMode="auto">
              <a:xfrm>
                <a:off x="5462627" y="5039494"/>
                <a:ext cx="296671" cy="126257"/>
              </a:xfrm>
              <a:prstGeom prst="rect">
                <a:avLst/>
              </a:prstGeom>
              <a:noFill/>
              <a:extLst>
                <a:ext uri="{909E8E84-426E-40DD-AFC4-6F175D3DCCD1}">
                  <a14:hiddenFill xmlns:a14="http://schemas.microsoft.com/office/drawing/2010/main">
                    <a:solidFill>
                      <a:srgbClr val="FFFFFF"/>
                    </a:solidFill>
                  </a14:hiddenFill>
                </a:ext>
              </a:extLst>
            </p:spPr>
          </p:pic>
          <p:sp>
            <p:nvSpPr>
              <p:cNvPr id="49" name="ZoneTexte 48">
                <a:extLst>
                  <a:ext uri="{FF2B5EF4-FFF2-40B4-BE49-F238E27FC236}">
                    <a16:creationId xmlns:a16="http://schemas.microsoft.com/office/drawing/2014/main" id="{ECE95C2C-D02A-2333-44A5-7DD5682F57B4}"/>
                  </a:ext>
                </a:extLst>
              </p:cNvPr>
              <p:cNvSpPr txBox="1"/>
              <p:nvPr/>
            </p:nvSpPr>
            <p:spPr>
              <a:xfrm>
                <a:off x="5903927" y="4964124"/>
                <a:ext cx="1696486" cy="276999"/>
              </a:xfrm>
              <a:prstGeom prst="rect">
                <a:avLst/>
              </a:prstGeom>
              <a:noFill/>
            </p:spPr>
            <p:txBody>
              <a:bodyPr wrap="square" lIns="0" rIns="0" rtlCol="0">
                <a:spAutoFit/>
              </a:bodyPr>
              <a:lstStyle/>
              <a:p>
                <a:r>
                  <a:rPr lang="fr-FR" sz="1200">
                    <a:solidFill>
                      <a:srgbClr val="646464"/>
                    </a:solidFill>
                    <a:latin typeface="+mj-lt"/>
                  </a:rPr>
                  <a:t>GLPI existant (DAF &amp; DSI)</a:t>
                </a:r>
              </a:p>
            </p:txBody>
          </p:sp>
        </p:grpSp>
        <p:pic>
          <p:nvPicPr>
            <p:cNvPr id="38" name="Picture 2" descr="Microsoft Teams Logo - Télécharger PNG et vecteur">
              <a:extLst>
                <a:ext uri="{FF2B5EF4-FFF2-40B4-BE49-F238E27FC236}">
                  <a16:creationId xmlns:a16="http://schemas.microsoft.com/office/drawing/2014/main" id="{4A09BBC5-A9A1-ED5D-2E21-6650A419BB9C}"/>
                </a:ext>
              </a:extLst>
            </p:cNvPr>
            <p:cNvPicPr>
              <a:picLocks noChangeAspect="1" noChangeArrowheads="1"/>
            </p:cNvPicPr>
            <p:nvPr/>
          </p:nvPicPr>
          <p:blipFill>
            <a:blip r:embed="rId18" cstate="print">
              <a:extLst>
                <a:ext uri="{28A0092B-C50C-407E-A947-70E740481C1C}">
                  <a14:useLocalDpi xmlns:a14="http://schemas.microsoft.com/office/drawing/2010/main" val="0"/>
                </a:ext>
              </a:extLst>
            </a:blip>
            <a:srcRect/>
            <a:stretch>
              <a:fillRect/>
            </a:stretch>
          </p:blipFill>
          <p:spPr bwMode="auto">
            <a:xfrm>
              <a:off x="5513994" y="5098768"/>
              <a:ext cx="202525" cy="176749"/>
            </a:xfrm>
            <a:prstGeom prst="rect">
              <a:avLst/>
            </a:prstGeom>
            <a:noFill/>
            <a:extLst>
              <a:ext uri="{909E8E84-426E-40DD-AFC4-6F175D3DCCD1}">
                <a14:hiddenFill xmlns:a14="http://schemas.microsoft.com/office/drawing/2010/main">
                  <a:solidFill>
                    <a:srgbClr val="FFFFFF"/>
                  </a:solidFill>
                </a14:hiddenFill>
              </a:ext>
            </a:extLst>
          </p:spPr>
        </p:pic>
        <p:sp>
          <p:nvSpPr>
            <p:cNvPr id="39" name="ZoneTexte 38">
              <a:extLst>
                <a:ext uri="{FF2B5EF4-FFF2-40B4-BE49-F238E27FC236}">
                  <a16:creationId xmlns:a16="http://schemas.microsoft.com/office/drawing/2014/main" id="{D064F8E5-FB6B-1268-D3E5-7526A09096FF}"/>
                </a:ext>
              </a:extLst>
            </p:cNvPr>
            <p:cNvSpPr txBox="1"/>
            <p:nvPr/>
          </p:nvSpPr>
          <p:spPr>
            <a:xfrm>
              <a:off x="5922273" y="5048642"/>
              <a:ext cx="1696486" cy="276999"/>
            </a:xfrm>
            <a:prstGeom prst="rect">
              <a:avLst/>
            </a:prstGeom>
            <a:noFill/>
          </p:spPr>
          <p:txBody>
            <a:bodyPr wrap="square" lIns="0" rIns="0" rtlCol="0">
              <a:spAutoFit/>
            </a:bodyPr>
            <a:lstStyle/>
            <a:p>
              <a:r>
                <a:rPr lang="fr-FR" sz="1200">
                  <a:solidFill>
                    <a:srgbClr val="646464"/>
                  </a:solidFill>
                  <a:latin typeface="+mj-lt"/>
                </a:rPr>
                <a:t>Teams</a:t>
              </a:r>
            </a:p>
          </p:txBody>
        </p:sp>
      </p:grpSp>
      <p:sp>
        <p:nvSpPr>
          <p:cNvPr id="50" name="Rectangle 49">
            <a:extLst>
              <a:ext uri="{FF2B5EF4-FFF2-40B4-BE49-F238E27FC236}">
                <a16:creationId xmlns:a16="http://schemas.microsoft.com/office/drawing/2014/main" id="{8E4560CB-A754-C253-D036-618AC5668054}"/>
              </a:ext>
            </a:extLst>
          </p:cNvPr>
          <p:cNvSpPr/>
          <p:nvPr/>
        </p:nvSpPr>
        <p:spPr>
          <a:xfrm>
            <a:off x="4396727" y="1427815"/>
            <a:ext cx="3398551" cy="1808592"/>
          </a:xfrm>
          <a:prstGeom prst="rect">
            <a:avLst/>
          </a:prstGeom>
          <a:noFill/>
          <a:ln>
            <a:solidFill>
              <a:srgbClr val="00A29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200">
              <a:solidFill>
                <a:schemeClr val="bg2">
                  <a:lumMod val="50000"/>
                </a:schemeClr>
              </a:solidFill>
              <a:latin typeface="+mj-lt"/>
            </a:endParaRPr>
          </a:p>
        </p:txBody>
      </p:sp>
      <p:sp>
        <p:nvSpPr>
          <p:cNvPr id="51" name="ZoneTexte 50">
            <a:extLst>
              <a:ext uri="{FF2B5EF4-FFF2-40B4-BE49-F238E27FC236}">
                <a16:creationId xmlns:a16="http://schemas.microsoft.com/office/drawing/2014/main" id="{19C8A774-3D37-A4F3-DFF4-1A3E215ED6BB}"/>
              </a:ext>
            </a:extLst>
          </p:cNvPr>
          <p:cNvSpPr txBox="1"/>
          <p:nvPr/>
        </p:nvSpPr>
        <p:spPr>
          <a:xfrm>
            <a:off x="4904172" y="1264882"/>
            <a:ext cx="2383661" cy="338554"/>
          </a:xfrm>
          <a:prstGeom prst="rect">
            <a:avLst/>
          </a:prstGeom>
          <a:solidFill>
            <a:srgbClr val="EFEEEA"/>
          </a:solidFill>
          <a:ln>
            <a:noFill/>
          </a:ln>
        </p:spPr>
        <p:txBody>
          <a:bodyPr wrap="square" lIns="0" rIns="0" rtlCol="0">
            <a:spAutoFit/>
          </a:bodyPr>
          <a:lstStyle>
            <a:defPPr>
              <a:defRPr lang="en-US"/>
            </a:defPPr>
            <a:lvl1pPr algn="ctr">
              <a:defRPr sz="1600" b="1" spc="300">
                <a:solidFill>
                  <a:schemeClr val="accent4"/>
                </a:solidFill>
                <a:latin typeface="+mj-lt"/>
              </a:defRPr>
            </a:lvl1pPr>
          </a:lstStyle>
          <a:p>
            <a:r>
              <a:rPr lang="fr-FR" b="0">
                <a:solidFill>
                  <a:srgbClr val="00A295"/>
                </a:solidFill>
                <a:latin typeface="Avenir"/>
              </a:rPr>
              <a:t>Type de document</a:t>
            </a:r>
          </a:p>
        </p:txBody>
      </p:sp>
      <p:sp>
        <p:nvSpPr>
          <p:cNvPr id="52" name="Rectangle 51">
            <a:extLst>
              <a:ext uri="{FF2B5EF4-FFF2-40B4-BE49-F238E27FC236}">
                <a16:creationId xmlns:a16="http://schemas.microsoft.com/office/drawing/2014/main" id="{7DFD9662-9860-AFD1-E3DB-70B549FAC9C5}"/>
              </a:ext>
            </a:extLst>
          </p:cNvPr>
          <p:cNvSpPr/>
          <p:nvPr/>
        </p:nvSpPr>
        <p:spPr>
          <a:xfrm>
            <a:off x="8052365" y="1427813"/>
            <a:ext cx="3398551" cy="1819411"/>
          </a:xfrm>
          <a:prstGeom prst="rect">
            <a:avLst/>
          </a:prstGeom>
          <a:noFill/>
          <a:ln>
            <a:solidFill>
              <a:srgbClr val="00A29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200">
              <a:solidFill>
                <a:schemeClr val="bg2">
                  <a:lumMod val="50000"/>
                </a:schemeClr>
              </a:solidFill>
              <a:latin typeface="+mj-lt"/>
            </a:endParaRPr>
          </a:p>
        </p:txBody>
      </p:sp>
      <p:sp>
        <p:nvSpPr>
          <p:cNvPr id="53" name="ZoneTexte 52">
            <a:extLst>
              <a:ext uri="{FF2B5EF4-FFF2-40B4-BE49-F238E27FC236}">
                <a16:creationId xmlns:a16="http://schemas.microsoft.com/office/drawing/2014/main" id="{A9B8D758-FE03-4AEC-3CDC-FE412B59E792}"/>
              </a:ext>
            </a:extLst>
          </p:cNvPr>
          <p:cNvSpPr txBox="1"/>
          <p:nvPr/>
        </p:nvSpPr>
        <p:spPr>
          <a:xfrm>
            <a:off x="9155330" y="1269138"/>
            <a:ext cx="1192613" cy="338554"/>
          </a:xfrm>
          <a:prstGeom prst="rect">
            <a:avLst/>
          </a:prstGeom>
          <a:solidFill>
            <a:srgbClr val="EFEEEA"/>
          </a:solidFill>
          <a:ln>
            <a:noFill/>
          </a:ln>
        </p:spPr>
        <p:txBody>
          <a:bodyPr wrap="square" lIns="0" rIns="0" rtlCol="0">
            <a:spAutoFit/>
          </a:bodyPr>
          <a:lstStyle>
            <a:defPPr>
              <a:defRPr lang="en-US"/>
            </a:defPPr>
            <a:lvl1pPr algn="ctr">
              <a:defRPr sz="1600" b="1" spc="300">
                <a:solidFill>
                  <a:schemeClr val="accent4"/>
                </a:solidFill>
                <a:latin typeface="+mj-lt"/>
              </a:defRPr>
            </a:lvl1pPr>
          </a:lstStyle>
          <a:p>
            <a:r>
              <a:rPr lang="fr-FR" b="0">
                <a:solidFill>
                  <a:srgbClr val="00A295"/>
                </a:solidFill>
                <a:latin typeface="Avenir"/>
              </a:rPr>
              <a:t>Ressaisie</a:t>
            </a:r>
          </a:p>
        </p:txBody>
      </p:sp>
      <p:grpSp>
        <p:nvGrpSpPr>
          <p:cNvPr id="54" name="Groupe 53">
            <a:extLst>
              <a:ext uri="{FF2B5EF4-FFF2-40B4-BE49-F238E27FC236}">
                <a16:creationId xmlns:a16="http://schemas.microsoft.com/office/drawing/2014/main" id="{243F1CB2-9D98-E5B7-7DFA-0A4E80AA1C5C}"/>
              </a:ext>
            </a:extLst>
          </p:cNvPr>
          <p:cNvGrpSpPr/>
          <p:nvPr/>
        </p:nvGrpSpPr>
        <p:grpSpPr>
          <a:xfrm>
            <a:off x="8720722" y="2019015"/>
            <a:ext cx="1582714" cy="633357"/>
            <a:chOff x="8239679" y="1617773"/>
            <a:chExt cx="1582714" cy="633357"/>
          </a:xfrm>
        </p:grpSpPr>
        <p:pic>
          <p:nvPicPr>
            <p:cNvPr id="55" name="Graphique 54" descr="Clavier avec un remplissage uni">
              <a:extLst>
                <a:ext uri="{FF2B5EF4-FFF2-40B4-BE49-F238E27FC236}">
                  <a16:creationId xmlns:a16="http://schemas.microsoft.com/office/drawing/2014/main" id="{6F994FFA-509F-020A-7896-47B2ED7D9156}"/>
                </a:ext>
              </a:extLst>
            </p:cNvPr>
            <p:cNvPicPr>
              <a:picLocks noChangeAspect="1"/>
            </p:cNvPicPr>
            <p:nvPr/>
          </p:nvPicPr>
          <p:blipFill>
            <a:blip r:embed="rId19">
              <a:extLst>
                <a:ext uri="{96DAC541-7B7A-43D3-8B79-37D633B846F1}">
                  <asvg:svgBlip xmlns:asvg="http://schemas.microsoft.com/office/drawing/2016/SVG/main" r:embed="rId20"/>
                </a:ext>
              </a:extLst>
            </a:blip>
            <a:stretch>
              <a:fillRect/>
            </a:stretch>
          </p:blipFill>
          <p:spPr>
            <a:xfrm rot="1090740">
              <a:off x="8239679" y="1932759"/>
              <a:ext cx="302415" cy="302415"/>
            </a:xfrm>
            <a:prstGeom prst="rect">
              <a:avLst/>
            </a:prstGeom>
          </p:spPr>
        </p:pic>
        <p:pic>
          <p:nvPicPr>
            <p:cNvPr id="56" name="Graphique 55" descr="Gribouille contour">
              <a:extLst>
                <a:ext uri="{FF2B5EF4-FFF2-40B4-BE49-F238E27FC236}">
                  <a16:creationId xmlns:a16="http://schemas.microsoft.com/office/drawing/2014/main" id="{F45A5954-5CEC-99FC-32DD-1E90D388727D}"/>
                </a:ext>
              </a:extLst>
            </p:cNvPr>
            <p:cNvPicPr>
              <a:picLocks noChangeAspect="1"/>
            </p:cNvPicPr>
            <p:nvPr/>
          </p:nvPicPr>
          <p:blipFill>
            <a:blip r:embed="rId21">
              <a:extLst>
                <a:ext uri="{96DAC541-7B7A-43D3-8B79-37D633B846F1}">
                  <asvg:svgBlip xmlns:asvg="http://schemas.microsoft.com/office/drawing/2016/SVG/main" r:embed="rId22"/>
                </a:ext>
              </a:extLst>
            </a:blip>
            <a:stretch>
              <a:fillRect/>
            </a:stretch>
          </p:blipFill>
          <p:spPr>
            <a:xfrm>
              <a:off x="8239679" y="1617773"/>
              <a:ext cx="302415" cy="302415"/>
            </a:xfrm>
            <a:prstGeom prst="rect">
              <a:avLst/>
            </a:prstGeom>
          </p:spPr>
        </p:pic>
        <p:sp>
          <p:nvSpPr>
            <p:cNvPr id="57" name="ZoneTexte 56">
              <a:extLst>
                <a:ext uri="{FF2B5EF4-FFF2-40B4-BE49-F238E27FC236}">
                  <a16:creationId xmlns:a16="http://schemas.microsoft.com/office/drawing/2014/main" id="{E9C8C919-B394-10AB-2A3D-8AF5E6111163}"/>
                </a:ext>
              </a:extLst>
            </p:cNvPr>
            <p:cNvSpPr txBox="1"/>
            <p:nvPr/>
          </p:nvSpPr>
          <p:spPr>
            <a:xfrm>
              <a:off x="8752223" y="1974130"/>
              <a:ext cx="1070170" cy="277000"/>
            </a:xfrm>
            <a:prstGeom prst="rect">
              <a:avLst/>
            </a:prstGeom>
            <a:noFill/>
          </p:spPr>
          <p:txBody>
            <a:bodyPr wrap="square" lIns="0" rIns="0" rtlCol="0">
              <a:spAutoFit/>
            </a:bodyPr>
            <a:lstStyle/>
            <a:p>
              <a:r>
                <a:rPr lang="fr-FR" sz="1200">
                  <a:solidFill>
                    <a:srgbClr val="646464"/>
                  </a:solidFill>
                  <a:latin typeface="+mj-lt"/>
                </a:rPr>
                <a:t>Saisie numérique</a:t>
              </a:r>
            </a:p>
          </p:txBody>
        </p:sp>
        <p:sp>
          <p:nvSpPr>
            <p:cNvPr id="58" name="ZoneTexte 57">
              <a:extLst>
                <a:ext uri="{FF2B5EF4-FFF2-40B4-BE49-F238E27FC236}">
                  <a16:creationId xmlns:a16="http://schemas.microsoft.com/office/drawing/2014/main" id="{E2D4D114-56D4-8745-3D00-F81CFB944740}"/>
                </a:ext>
              </a:extLst>
            </p:cNvPr>
            <p:cNvSpPr txBox="1"/>
            <p:nvPr/>
          </p:nvSpPr>
          <p:spPr>
            <a:xfrm>
              <a:off x="8746441" y="1663076"/>
              <a:ext cx="1070170" cy="276999"/>
            </a:xfrm>
            <a:prstGeom prst="rect">
              <a:avLst/>
            </a:prstGeom>
            <a:noFill/>
          </p:spPr>
          <p:txBody>
            <a:bodyPr wrap="square" lIns="0" rIns="0" rtlCol="0">
              <a:spAutoFit/>
            </a:bodyPr>
            <a:lstStyle/>
            <a:p>
              <a:r>
                <a:rPr lang="fr-FR" sz="1200">
                  <a:solidFill>
                    <a:srgbClr val="646464"/>
                  </a:solidFill>
                  <a:latin typeface="+mj-lt"/>
                </a:rPr>
                <a:t>Saisie à la main</a:t>
              </a:r>
            </a:p>
          </p:txBody>
        </p:sp>
      </p:grpSp>
      <p:pic>
        <p:nvPicPr>
          <p:cNvPr id="59" name="Picture 4" descr="Microsoft Excel Logo - Télécharger PNG et vecteur">
            <a:extLst>
              <a:ext uri="{FF2B5EF4-FFF2-40B4-BE49-F238E27FC236}">
                <a16:creationId xmlns:a16="http://schemas.microsoft.com/office/drawing/2014/main" id="{C4A911BE-0B03-E34F-0B1F-BAB60CED14A1}"/>
              </a:ext>
            </a:extLst>
          </p:cNvPr>
          <p:cNvPicPr>
            <a:picLocks noChangeAspect="1" noChangeArrowheads="1"/>
          </p:cNvPicPr>
          <p:nvPr/>
        </p:nvPicPr>
        <p:blipFill>
          <a:blip r:embed="rId23" cstate="print">
            <a:extLst>
              <a:ext uri="{28A0092B-C50C-407E-A947-70E740481C1C}">
                <a14:useLocalDpi xmlns:a14="http://schemas.microsoft.com/office/drawing/2010/main" val="0"/>
              </a:ext>
            </a:extLst>
          </a:blip>
          <a:srcRect/>
          <a:stretch>
            <a:fillRect/>
          </a:stretch>
        </p:blipFill>
        <p:spPr bwMode="auto">
          <a:xfrm rot="572966">
            <a:off x="5466353" y="1901343"/>
            <a:ext cx="310579" cy="310579"/>
          </a:xfrm>
          <a:prstGeom prst="rect">
            <a:avLst/>
          </a:prstGeom>
          <a:noFill/>
          <a:extLst>
            <a:ext uri="{909E8E84-426E-40DD-AFC4-6F175D3DCCD1}">
              <a14:hiddenFill xmlns:a14="http://schemas.microsoft.com/office/drawing/2010/main">
                <a:solidFill>
                  <a:srgbClr val="FFFFFF"/>
                </a:solidFill>
              </a14:hiddenFill>
            </a:ext>
          </a:extLst>
        </p:spPr>
      </p:pic>
      <p:pic>
        <p:nvPicPr>
          <p:cNvPr id="60" name="Picture 2" descr="Pdf PNG pour téléchargement gratuit">
            <a:extLst>
              <a:ext uri="{FF2B5EF4-FFF2-40B4-BE49-F238E27FC236}">
                <a16:creationId xmlns:a16="http://schemas.microsoft.com/office/drawing/2014/main" id="{4D838DAA-90B1-8C1C-C782-E4A22F5B6576}"/>
              </a:ext>
            </a:extLst>
          </p:cNvPr>
          <p:cNvPicPr>
            <a:picLocks noChangeAspect="1" noChangeArrowheads="1"/>
          </p:cNvPicPr>
          <p:nvPr/>
        </p:nvPicPr>
        <p:blipFill>
          <a:blip r:embed="rId24" cstate="print">
            <a:extLst>
              <a:ext uri="{BEBA8EAE-BF5A-486C-A8C5-ECC9F3942E4B}">
                <a14:imgProps xmlns:a14="http://schemas.microsoft.com/office/drawing/2010/main">
                  <a14:imgLayer r:embed="rId25">
                    <a14:imgEffect>
                      <a14:saturation sat="400000"/>
                    </a14:imgEffect>
                  </a14:imgLayer>
                </a14:imgProps>
              </a:ext>
              <a:ext uri="{28A0092B-C50C-407E-A947-70E740481C1C}">
                <a14:useLocalDpi xmlns:a14="http://schemas.microsoft.com/office/drawing/2010/main" val="0"/>
              </a:ext>
            </a:extLst>
          </a:blip>
          <a:srcRect/>
          <a:stretch>
            <a:fillRect/>
          </a:stretch>
        </p:blipFill>
        <p:spPr bwMode="auto">
          <a:xfrm rot="761301">
            <a:off x="5462990" y="2257765"/>
            <a:ext cx="317305" cy="235931"/>
          </a:xfrm>
          <a:prstGeom prst="rect">
            <a:avLst/>
          </a:prstGeom>
          <a:noFill/>
          <a:extLst>
            <a:ext uri="{909E8E84-426E-40DD-AFC4-6F175D3DCCD1}">
              <a14:hiddenFill xmlns:a14="http://schemas.microsoft.com/office/drawing/2010/main">
                <a:solidFill>
                  <a:srgbClr val="FFFFFF"/>
                </a:solidFill>
              </a14:hiddenFill>
            </a:ext>
          </a:extLst>
        </p:spPr>
      </p:pic>
      <p:pic>
        <p:nvPicPr>
          <p:cNvPr id="61" name="Picture 2" descr="Microsoft Word Logo - Télécharger PNG et vecteur">
            <a:extLst>
              <a:ext uri="{FF2B5EF4-FFF2-40B4-BE49-F238E27FC236}">
                <a16:creationId xmlns:a16="http://schemas.microsoft.com/office/drawing/2014/main" id="{DE96625A-64C5-1DD8-7381-27AFB536FF1D}"/>
              </a:ext>
            </a:extLst>
          </p:cNvPr>
          <p:cNvPicPr>
            <a:picLocks noChangeAspect="1" noChangeArrowheads="1"/>
          </p:cNvPicPr>
          <p:nvPr/>
        </p:nvPicPr>
        <p:blipFill>
          <a:blip r:embed="rId26" cstate="print">
            <a:extLst>
              <a:ext uri="{28A0092B-C50C-407E-A947-70E740481C1C}">
                <a14:useLocalDpi xmlns:a14="http://schemas.microsoft.com/office/drawing/2010/main" val="0"/>
              </a:ext>
            </a:extLst>
          </a:blip>
          <a:srcRect/>
          <a:stretch>
            <a:fillRect/>
          </a:stretch>
        </p:blipFill>
        <p:spPr bwMode="auto">
          <a:xfrm rot="610546">
            <a:off x="5509673" y="1655587"/>
            <a:ext cx="223939" cy="223939"/>
          </a:xfrm>
          <a:prstGeom prst="rect">
            <a:avLst/>
          </a:prstGeom>
          <a:noFill/>
          <a:extLst>
            <a:ext uri="{909E8E84-426E-40DD-AFC4-6F175D3DCCD1}">
              <a14:hiddenFill xmlns:a14="http://schemas.microsoft.com/office/drawing/2010/main">
                <a:solidFill>
                  <a:srgbClr val="FFFFFF"/>
                </a:solidFill>
              </a14:hiddenFill>
            </a:ext>
          </a:extLst>
        </p:spPr>
      </p:pic>
      <p:sp>
        <p:nvSpPr>
          <p:cNvPr id="62" name="ZoneTexte 61">
            <a:extLst>
              <a:ext uri="{FF2B5EF4-FFF2-40B4-BE49-F238E27FC236}">
                <a16:creationId xmlns:a16="http://schemas.microsoft.com/office/drawing/2014/main" id="{3836D6C5-F9E6-248F-BF68-5CFD6A838CF7}"/>
              </a:ext>
            </a:extLst>
          </p:cNvPr>
          <p:cNvSpPr txBox="1"/>
          <p:nvPr/>
        </p:nvSpPr>
        <p:spPr>
          <a:xfrm>
            <a:off x="5965337" y="2242063"/>
            <a:ext cx="359401" cy="276999"/>
          </a:xfrm>
          <a:prstGeom prst="rect">
            <a:avLst/>
          </a:prstGeom>
          <a:noFill/>
        </p:spPr>
        <p:txBody>
          <a:bodyPr wrap="square" lIns="0" rIns="0" rtlCol="0">
            <a:spAutoFit/>
          </a:bodyPr>
          <a:lstStyle/>
          <a:p>
            <a:r>
              <a:rPr lang="fr-FR" sz="1200">
                <a:solidFill>
                  <a:srgbClr val="646464"/>
                </a:solidFill>
                <a:latin typeface="+mj-lt"/>
              </a:rPr>
              <a:t>PDF</a:t>
            </a:r>
          </a:p>
        </p:txBody>
      </p:sp>
      <p:sp>
        <p:nvSpPr>
          <p:cNvPr id="63" name="ZoneTexte 62">
            <a:extLst>
              <a:ext uri="{FF2B5EF4-FFF2-40B4-BE49-F238E27FC236}">
                <a16:creationId xmlns:a16="http://schemas.microsoft.com/office/drawing/2014/main" id="{2562FC4D-F7AC-C02F-1A4E-D995F039179D}"/>
              </a:ext>
            </a:extLst>
          </p:cNvPr>
          <p:cNvSpPr txBox="1"/>
          <p:nvPr/>
        </p:nvSpPr>
        <p:spPr>
          <a:xfrm>
            <a:off x="5971117" y="1924086"/>
            <a:ext cx="359401" cy="276999"/>
          </a:xfrm>
          <a:prstGeom prst="rect">
            <a:avLst/>
          </a:prstGeom>
          <a:noFill/>
        </p:spPr>
        <p:txBody>
          <a:bodyPr wrap="square" lIns="0" rIns="0" rtlCol="0">
            <a:spAutoFit/>
          </a:bodyPr>
          <a:lstStyle/>
          <a:p>
            <a:r>
              <a:rPr lang="fr-FR" sz="1200">
                <a:solidFill>
                  <a:srgbClr val="646464"/>
                </a:solidFill>
                <a:latin typeface="+mj-lt"/>
              </a:rPr>
              <a:t>Excel</a:t>
            </a:r>
          </a:p>
        </p:txBody>
      </p:sp>
      <p:sp>
        <p:nvSpPr>
          <p:cNvPr id="64" name="ZoneTexte 63">
            <a:extLst>
              <a:ext uri="{FF2B5EF4-FFF2-40B4-BE49-F238E27FC236}">
                <a16:creationId xmlns:a16="http://schemas.microsoft.com/office/drawing/2014/main" id="{F8132ACF-B7A5-B74A-DA63-204F9613AB82}"/>
              </a:ext>
            </a:extLst>
          </p:cNvPr>
          <p:cNvSpPr txBox="1"/>
          <p:nvPr/>
        </p:nvSpPr>
        <p:spPr>
          <a:xfrm>
            <a:off x="5965337" y="1613032"/>
            <a:ext cx="359401" cy="276999"/>
          </a:xfrm>
          <a:prstGeom prst="rect">
            <a:avLst/>
          </a:prstGeom>
          <a:noFill/>
        </p:spPr>
        <p:txBody>
          <a:bodyPr wrap="square" lIns="0" rIns="0" rtlCol="0">
            <a:spAutoFit/>
          </a:bodyPr>
          <a:lstStyle/>
          <a:p>
            <a:r>
              <a:rPr lang="fr-FR" sz="1200">
                <a:solidFill>
                  <a:srgbClr val="646464"/>
                </a:solidFill>
                <a:latin typeface="+mj-lt"/>
              </a:rPr>
              <a:t>Word</a:t>
            </a:r>
          </a:p>
        </p:txBody>
      </p:sp>
      <p:pic>
        <p:nvPicPr>
          <p:cNvPr id="65" name="Picture 2" descr="Download Free Csv Generic color fill icon Icons in PNG &amp; SVG">
            <a:extLst>
              <a:ext uri="{FF2B5EF4-FFF2-40B4-BE49-F238E27FC236}">
                <a16:creationId xmlns:a16="http://schemas.microsoft.com/office/drawing/2014/main" id="{B44F5C3C-31A6-3AF4-21AD-3324A5C43062}"/>
              </a:ext>
            </a:extLst>
          </p:cNvPr>
          <p:cNvPicPr>
            <a:picLocks noChangeAspect="1" noChangeArrowheads="1"/>
          </p:cNvPicPr>
          <p:nvPr/>
        </p:nvPicPr>
        <p:blipFill>
          <a:blip r:embed="rId27" cstate="print">
            <a:extLst>
              <a:ext uri="{28A0092B-C50C-407E-A947-70E740481C1C}">
                <a14:useLocalDpi xmlns:a14="http://schemas.microsoft.com/office/drawing/2010/main" val="0"/>
              </a:ext>
            </a:extLst>
          </a:blip>
          <a:srcRect/>
          <a:stretch>
            <a:fillRect/>
          </a:stretch>
        </p:blipFill>
        <p:spPr bwMode="auto">
          <a:xfrm rot="641705">
            <a:off x="5517448" y="2594607"/>
            <a:ext cx="208389" cy="208389"/>
          </a:xfrm>
          <a:prstGeom prst="rect">
            <a:avLst/>
          </a:prstGeom>
          <a:noFill/>
          <a:extLst>
            <a:ext uri="{909E8E84-426E-40DD-AFC4-6F175D3DCCD1}">
              <a14:hiddenFill xmlns:a14="http://schemas.microsoft.com/office/drawing/2010/main">
                <a:solidFill>
                  <a:srgbClr val="FFFFFF"/>
                </a:solidFill>
              </a14:hiddenFill>
            </a:ext>
          </a:extLst>
        </p:spPr>
      </p:pic>
      <p:sp>
        <p:nvSpPr>
          <p:cNvPr id="66" name="ZoneTexte 65">
            <a:extLst>
              <a:ext uri="{FF2B5EF4-FFF2-40B4-BE49-F238E27FC236}">
                <a16:creationId xmlns:a16="http://schemas.microsoft.com/office/drawing/2014/main" id="{20C0CEF5-57B6-608B-4412-3DFA17D03093}"/>
              </a:ext>
            </a:extLst>
          </p:cNvPr>
          <p:cNvSpPr txBox="1"/>
          <p:nvPr/>
        </p:nvSpPr>
        <p:spPr>
          <a:xfrm>
            <a:off x="5969230" y="2578225"/>
            <a:ext cx="359401" cy="276999"/>
          </a:xfrm>
          <a:prstGeom prst="rect">
            <a:avLst/>
          </a:prstGeom>
          <a:noFill/>
        </p:spPr>
        <p:txBody>
          <a:bodyPr wrap="square" lIns="0" rIns="0" rtlCol="0">
            <a:spAutoFit/>
          </a:bodyPr>
          <a:lstStyle/>
          <a:p>
            <a:r>
              <a:rPr lang="fr-FR" sz="1200">
                <a:solidFill>
                  <a:srgbClr val="646464"/>
                </a:solidFill>
                <a:latin typeface="+mj-lt"/>
              </a:rPr>
              <a:t>CSV</a:t>
            </a:r>
          </a:p>
        </p:txBody>
      </p:sp>
      <p:pic>
        <p:nvPicPr>
          <p:cNvPr id="67" name="Picture 2">
            <a:extLst>
              <a:ext uri="{FF2B5EF4-FFF2-40B4-BE49-F238E27FC236}">
                <a16:creationId xmlns:a16="http://schemas.microsoft.com/office/drawing/2014/main" id="{FAD761B5-E971-E15B-B893-1D3487B36CF6}"/>
              </a:ext>
            </a:extLst>
          </p:cNvPr>
          <p:cNvPicPr>
            <a:picLocks noChangeAspect="1" noChangeArrowheads="1"/>
          </p:cNvPicPr>
          <p:nvPr/>
        </p:nvPicPr>
        <p:blipFill>
          <a:blip r:embed="rId28" cstate="print">
            <a:extLst>
              <a:ext uri="{28A0092B-C50C-407E-A947-70E740481C1C}">
                <a14:useLocalDpi xmlns:a14="http://schemas.microsoft.com/office/drawing/2010/main" val="0"/>
              </a:ext>
            </a:extLst>
          </a:blip>
          <a:srcRect/>
          <a:stretch>
            <a:fillRect/>
          </a:stretch>
        </p:blipFill>
        <p:spPr bwMode="auto">
          <a:xfrm rot="655264">
            <a:off x="5418337" y="2912599"/>
            <a:ext cx="406611" cy="215855"/>
          </a:xfrm>
          <a:prstGeom prst="rect">
            <a:avLst/>
          </a:prstGeom>
          <a:noFill/>
          <a:extLst>
            <a:ext uri="{909E8E84-426E-40DD-AFC4-6F175D3DCCD1}">
              <a14:hiddenFill xmlns:a14="http://schemas.microsoft.com/office/drawing/2010/main">
                <a:solidFill>
                  <a:srgbClr val="FFFFFF"/>
                </a:solidFill>
              </a14:hiddenFill>
            </a:ext>
          </a:extLst>
        </p:spPr>
      </p:pic>
      <p:sp>
        <p:nvSpPr>
          <p:cNvPr id="68" name="ZoneTexte 67">
            <a:extLst>
              <a:ext uri="{FF2B5EF4-FFF2-40B4-BE49-F238E27FC236}">
                <a16:creationId xmlns:a16="http://schemas.microsoft.com/office/drawing/2014/main" id="{2646BE97-C6E6-6EA0-8D07-CE6647F7DAFA}"/>
              </a:ext>
            </a:extLst>
          </p:cNvPr>
          <p:cNvSpPr txBox="1"/>
          <p:nvPr/>
        </p:nvSpPr>
        <p:spPr>
          <a:xfrm>
            <a:off x="5975168" y="2882764"/>
            <a:ext cx="359401" cy="276999"/>
          </a:xfrm>
          <a:prstGeom prst="rect">
            <a:avLst/>
          </a:prstGeom>
          <a:noFill/>
        </p:spPr>
        <p:txBody>
          <a:bodyPr wrap="square" lIns="0" rIns="0" rtlCol="0">
            <a:spAutoFit/>
          </a:bodyPr>
          <a:lstStyle/>
          <a:p>
            <a:r>
              <a:rPr lang="fr-FR" sz="1200" err="1">
                <a:solidFill>
                  <a:srgbClr val="646464"/>
                </a:solidFill>
                <a:latin typeface="+mj-lt"/>
              </a:rPr>
              <a:t>Cerfa</a:t>
            </a:r>
            <a:endParaRPr lang="fr-FR" sz="1200">
              <a:solidFill>
                <a:srgbClr val="646464"/>
              </a:solidFill>
              <a:latin typeface="+mj-lt"/>
            </a:endParaRPr>
          </a:p>
        </p:txBody>
      </p:sp>
    </p:spTree>
    <p:extLst>
      <p:ext uri="{BB962C8B-B14F-4D97-AF65-F5344CB8AC3E}">
        <p14:creationId xmlns:p14="http://schemas.microsoft.com/office/powerpoint/2010/main" val="30996188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17ECFF6-4760-F9CA-995E-733AECEA8E2E}"/>
            </a:ext>
          </a:extLst>
        </p:cNvPr>
        <p:cNvGrpSpPr/>
        <p:nvPr/>
      </p:nvGrpSpPr>
      <p:grpSpPr>
        <a:xfrm>
          <a:off x="0" y="0"/>
          <a:ext cx="0" cy="0"/>
          <a:chOff x="0" y="0"/>
          <a:chExt cx="0" cy="0"/>
        </a:xfrm>
      </p:grpSpPr>
      <p:sp>
        <p:nvSpPr>
          <p:cNvPr id="2" name="Titre 1">
            <a:extLst>
              <a:ext uri="{FF2B5EF4-FFF2-40B4-BE49-F238E27FC236}">
                <a16:creationId xmlns:a16="http://schemas.microsoft.com/office/drawing/2014/main" id="{09A9CC10-8EDB-692F-7779-C659A87960B9}"/>
              </a:ext>
            </a:extLst>
          </p:cNvPr>
          <p:cNvSpPr>
            <a:spLocks noGrp="1"/>
          </p:cNvSpPr>
          <p:nvPr>
            <p:ph type="title"/>
          </p:nvPr>
        </p:nvSpPr>
        <p:spPr/>
        <p:txBody>
          <a:bodyPr>
            <a:normAutofit/>
          </a:bodyPr>
          <a:lstStyle/>
          <a:p>
            <a:r>
              <a:rPr lang="fr-FR" sz="2000" b="1">
                <a:solidFill>
                  <a:srgbClr val="00A295"/>
                </a:solidFill>
                <a:latin typeface="Avenir" pitchFamily="2" charset="0"/>
                <a:ea typeface="+mn-ea"/>
                <a:cs typeface="Arial" panose="020B0604020202020204" pitchFamily="34" charset="0"/>
              </a:rPr>
              <a:t>Demande d’encodage d’une carte étudiante (scolarité ou thèse)</a:t>
            </a:r>
          </a:p>
        </p:txBody>
      </p:sp>
      <p:sp>
        <p:nvSpPr>
          <p:cNvPr id="3" name="Espace réservé du contenu 2">
            <a:extLst>
              <a:ext uri="{FF2B5EF4-FFF2-40B4-BE49-F238E27FC236}">
                <a16:creationId xmlns:a16="http://schemas.microsoft.com/office/drawing/2014/main" id="{4016F883-57AE-85E2-0B40-95C8836D3098}"/>
              </a:ext>
            </a:extLst>
          </p:cNvPr>
          <p:cNvSpPr>
            <a:spLocks noGrp="1"/>
          </p:cNvSpPr>
          <p:nvPr>
            <p:ph sz="quarter" idx="10"/>
          </p:nvPr>
        </p:nvSpPr>
        <p:spPr/>
        <p:txBody>
          <a:bodyPr/>
          <a:lstStyle/>
          <a:p>
            <a:r>
              <a:rPr lang="fr-FR"/>
              <a:t>Service Logistique, Maintenance et Achats</a:t>
            </a:r>
          </a:p>
        </p:txBody>
      </p:sp>
      <p:grpSp>
        <p:nvGrpSpPr>
          <p:cNvPr id="7" name="Groupe 6">
            <a:extLst>
              <a:ext uri="{FF2B5EF4-FFF2-40B4-BE49-F238E27FC236}">
                <a16:creationId xmlns:a16="http://schemas.microsoft.com/office/drawing/2014/main" id="{8EE3DC9E-249E-FFA1-CB65-C5A61D7EE35F}"/>
              </a:ext>
            </a:extLst>
          </p:cNvPr>
          <p:cNvGrpSpPr>
            <a:grpSpLocks/>
          </p:cNvGrpSpPr>
          <p:nvPr/>
        </p:nvGrpSpPr>
        <p:grpSpPr>
          <a:xfrm>
            <a:off x="2156963" y="1033889"/>
            <a:ext cx="3888000" cy="5302095"/>
            <a:chOff x="1807907" y="1917205"/>
            <a:chExt cx="1554481" cy="2607272"/>
          </a:xfrm>
        </p:grpSpPr>
        <p:sp>
          <p:nvSpPr>
            <p:cNvPr id="8" name="Rectangle 7">
              <a:extLst>
                <a:ext uri="{FF2B5EF4-FFF2-40B4-BE49-F238E27FC236}">
                  <a16:creationId xmlns:a16="http://schemas.microsoft.com/office/drawing/2014/main" id="{410924D2-F8D4-B800-9479-DB488F9CE605}"/>
                </a:ext>
              </a:extLst>
            </p:cNvPr>
            <p:cNvSpPr>
              <a:spLocks/>
            </p:cNvSpPr>
            <p:nvPr/>
          </p:nvSpPr>
          <p:spPr>
            <a:xfrm>
              <a:off x="1807907" y="2110325"/>
              <a:ext cx="1554480" cy="241415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fr-FR" sz="1351">
                <a:solidFill>
                  <a:schemeClr val="bg1"/>
                </a:solidFill>
              </a:endParaRPr>
            </a:p>
          </p:txBody>
        </p:sp>
        <p:sp>
          <p:nvSpPr>
            <p:cNvPr id="9" name="Rectangle 8">
              <a:extLst>
                <a:ext uri="{FF2B5EF4-FFF2-40B4-BE49-F238E27FC236}">
                  <a16:creationId xmlns:a16="http://schemas.microsoft.com/office/drawing/2014/main" id="{852532B5-F879-CFA1-81BB-5259AF3AC7EB}"/>
                </a:ext>
              </a:extLst>
            </p:cNvPr>
            <p:cNvSpPr>
              <a:spLocks/>
            </p:cNvSpPr>
            <p:nvPr/>
          </p:nvSpPr>
          <p:spPr>
            <a:xfrm>
              <a:off x="1808798" y="1917205"/>
              <a:ext cx="1553590" cy="18264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fr-FR" sz="1200" b="1">
                  <a:solidFill>
                    <a:schemeClr val="bg1"/>
                  </a:solidFill>
                </a:rPr>
                <a:t>SERVICE DE LA SCOLARITÉ OU DES THÈSES</a:t>
              </a:r>
            </a:p>
          </p:txBody>
        </p:sp>
      </p:grpSp>
      <p:grpSp>
        <p:nvGrpSpPr>
          <p:cNvPr id="10" name="Groupe 9">
            <a:extLst>
              <a:ext uri="{FF2B5EF4-FFF2-40B4-BE49-F238E27FC236}">
                <a16:creationId xmlns:a16="http://schemas.microsoft.com/office/drawing/2014/main" id="{D4BFEAD2-C335-6B14-CAAD-C9202897AB46}"/>
              </a:ext>
            </a:extLst>
          </p:cNvPr>
          <p:cNvGrpSpPr>
            <a:grpSpLocks/>
          </p:cNvGrpSpPr>
          <p:nvPr/>
        </p:nvGrpSpPr>
        <p:grpSpPr>
          <a:xfrm>
            <a:off x="6147039" y="1038280"/>
            <a:ext cx="3888000" cy="5297699"/>
            <a:chOff x="1695385" y="1917205"/>
            <a:chExt cx="1673608" cy="2468758"/>
          </a:xfrm>
        </p:grpSpPr>
        <p:sp>
          <p:nvSpPr>
            <p:cNvPr id="11" name="Rectangle 10">
              <a:extLst>
                <a:ext uri="{FF2B5EF4-FFF2-40B4-BE49-F238E27FC236}">
                  <a16:creationId xmlns:a16="http://schemas.microsoft.com/office/drawing/2014/main" id="{CBEA6AD5-EDC4-1465-99B2-3305A694AA1F}"/>
                </a:ext>
              </a:extLst>
            </p:cNvPr>
            <p:cNvSpPr>
              <a:spLocks/>
            </p:cNvSpPr>
            <p:nvPr/>
          </p:nvSpPr>
          <p:spPr>
            <a:xfrm>
              <a:off x="1695385" y="2100220"/>
              <a:ext cx="1673608" cy="228574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fr-FR" sz="1351"/>
            </a:p>
          </p:txBody>
        </p:sp>
        <p:sp>
          <p:nvSpPr>
            <p:cNvPr id="12" name="Rectangle 11">
              <a:extLst>
                <a:ext uri="{FF2B5EF4-FFF2-40B4-BE49-F238E27FC236}">
                  <a16:creationId xmlns:a16="http://schemas.microsoft.com/office/drawing/2014/main" id="{E017E9CF-E923-7AA7-056D-01E695DF9453}"/>
                </a:ext>
              </a:extLst>
            </p:cNvPr>
            <p:cNvSpPr>
              <a:spLocks/>
            </p:cNvSpPr>
            <p:nvPr/>
          </p:nvSpPr>
          <p:spPr>
            <a:xfrm>
              <a:off x="1695385" y="1917205"/>
              <a:ext cx="1673608" cy="17308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fr-FR" sz="1200" b="1">
                  <a:solidFill>
                    <a:schemeClr val="bg1"/>
                  </a:solidFill>
                </a:rPr>
                <a:t>SLMA</a:t>
              </a:r>
            </a:p>
          </p:txBody>
        </p:sp>
      </p:grpSp>
      <p:sp>
        <p:nvSpPr>
          <p:cNvPr id="13" name="ZoneTexte 12">
            <a:extLst>
              <a:ext uri="{FF2B5EF4-FFF2-40B4-BE49-F238E27FC236}">
                <a16:creationId xmlns:a16="http://schemas.microsoft.com/office/drawing/2014/main" id="{0EAC3AFA-2F9D-63CC-40E8-C18382AB0439}"/>
              </a:ext>
            </a:extLst>
          </p:cNvPr>
          <p:cNvSpPr txBox="1"/>
          <p:nvPr/>
        </p:nvSpPr>
        <p:spPr>
          <a:xfrm>
            <a:off x="2804377" y="1880885"/>
            <a:ext cx="2592287" cy="682189"/>
          </a:xfrm>
          <a:prstGeom prst="roundRect">
            <a:avLst>
              <a:gd name="adj" fmla="val 50000"/>
            </a:avLst>
          </a:prstGeom>
          <a:solidFill>
            <a:srgbClr val="00A295"/>
          </a:solidFill>
          <a:ln>
            <a:solidFill>
              <a:schemeClr val="tx1"/>
            </a:solidFill>
          </a:ln>
        </p:spPr>
        <p:txBody>
          <a:bodyPr wrap="square" lIns="0" tIns="0" rIns="0" bIns="0" rtlCol="0" anchor="ctr">
            <a:spAutoFit/>
          </a:bodyPr>
          <a:lstStyle>
            <a:defPPr>
              <a:defRPr lang="fr-FR"/>
            </a:defPPr>
            <a:lvl1pPr algn="ctr">
              <a:defRPr sz="1051">
                <a:solidFill>
                  <a:schemeClr val="bg1"/>
                </a:solidFill>
                <a:latin typeface="+mj-lt"/>
              </a:defRPr>
            </a:lvl1pPr>
          </a:lstStyle>
          <a:p>
            <a:r>
              <a:rPr lang="fr-FR">
                <a:latin typeface="+mn-lt"/>
              </a:rPr>
              <a:t>De nouveaux étudiants arrivent dans l’université et doivent obtenir des cartes d’accès</a:t>
            </a:r>
          </a:p>
        </p:txBody>
      </p:sp>
      <p:sp>
        <p:nvSpPr>
          <p:cNvPr id="14" name="Rectangle 13">
            <a:extLst>
              <a:ext uri="{FF2B5EF4-FFF2-40B4-BE49-F238E27FC236}">
                <a16:creationId xmlns:a16="http://schemas.microsoft.com/office/drawing/2014/main" id="{37E445AF-50A5-DE92-5640-1F6151CE4C02}"/>
              </a:ext>
            </a:extLst>
          </p:cNvPr>
          <p:cNvSpPr/>
          <p:nvPr/>
        </p:nvSpPr>
        <p:spPr>
          <a:xfrm>
            <a:off x="2467029" y="2883950"/>
            <a:ext cx="3266983" cy="404105"/>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fr-FR" sz="1200">
                <a:solidFill>
                  <a:schemeClr val="bg2">
                    <a:lumMod val="50000"/>
                  </a:schemeClr>
                </a:solidFill>
              </a:rPr>
              <a:t>Commande l’ensemble des cartes étudiantes au fournisseur de l’école</a:t>
            </a:r>
          </a:p>
        </p:txBody>
      </p:sp>
      <p:sp>
        <p:nvSpPr>
          <p:cNvPr id="16" name="Rectangle 15">
            <a:extLst>
              <a:ext uri="{FF2B5EF4-FFF2-40B4-BE49-F238E27FC236}">
                <a16:creationId xmlns:a16="http://schemas.microsoft.com/office/drawing/2014/main" id="{5F1FD7DB-C664-83DF-2411-9C07F3871414}"/>
              </a:ext>
            </a:extLst>
          </p:cNvPr>
          <p:cNvSpPr/>
          <p:nvPr/>
        </p:nvSpPr>
        <p:spPr>
          <a:xfrm>
            <a:off x="6456217" y="2917861"/>
            <a:ext cx="3266983" cy="336283"/>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fr-FR" sz="1200">
                <a:solidFill>
                  <a:schemeClr val="bg2">
                    <a:lumMod val="50000"/>
                  </a:schemeClr>
                </a:solidFill>
              </a:rPr>
              <a:t>Réceptionne les cartes livrées</a:t>
            </a:r>
          </a:p>
        </p:txBody>
      </p:sp>
      <p:cxnSp>
        <p:nvCxnSpPr>
          <p:cNvPr id="25" name="Connecteur droit avec flèche 24">
            <a:extLst>
              <a:ext uri="{FF2B5EF4-FFF2-40B4-BE49-F238E27FC236}">
                <a16:creationId xmlns:a16="http://schemas.microsoft.com/office/drawing/2014/main" id="{1B32FE7F-A71C-81FF-B7BF-451FE040D86B}"/>
              </a:ext>
            </a:extLst>
          </p:cNvPr>
          <p:cNvCxnSpPr>
            <a:cxnSpLocks/>
            <a:stCxn id="13" idx="2"/>
            <a:endCxn id="14" idx="0"/>
          </p:cNvCxnSpPr>
          <p:nvPr/>
        </p:nvCxnSpPr>
        <p:spPr>
          <a:xfrm>
            <a:off x="4100521" y="2563074"/>
            <a:ext cx="0" cy="32087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62" name="Connecteur droit avec flèche 61">
            <a:extLst>
              <a:ext uri="{FF2B5EF4-FFF2-40B4-BE49-F238E27FC236}">
                <a16:creationId xmlns:a16="http://schemas.microsoft.com/office/drawing/2014/main" id="{132C9A58-D658-3D73-66CC-74D04F130450}"/>
              </a:ext>
            </a:extLst>
          </p:cNvPr>
          <p:cNvCxnSpPr>
            <a:cxnSpLocks/>
            <a:stCxn id="14" idx="3"/>
            <a:endCxn id="16" idx="1"/>
          </p:cNvCxnSpPr>
          <p:nvPr/>
        </p:nvCxnSpPr>
        <p:spPr>
          <a:xfrm>
            <a:off x="5734010" y="3086001"/>
            <a:ext cx="722207"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48" name="Ellipse 47">
            <a:extLst>
              <a:ext uri="{FF2B5EF4-FFF2-40B4-BE49-F238E27FC236}">
                <a16:creationId xmlns:a16="http://schemas.microsoft.com/office/drawing/2014/main" id="{FB06F1EA-A029-FAA1-D7AA-20B8480FBDAB}"/>
              </a:ext>
            </a:extLst>
          </p:cNvPr>
          <p:cNvSpPr/>
          <p:nvPr/>
        </p:nvSpPr>
        <p:spPr>
          <a:xfrm>
            <a:off x="7977398" y="5078144"/>
            <a:ext cx="224620" cy="224620"/>
          </a:xfrm>
          <a:prstGeom prst="ellipse">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200">
              <a:solidFill>
                <a:schemeClr val="bg2">
                  <a:lumMod val="50000"/>
                </a:schemeClr>
              </a:solidFill>
            </a:endParaRPr>
          </a:p>
        </p:txBody>
      </p:sp>
      <p:cxnSp>
        <p:nvCxnSpPr>
          <p:cNvPr id="53" name="Connecteur droit avec flèche 52">
            <a:extLst>
              <a:ext uri="{FF2B5EF4-FFF2-40B4-BE49-F238E27FC236}">
                <a16:creationId xmlns:a16="http://schemas.microsoft.com/office/drawing/2014/main" id="{FE77A004-9E2C-49C0-3752-CC996D105AC7}"/>
              </a:ext>
            </a:extLst>
          </p:cNvPr>
          <p:cNvCxnSpPr>
            <a:cxnSpLocks/>
            <a:stCxn id="23" idx="2"/>
            <a:endCxn id="48" idx="0"/>
          </p:cNvCxnSpPr>
          <p:nvPr/>
        </p:nvCxnSpPr>
        <p:spPr>
          <a:xfrm flipH="1">
            <a:off x="8089708" y="4762307"/>
            <a:ext cx="1" cy="31583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64" name="Connecteur droit avec flèche 63">
            <a:extLst>
              <a:ext uri="{FF2B5EF4-FFF2-40B4-BE49-F238E27FC236}">
                <a16:creationId xmlns:a16="http://schemas.microsoft.com/office/drawing/2014/main" id="{FE67FC94-849C-AC64-8811-5DD6A9C0B75D}"/>
              </a:ext>
            </a:extLst>
          </p:cNvPr>
          <p:cNvCxnSpPr>
            <a:cxnSpLocks/>
            <a:stCxn id="16" idx="2"/>
            <a:endCxn id="21" idx="0"/>
          </p:cNvCxnSpPr>
          <p:nvPr/>
        </p:nvCxnSpPr>
        <p:spPr>
          <a:xfrm>
            <a:off x="8089707" y="3254145"/>
            <a:ext cx="0" cy="31583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1" name="Rectangle 20">
            <a:extLst>
              <a:ext uri="{FF2B5EF4-FFF2-40B4-BE49-F238E27FC236}">
                <a16:creationId xmlns:a16="http://schemas.microsoft.com/office/drawing/2014/main" id="{C625227B-0995-C8F4-E9B3-20623A999F78}"/>
              </a:ext>
            </a:extLst>
          </p:cNvPr>
          <p:cNvSpPr/>
          <p:nvPr/>
        </p:nvSpPr>
        <p:spPr>
          <a:xfrm>
            <a:off x="6456217" y="3569981"/>
            <a:ext cx="3266983" cy="336283"/>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fr-FR" sz="1200">
                <a:solidFill>
                  <a:schemeClr val="bg2">
                    <a:lumMod val="50000"/>
                  </a:schemeClr>
                </a:solidFill>
              </a:rPr>
              <a:t>Encode les cartes suivant les informations des étudiants</a:t>
            </a:r>
          </a:p>
        </p:txBody>
      </p:sp>
      <p:sp>
        <p:nvSpPr>
          <p:cNvPr id="23" name="Rectangle 22">
            <a:extLst>
              <a:ext uri="{FF2B5EF4-FFF2-40B4-BE49-F238E27FC236}">
                <a16:creationId xmlns:a16="http://schemas.microsoft.com/office/drawing/2014/main" id="{F26B1939-B8DD-0557-41A2-E7F8DB9D59C5}"/>
              </a:ext>
            </a:extLst>
          </p:cNvPr>
          <p:cNvSpPr/>
          <p:nvPr/>
        </p:nvSpPr>
        <p:spPr>
          <a:xfrm>
            <a:off x="6456217" y="4222101"/>
            <a:ext cx="3266983" cy="540206"/>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fr-FR" sz="1200">
                <a:solidFill>
                  <a:schemeClr val="bg2">
                    <a:lumMod val="50000"/>
                  </a:schemeClr>
                </a:solidFill>
              </a:rPr>
              <a:t>Dépose les cartes encodées au service de la scolarité ou des thèses (selon la destination des cartes)</a:t>
            </a:r>
          </a:p>
        </p:txBody>
      </p:sp>
      <p:cxnSp>
        <p:nvCxnSpPr>
          <p:cNvPr id="26" name="Connecteur droit avec flèche 25">
            <a:extLst>
              <a:ext uri="{FF2B5EF4-FFF2-40B4-BE49-F238E27FC236}">
                <a16:creationId xmlns:a16="http://schemas.microsoft.com/office/drawing/2014/main" id="{F87FC1D7-670F-F07F-97EA-B0833735B662}"/>
              </a:ext>
            </a:extLst>
          </p:cNvPr>
          <p:cNvCxnSpPr>
            <a:cxnSpLocks/>
            <a:stCxn id="21" idx="2"/>
            <a:endCxn id="23" idx="0"/>
          </p:cNvCxnSpPr>
          <p:nvPr/>
        </p:nvCxnSpPr>
        <p:spPr>
          <a:xfrm>
            <a:off x="8089709" y="3906264"/>
            <a:ext cx="0" cy="31583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1218363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216"/>
            <a:ext cx="12192000" cy="6094512"/>
          </a:xfrm>
          <a:prstGeom prst="rect">
            <a:avLst/>
          </a:prstGeom>
        </p:spPr>
      </p:pic>
      <p:sp>
        <p:nvSpPr>
          <p:cNvPr id="5" name="Rectangle 4"/>
          <p:cNvSpPr/>
          <p:nvPr/>
        </p:nvSpPr>
        <p:spPr>
          <a:xfrm>
            <a:off x="0" y="6108545"/>
            <a:ext cx="9552384" cy="764704"/>
          </a:xfrm>
          <a:prstGeom prst="rect">
            <a:avLst/>
          </a:prstGeom>
          <a:solidFill>
            <a:srgbClr val="00A295"/>
          </a:solidFill>
          <a:ln>
            <a:solidFill>
              <a:srgbClr val="00A29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6" name="Imag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482322" y="5695811"/>
            <a:ext cx="2709678" cy="1182626"/>
          </a:xfrm>
          <a:prstGeom prst="rect">
            <a:avLst/>
          </a:prstGeom>
        </p:spPr>
      </p:pic>
      <p:sp>
        <p:nvSpPr>
          <p:cNvPr id="3" name="Rectangle 2">
            <a:extLst>
              <a:ext uri="{FF2B5EF4-FFF2-40B4-BE49-F238E27FC236}">
                <a16:creationId xmlns:a16="http://schemas.microsoft.com/office/drawing/2014/main" id="{4CDBDB3A-377F-900D-8DB4-750846613A30}"/>
              </a:ext>
            </a:extLst>
          </p:cNvPr>
          <p:cNvSpPr/>
          <p:nvPr/>
        </p:nvSpPr>
        <p:spPr>
          <a:xfrm>
            <a:off x="1961" y="2276872"/>
            <a:ext cx="4941911" cy="2088232"/>
          </a:xfrm>
          <a:prstGeom prst="rect">
            <a:avLst/>
          </a:prstGeom>
          <a:solidFill>
            <a:srgbClr val="FFFFFF">
              <a:alpha val="80000"/>
            </a:srgbClr>
          </a:solidFill>
          <a:ln>
            <a:solidFill>
              <a:srgbClr val="00A29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3600" b="1">
                <a:solidFill>
                  <a:srgbClr val="00A295"/>
                </a:solidFill>
                <a:latin typeface="Avenir" pitchFamily="2" charset="0"/>
                <a:cs typeface="Arial" panose="020B0604020202020204" pitchFamily="34" charset="0"/>
              </a:rPr>
              <a:t>2. DSI</a:t>
            </a:r>
          </a:p>
        </p:txBody>
      </p:sp>
    </p:spTree>
    <p:extLst>
      <p:ext uri="{BB962C8B-B14F-4D97-AF65-F5344CB8AC3E}">
        <p14:creationId xmlns:p14="http://schemas.microsoft.com/office/powerpoint/2010/main" val="332991297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4D47AB9-C38E-1536-3609-31F3DCFB9EED}"/>
            </a:ext>
          </a:extLst>
        </p:cNvPr>
        <p:cNvGrpSpPr/>
        <p:nvPr/>
      </p:nvGrpSpPr>
      <p:grpSpPr>
        <a:xfrm>
          <a:off x="0" y="0"/>
          <a:ext cx="0" cy="0"/>
          <a:chOff x="0" y="0"/>
          <a:chExt cx="0" cy="0"/>
        </a:xfrm>
      </p:grpSpPr>
      <p:sp>
        <p:nvSpPr>
          <p:cNvPr id="2" name="Titre 1">
            <a:extLst>
              <a:ext uri="{FF2B5EF4-FFF2-40B4-BE49-F238E27FC236}">
                <a16:creationId xmlns:a16="http://schemas.microsoft.com/office/drawing/2014/main" id="{0983A797-42F1-B381-339A-BB2B65304D5B}"/>
              </a:ext>
            </a:extLst>
          </p:cNvPr>
          <p:cNvSpPr>
            <a:spLocks noGrp="1"/>
          </p:cNvSpPr>
          <p:nvPr>
            <p:ph type="title"/>
          </p:nvPr>
        </p:nvSpPr>
        <p:spPr/>
        <p:txBody>
          <a:bodyPr/>
          <a:lstStyle/>
          <a:p>
            <a:r>
              <a:rPr lang="fr-FR"/>
              <a:t>Demande d’ajout d’utilisateur (nouvel arrivant)</a:t>
            </a:r>
          </a:p>
        </p:txBody>
      </p:sp>
      <p:sp>
        <p:nvSpPr>
          <p:cNvPr id="3" name="Espace réservé du contenu 2">
            <a:extLst>
              <a:ext uri="{FF2B5EF4-FFF2-40B4-BE49-F238E27FC236}">
                <a16:creationId xmlns:a16="http://schemas.microsoft.com/office/drawing/2014/main" id="{4562D061-6A0F-BB11-9C94-E0E90A470803}"/>
              </a:ext>
            </a:extLst>
          </p:cNvPr>
          <p:cNvSpPr>
            <a:spLocks noGrp="1"/>
          </p:cNvSpPr>
          <p:nvPr>
            <p:ph sz="quarter" idx="10"/>
          </p:nvPr>
        </p:nvSpPr>
        <p:spPr/>
        <p:txBody>
          <a:bodyPr/>
          <a:lstStyle/>
          <a:p>
            <a:r>
              <a:rPr lang="fr-FR" sz="1051"/>
              <a:t>DSI</a:t>
            </a:r>
            <a:endParaRPr lang="fr-FR"/>
          </a:p>
        </p:txBody>
      </p:sp>
      <p:grpSp>
        <p:nvGrpSpPr>
          <p:cNvPr id="6" name="Groupe 5">
            <a:extLst>
              <a:ext uri="{FF2B5EF4-FFF2-40B4-BE49-F238E27FC236}">
                <a16:creationId xmlns:a16="http://schemas.microsoft.com/office/drawing/2014/main" id="{7DB12D58-14CE-058B-DEC6-6F0901A96D82}"/>
              </a:ext>
            </a:extLst>
          </p:cNvPr>
          <p:cNvGrpSpPr/>
          <p:nvPr/>
        </p:nvGrpSpPr>
        <p:grpSpPr>
          <a:xfrm>
            <a:off x="2156964" y="1033885"/>
            <a:ext cx="7878073" cy="5302097"/>
            <a:chOff x="161927" y="1033885"/>
            <a:chExt cx="7878073" cy="5302097"/>
          </a:xfrm>
        </p:grpSpPr>
        <p:grpSp>
          <p:nvGrpSpPr>
            <p:cNvPr id="7" name="Groupe 6">
              <a:extLst>
                <a:ext uri="{FF2B5EF4-FFF2-40B4-BE49-F238E27FC236}">
                  <a16:creationId xmlns:a16="http://schemas.microsoft.com/office/drawing/2014/main" id="{0C32179C-8E7C-802E-A53F-7ABDE8B4E37F}"/>
                </a:ext>
              </a:extLst>
            </p:cNvPr>
            <p:cNvGrpSpPr>
              <a:grpSpLocks/>
            </p:cNvGrpSpPr>
            <p:nvPr/>
          </p:nvGrpSpPr>
          <p:grpSpPr>
            <a:xfrm>
              <a:off x="161927" y="1033885"/>
              <a:ext cx="3888000" cy="5302097"/>
              <a:chOff x="1807907" y="1917205"/>
              <a:chExt cx="1554481" cy="2607276"/>
            </a:xfrm>
          </p:grpSpPr>
          <p:sp>
            <p:nvSpPr>
              <p:cNvPr id="8" name="Rectangle 7">
                <a:extLst>
                  <a:ext uri="{FF2B5EF4-FFF2-40B4-BE49-F238E27FC236}">
                    <a16:creationId xmlns:a16="http://schemas.microsoft.com/office/drawing/2014/main" id="{83D79F8D-2D91-DC6C-6EA6-8710CBF8EC82}"/>
                  </a:ext>
                </a:extLst>
              </p:cNvPr>
              <p:cNvSpPr>
                <a:spLocks/>
              </p:cNvSpPr>
              <p:nvPr/>
            </p:nvSpPr>
            <p:spPr>
              <a:xfrm>
                <a:off x="1807907" y="2110327"/>
                <a:ext cx="1554480" cy="241415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fr-FR" sz="1351"/>
              </a:p>
            </p:txBody>
          </p:sp>
          <p:sp>
            <p:nvSpPr>
              <p:cNvPr id="9" name="Rectangle 8">
                <a:extLst>
                  <a:ext uri="{FF2B5EF4-FFF2-40B4-BE49-F238E27FC236}">
                    <a16:creationId xmlns:a16="http://schemas.microsoft.com/office/drawing/2014/main" id="{C981C06F-0A71-1327-A737-1C6AC0B2DDBE}"/>
                  </a:ext>
                </a:extLst>
              </p:cNvPr>
              <p:cNvSpPr>
                <a:spLocks/>
              </p:cNvSpPr>
              <p:nvPr/>
            </p:nvSpPr>
            <p:spPr>
              <a:xfrm>
                <a:off x="1808798" y="1917205"/>
                <a:ext cx="1553590" cy="18264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fr-FR" sz="1200" b="1">
                    <a:solidFill>
                      <a:schemeClr val="bg1"/>
                    </a:solidFill>
                  </a:rPr>
                  <a:t>DEMANDEUR (RH OU GESTIONNAIRE)</a:t>
                </a:r>
              </a:p>
            </p:txBody>
          </p:sp>
        </p:grpSp>
        <p:grpSp>
          <p:nvGrpSpPr>
            <p:cNvPr id="10" name="Groupe 9">
              <a:extLst>
                <a:ext uri="{FF2B5EF4-FFF2-40B4-BE49-F238E27FC236}">
                  <a16:creationId xmlns:a16="http://schemas.microsoft.com/office/drawing/2014/main" id="{9E18EE16-B214-E5C2-6693-386B593B96BB}"/>
                </a:ext>
              </a:extLst>
            </p:cNvPr>
            <p:cNvGrpSpPr>
              <a:grpSpLocks/>
            </p:cNvGrpSpPr>
            <p:nvPr/>
          </p:nvGrpSpPr>
          <p:grpSpPr>
            <a:xfrm>
              <a:off x="4152000" y="1038286"/>
              <a:ext cx="3888000" cy="5297695"/>
              <a:chOff x="1695385" y="1917205"/>
              <a:chExt cx="1673608" cy="2468754"/>
            </a:xfrm>
          </p:grpSpPr>
          <p:sp>
            <p:nvSpPr>
              <p:cNvPr id="11" name="Rectangle 10">
                <a:extLst>
                  <a:ext uri="{FF2B5EF4-FFF2-40B4-BE49-F238E27FC236}">
                    <a16:creationId xmlns:a16="http://schemas.microsoft.com/office/drawing/2014/main" id="{1ACD61ED-BDF0-70BE-CE29-5F97D0716F2F}"/>
                  </a:ext>
                </a:extLst>
              </p:cNvPr>
              <p:cNvSpPr>
                <a:spLocks/>
              </p:cNvSpPr>
              <p:nvPr/>
            </p:nvSpPr>
            <p:spPr>
              <a:xfrm>
                <a:off x="1695385" y="2100218"/>
                <a:ext cx="1673608" cy="228574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fr-FR" sz="1351"/>
              </a:p>
            </p:txBody>
          </p:sp>
          <p:sp>
            <p:nvSpPr>
              <p:cNvPr id="12" name="Rectangle 11">
                <a:extLst>
                  <a:ext uri="{FF2B5EF4-FFF2-40B4-BE49-F238E27FC236}">
                    <a16:creationId xmlns:a16="http://schemas.microsoft.com/office/drawing/2014/main" id="{AA196D57-C618-A956-D179-3464A23E67FA}"/>
                  </a:ext>
                </a:extLst>
              </p:cNvPr>
              <p:cNvSpPr>
                <a:spLocks/>
              </p:cNvSpPr>
              <p:nvPr/>
            </p:nvSpPr>
            <p:spPr>
              <a:xfrm>
                <a:off x="1695385" y="1917205"/>
                <a:ext cx="1673608" cy="17308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fr-FR" sz="1200" b="1">
                    <a:solidFill>
                      <a:schemeClr val="bg1"/>
                    </a:solidFill>
                  </a:rPr>
                  <a:t>DSI</a:t>
                </a:r>
              </a:p>
            </p:txBody>
          </p:sp>
        </p:grpSp>
        <p:sp>
          <p:nvSpPr>
            <p:cNvPr id="21" name="ZoneTexte 20">
              <a:extLst>
                <a:ext uri="{FF2B5EF4-FFF2-40B4-BE49-F238E27FC236}">
                  <a16:creationId xmlns:a16="http://schemas.microsoft.com/office/drawing/2014/main" id="{717B5D72-3BE4-63DA-725D-8CEA21E3533E}"/>
                </a:ext>
              </a:extLst>
            </p:cNvPr>
            <p:cNvSpPr txBox="1"/>
            <p:nvPr/>
          </p:nvSpPr>
          <p:spPr>
            <a:xfrm>
              <a:off x="436903" y="1660560"/>
              <a:ext cx="3338046" cy="227396"/>
            </a:xfrm>
            <a:prstGeom prst="roundRect">
              <a:avLst>
                <a:gd name="adj" fmla="val 50000"/>
              </a:avLst>
            </a:prstGeom>
            <a:solidFill>
              <a:srgbClr val="00A295"/>
            </a:solidFill>
            <a:ln>
              <a:solidFill>
                <a:schemeClr val="tx1"/>
              </a:solidFill>
            </a:ln>
          </p:spPr>
          <p:txBody>
            <a:bodyPr wrap="square" lIns="0" tIns="0" rIns="0" bIns="0" rtlCol="0" anchor="ctr">
              <a:spAutoFit/>
            </a:bodyPr>
            <a:lstStyle>
              <a:defPPr>
                <a:defRPr lang="fr-FR"/>
              </a:defPPr>
              <a:lvl1pPr algn="ctr">
                <a:defRPr sz="1051">
                  <a:solidFill>
                    <a:schemeClr val="bg1"/>
                  </a:solidFill>
                  <a:latin typeface="+mj-lt"/>
                </a:defRPr>
              </a:lvl1pPr>
            </a:lstStyle>
            <a:p>
              <a:r>
                <a:rPr lang="fr-FR">
                  <a:latin typeface="+mn-lt"/>
                </a:rPr>
                <a:t>Besoin de créer un nouveau profil utilisateur</a:t>
              </a:r>
            </a:p>
          </p:txBody>
        </p:sp>
        <p:cxnSp>
          <p:nvCxnSpPr>
            <p:cNvPr id="22" name="Connecteur droit avec flèche 21">
              <a:extLst>
                <a:ext uri="{FF2B5EF4-FFF2-40B4-BE49-F238E27FC236}">
                  <a16:creationId xmlns:a16="http://schemas.microsoft.com/office/drawing/2014/main" id="{6828FDA7-8296-EFD2-B5CD-F361B25AB0CC}"/>
                </a:ext>
              </a:extLst>
            </p:cNvPr>
            <p:cNvCxnSpPr>
              <a:cxnSpLocks/>
              <a:stCxn id="21" idx="2"/>
              <a:endCxn id="23" idx="0"/>
            </p:cNvCxnSpPr>
            <p:nvPr/>
          </p:nvCxnSpPr>
          <p:spPr>
            <a:xfrm>
              <a:off x="2105926" y="1887956"/>
              <a:ext cx="0" cy="33558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3" name="Rectangle 22">
              <a:extLst>
                <a:ext uri="{FF2B5EF4-FFF2-40B4-BE49-F238E27FC236}">
                  <a16:creationId xmlns:a16="http://schemas.microsoft.com/office/drawing/2014/main" id="{B02B6AAC-8F57-93A6-AA05-27D851AF6355}"/>
                </a:ext>
              </a:extLst>
            </p:cNvPr>
            <p:cNvSpPr/>
            <p:nvPr/>
          </p:nvSpPr>
          <p:spPr>
            <a:xfrm>
              <a:off x="436902" y="2223541"/>
              <a:ext cx="3338047" cy="553865"/>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fr-FR" sz="1200">
                  <a:solidFill>
                    <a:schemeClr val="bg2">
                      <a:lumMod val="50000"/>
                    </a:schemeClr>
                  </a:solidFill>
                </a:rPr>
                <a:t>Crée un ticket de demande de création de profil en renseignant toutes les informations nécessaires concernant le nouveau collaborateur </a:t>
              </a:r>
            </a:p>
          </p:txBody>
        </p:sp>
        <p:sp>
          <p:nvSpPr>
            <p:cNvPr id="32" name="Rectangle 31">
              <a:extLst>
                <a:ext uri="{FF2B5EF4-FFF2-40B4-BE49-F238E27FC236}">
                  <a16:creationId xmlns:a16="http://schemas.microsoft.com/office/drawing/2014/main" id="{5F066E04-7426-2377-8FD2-E32A5EB00A79}"/>
                </a:ext>
              </a:extLst>
            </p:cNvPr>
            <p:cNvSpPr/>
            <p:nvPr/>
          </p:nvSpPr>
          <p:spPr>
            <a:xfrm>
              <a:off x="4698030" y="2001473"/>
              <a:ext cx="2809447" cy="266119"/>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fr-FR" sz="1200">
                  <a:solidFill>
                    <a:schemeClr val="bg2">
                      <a:lumMod val="50000"/>
                    </a:schemeClr>
                  </a:solidFill>
                </a:rPr>
                <a:t>Affecte le ticket à un membre de l’équipe</a:t>
              </a:r>
            </a:p>
          </p:txBody>
        </p:sp>
        <p:sp>
          <p:nvSpPr>
            <p:cNvPr id="1025" name="Ellipse 1024">
              <a:extLst>
                <a:ext uri="{FF2B5EF4-FFF2-40B4-BE49-F238E27FC236}">
                  <a16:creationId xmlns:a16="http://schemas.microsoft.com/office/drawing/2014/main" id="{33537044-915E-5144-D5A3-EAC89C197E19}"/>
                </a:ext>
              </a:extLst>
            </p:cNvPr>
            <p:cNvSpPr/>
            <p:nvPr/>
          </p:nvSpPr>
          <p:spPr>
            <a:xfrm>
              <a:off x="5990443" y="6048359"/>
              <a:ext cx="224620" cy="224620"/>
            </a:xfrm>
            <a:prstGeom prst="ellipse">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200">
                <a:solidFill>
                  <a:schemeClr val="bg2">
                    <a:lumMod val="50000"/>
                  </a:schemeClr>
                </a:solidFill>
              </a:endParaRPr>
            </a:p>
          </p:txBody>
        </p:sp>
        <p:cxnSp>
          <p:nvCxnSpPr>
            <p:cNvPr id="1027" name="Connecteur droit avec flèche 1026">
              <a:extLst>
                <a:ext uri="{FF2B5EF4-FFF2-40B4-BE49-F238E27FC236}">
                  <a16:creationId xmlns:a16="http://schemas.microsoft.com/office/drawing/2014/main" id="{B034DE07-24E8-1B40-5A15-03637D2BFFDB}"/>
                </a:ext>
              </a:extLst>
            </p:cNvPr>
            <p:cNvCxnSpPr>
              <a:cxnSpLocks/>
              <a:stCxn id="59" idx="2"/>
              <a:endCxn id="1025" idx="0"/>
            </p:cNvCxnSpPr>
            <p:nvPr/>
          </p:nvCxnSpPr>
          <p:spPr>
            <a:xfrm>
              <a:off x="6102753" y="5812461"/>
              <a:ext cx="0" cy="23589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pic>
          <p:nvPicPr>
            <p:cNvPr id="30" name="Picture 4" descr="Accueil - GLPI Project">
              <a:extLst>
                <a:ext uri="{FF2B5EF4-FFF2-40B4-BE49-F238E27FC236}">
                  <a16:creationId xmlns:a16="http://schemas.microsoft.com/office/drawing/2014/main" id="{5E0AD178-CF6F-D260-DAA9-57713FE69C2F}"/>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478278" y="2731742"/>
              <a:ext cx="296671" cy="126257"/>
            </a:xfrm>
            <a:prstGeom prst="rect">
              <a:avLst/>
            </a:prstGeom>
            <a:noFill/>
            <a:extLst>
              <a:ext uri="{909E8E84-426E-40DD-AFC4-6F175D3DCCD1}">
                <a14:hiddenFill xmlns:a14="http://schemas.microsoft.com/office/drawing/2010/main">
                  <a:solidFill>
                    <a:srgbClr val="FFFFFF"/>
                  </a:solidFill>
                </a14:hiddenFill>
              </a:ext>
            </a:extLst>
          </p:spPr>
        </p:pic>
        <p:sp>
          <p:nvSpPr>
            <p:cNvPr id="37" name="Organigramme : Décision 36">
              <a:extLst>
                <a:ext uri="{FF2B5EF4-FFF2-40B4-BE49-F238E27FC236}">
                  <a16:creationId xmlns:a16="http://schemas.microsoft.com/office/drawing/2014/main" id="{70869B5C-B7E7-5160-6214-021DC88DA762}"/>
                </a:ext>
              </a:extLst>
            </p:cNvPr>
            <p:cNvSpPr/>
            <p:nvPr/>
          </p:nvSpPr>
          <p:spPr>
            <a:xfrm>
              <a:off x="1043853" y="3022220"/>
              <a:ext cx="2124144" cy="610249"/>
            </a:xfrm>
            <a:prstGeom prst="flowChartDecision">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a:solidFill>
                    <a:schemeClr val="bg2">
                      <a:lumMod val="50000"/>
                    </a:schemeClr>
                  </a:solidFill>
                </a:rPr>
                <a:t>Charte informatique signée ?</a:t>
              </a:r>
            </a:p>
          </p:txBody>
        </p:sp>
        <p:sp>
          <p:nvSpPr>
            <p:cNvPr id="39" name="ZoneTexte 38">
              <a:extLst>
                <a:ext uri="{FF2B5EF4-FFF2-40B4-BE49-F238E27FC236}">
                  <a16:creationId xmlns:a16="http://schemas.microsoft.com/office/drawing/2014/main" id="{D7D54E83-C436-8851-7B4D-B400CCCAC458}"/>
                </a:ext>
              </a:extLst>
            </p:cNvPr>
            <p:cNvSpPr txBox="1"/>
            <p:nvPr/>
          </p:nvSpPr>
          <p:spPr>
            <a:xfrm>
              <a:off x="3159473" y="3327339"/>
              <a:ext cx="906505" cy="276999"/>
            </a:xfrm>
            <a:prstGeom prst="rect">
              <a:avLst/>
            </a:prstGeom>
            <a:noFill/>
          </p:spPr>
          <p:txBody>
            <a:bodyPr wrap="square" lIns="0" rIns="0" rtlCol="0">
              <a:spAutoFit/>
            </a:bodyPr>
            <a:lstStyle/>
            <a:p>
              <a:r>
                <a:rPr lang="fr-FR" sz="1200">
                  <a:solidFill>
                    <a:schemeClr val="bg2">
                      <a:lumMod val="50000"/>
                    </a:schemeClr>
                  </a:solidFill>
                </a:rPr>
                <a:t>Oui</a:t>
              </a:r>
            </a:p>
          </p:txBody>
        </p:sp>
        <p:pic>
          <p:nvPicPr>
            <p:cNvPr id="51" name="Picture 4" descr="Accueil - GLPI Project">
              <a:extLst>
                <a:ext uri="{FF2B5EF4-FFF2-40B4-BE49-F238E27FC236}">
                  <a16:creationId xmlns:a16="http://schemas.microsoft.com/office/drawing/2014/main" id="{3153D339-645C-05C5-D72D-3B5874E37117}"/>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210366" y="2197661"/>
              <a:ext cx="296671" cy="126257"/>
            </a:xfrm>
            <a:prstGeom prst="rect">
              <a:avLst/>
            </a:prstGeom>
            <a:noFill/>
            <a:extLst>
              <a:ext uri="{909E8E84-426E-40DD-AFC4-6F175D3DCCD1}">
                <a14:hiddenFill xmlns:a14="http://schemas.microsoft.com/office/drawing/2010/main">
                  <a:solidFill>
                    <a:srgbClr val="FFFFFF"/>
                  </a:solidFill>
                </a14:hiddenFill>
              </a:ext>
            </a:extLst>
          </p:spPr>
        </p:pic>
        <p:sp>
          <p:nvSpPr>
            <p:cNvPr id="56" name="Rectangle 55">
              <a:extLst>
                <a:ext uri="{FF2B5EF4-FFF2-40B4-BE49-F238E27FC236}">
                  <a16:creationId xmlns:a16="http://schemas.microsoft.com/office/drawing/2014/main" id="{044BDBFF-00D8-B7F3-6392-24E4205920F5}"/>
                </a:ext>
              </a:extLst>
            </p:cNvPr>
            <p:cNvSpPr/>
            <p:nvPr/>
          </p:nvSpPr>
          <p:spPr>
            <a:xfrm>
              <a:off x="4698030" y="2475731"/>
              <a:ext cx="2809447" cy="624935"/>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108000" tIns="0" rIns="108000" bIns="0" rtlCol="0" anchor="ctr"/>
            <a:lstStyle/>
            <a:p>
              <a:pPr algn="ctr"/>
              <a:r>
                <a:rPr lang="fr-FR" sz="1200">
                  <a:solidFill>
                    <a:schemeClr val="bg2">
                      <a:lumMod val="50000"/>
                    </a:schemeClr>
                  </a:solidFill>
                </a:rPr>
                <a:t>Traite la demande</a:t>
              </a:r>
            </a:p>
            <a:p>
              <a:pPr marL="171450" indent="-171450">
                <a:buFontTx/>
                <a:buChar char="-"/>
              </a:pPr>
              <a:r>
                <a:rPr lang="fr-FR" sz="1200">
                  <a:solidFill>
                    <a:schemeClr val="bg2">
                      <a:lumMod val="50000"/>
                    </a:schemeClr>
                  </a:solidFill>
                </a:rPr>
                <a:t>Création du profil utilisateur (LDAP)</a:t>
              </a:r>
            </a:p>
            <a:p>
              <a:pPr marL="171450" indent="-171450">
                <a:buFontTx/>
                <a:buChar char="-"/>
              </a:pPr>
              <a:r>
                <a:rPr lang="fr-FR" sz="1200">
                  <a:solidFill>
                    <a:schemeClr val="bg2">
                      <a:lumMod val="50000"/>
                    </a:schemeClr>
                  </a:solidFill>
                </a:rPr>
                <a:t>Création d’une adresse mail</a:t>
              </a:r>
            </a:p>
          </p:txBody>
        </p:sp>
        <p:pic>
          <p:nvPicPr>
            <p:cNvPr id="58" name="Picture 2" descr="Pdf PNG pour téléchargement gratuit">
              <a:extLst>
                <a:ext uri="{FF2B5EF4-FFF2-40B4-BE49-F238E27FC236}">
                  <a16:creationId xmlns:a16="http://schemas.microsoft.com/office/drawing/2014/main" id="{7EC9D1C8-E338-7B64-7DA3-F745F17E6AC7}"/>
                </a:ext>
              </a:extLst>
            </p:cNvPr>
            <p:cNvPicPr>
              <a:picLocks noChangeAspect="1" noChangeArrowheads="1"/>
            </p:cNvPicPr>
            <p:nvPr/>
          </p:nvPicPr>
          <p:blipFill>
            <a:blip r:embed="rId3" cstate="print">
              <a:extLst>
                <a:ext uri="{BEBA8EAE-BF5A-486C-A8C5-ECC9F3942E4B}">
                  <a14:imgProps xmlns:a14="http://schemas.microsoft.com/office/drawing/2010/main">
                    <a14:imgLayer r:embed="rId4">
                      <a14:imgEffect>
                        <a14:saturation sat="400000"/>
                      </a14:imgEffect>
                    </a14:imgLayer>
                  </a14:imgProps>
                </a:ext>
                <a:ext uri="{28A0092B-C50C-407E-A947-70E740481C1C}">
                  <a14:useLocalDpi xmlns:a14="http://schemas.microsoft.com/office/drawing/2010/main" val="0"/>
                </a:ext>
              </a:extLst>
            </a:blip>
            <a:srcRect/>
            <a:stretch>
              <a:fillRect/>
            </a:stretch>
          </p:blipFill>
          <p:spPr bwMode="auto">
            <a:xfrm rot="761301">
              <a:off x="2366889" y="3048519"/>
              <a:ext cx="261068" cy="194116"/>
            </a:xfrm>
            <a:prstGeom prst="rect">
              <a:avLst/>
            </a:prstGeom>
            <a:noFill/>
            <a:extLst>
              <a:ext uri="{909E8E84-426E-40DD-AFC4-6F175D3DCCD1}">
                <a14:hiddenFill xmlns:a14="http://schemas.microsoft.com/office/drawing/2010/main">
                  <a:solidFill>
                    <a:srgbClr val="FFFFFF"/>
                  </a:solidFill>
                </a14:hiddenFill>
              </a:ext>
            </a:extLst>
          </p:spPr>
        </p:pic>
        <p:sp>
          <p:nvSpPr>
            <p:cNvPr id="59" name="Rectangle 58">
              <a:extLst>
                <a:ext uri="{FF2B5EF4-FFF2-40B4-BE49-F238E27FC236}">
                  <a16:creationId xmlns:a16="http://schemas.microsoft.com/office/drawing/2014/main" id="{3B2445E9-6111-6CDC-FF49-7F3CA2AEC157}"/>
                </a:ext>
              </a:extLst>
            </p:cNvPr>
            <p:cNvSpPr/>
            <p:nvPr/>
          </p:nvSpPr>
          <p:spPr>
            <a:xfrm>
              <a:off x="4698030" y="5086242"/>
              <a:ext cx="2809447" cy="726223"/>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108000" tIns="0" rIns="108000" bIns="0" rtlCol="0" anchor="ctr"/>
            <a:lstStyle/>
            <a:p>
              <a:pPr algn="ctr"/>
              <a:r>
                <a:rPr lang="fr-FR" sz="1200">
                  <a:solidFill>
                    <a:schemeClr val="bg2">
                      <a:lumMod val="50000"/>
                    </a:schemeClr>
                  </a:solidFill>
                </a:rPr>
                <a:t>Clôture le ticket</a:t>
              </a:r>
            </a:p>
            <a:p>
              <a:pPr algn="ctr"/>
              <a:r>
                <a:rPr lang="fr-FR" sz="1200">
                  <a:solidFill>
                    <a:schemeClr val="bg2">
                      <a:lumMod val="50000"/>
                    </a:schemeClr>
                  </a:solidFill>
                </a:rPr>
                <a:t>(le collaborateur reçoit son login automatiquement sur son adresse mail personnelle)</a:t>
              </a:r>
            </a:p>
          </p:txBody>
        </p:sp>
        <p:cxnSp>
          <p:nvCxnSpPr>
            <p:cNvPr id="62" name="Connecteur droit avec flèche 61">
              <a:extLst>
                <a:ext uri="{FF2B5EF4-FFF2-40B4-BE49-F238E27FC236}">
                  <a16:creationId xmlns:a16="http://schemas.microsoft.com/office/drawing/2014/main" id="{D7E09AF5-04C0-2320-CAC3-98FE6B291D0F}"/>
                </a:ext>
              </a:extLst>
            </p:cNvPr>
            <p:cNvCxnSpPr>
              <a:stCxn id="23" idx="2"/>
              <a:endCxn id="37" idx="0"/>
            </p:cNvCxnSpPr>
            <p:nvPr/>
          </p:nvCxnSpPr>
          <p:spPr>
            <a:xfrm flipH="1">
              <a:off x="2105928" y="2777405"/>
              <a:ext cx="1" cy="24481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024" name="ZoneTexte 1023">
              <a:extLst>
                <a:ext uri="{FF2B5EF4-FFF2-40B4-BE49-F238E27FC236}">
                  <a16:creationId xmlns:a16="http://schemas.microsoft.com/office/drawing/2014/main" id="{95A537A5-2076-A373-FA31-BCFF156165F3}"/>
                </a:ext>
              </a:extLst>
            </p:cNvPr>
            <p:cNvSpPr txBox="1"/>
            <p:nvPr/>
          </p:nvSpPr>
          <p:spPr>
            <a:xfrm>
              <a:off x="2184153" y="3602491"/>
              <a:ext cx="906505" cy="276999"/>
            </a:xfrm>
            <a:prstGeom prst="rect">
              <a:avLst/>
            </a:prstGeom>
            <a:noFill/>
          </p:spPr>
          <p:txBody>
            <a:bodyPr wrap="square" lIns="0" rIns="0" rtlCol="0">
              <a:spAutoFit/>
            </a:bodyPr>
            <a:lstStyle/>
            <a:p>
              <a:r>
                <a:rPr lang="fr-FR" sz="1200">
                  <a:solidFill>
                    <a:schemeClr val="bg2">
                      <a:lumMod val="50000"/>
                    </a:schemeClr>
                  </a:solidFill>
                </a:rPr>
                <a:t>Non</a:t>
              </a:r>
            </a:p>
          </p:txBody>
        </p:sp>
        <p:sp>
          <p:nvSpPr>
            <p:cNvPr id="1026" name="Rectangle 1025">
              <a:extLst>
                <a:ext uri="{FF2B5EF4-FFF2-40B4-BE49-F238E27FC236}">
                  <a16:creationId xmlns:a16="http://schemas.microsoft.com/office/drawing/2014/main" id="{698C0F75-53F7-C046-9DBE-EAB643B45FFB}"/>
                </a:ext>
              </a:extLst>
            </p:cNvPr>
            <p:cNvSpPr/>
            <p:nvPr/>
          </p:nvSpPr>
          <p:spPr>
            <a:xfrm>
              <a:off x="730497" y="3937589"/>
              <a:ext cx="2752625" cy="396289"/>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fr-FR" sz="1200">
                  <a:solidFill>
                    <a:schemeClr val="bg2">
                      <a:lumMod val="50000"/>
                    </a:schemeClr>
                  </a:solidFill>
                </a:rPr>
                <a:t>Transmet la charte informatique signée par le nouveau collaborateur</a:t>
              </a:r>
            </a:p>
          </p:txBody>
        </p:sp>
        <p:cxnSp>
          <p:nvCxnSpPr>
            <p:cNvPr id="1030" name="Connecteur droit avec flèche 1029">
              <a:extLst>
                <a:ext uri="{FF2B5EF4-FFF2-40B4-BE49-F238E27FC236}">
                  <a16:creationId xmlns:a16="http://schemas.microsoft.com/office/drawing/2014/main" id="{3A1AE919-33C0-BDBA-6FAA-631D0D0508AF}"/>
                </a:ext>
              </a:extLst>
            </p:cNvPr>
            <p:cNvCxnSpPr>
              <a:cxnSpLocks/>
              <a:stCxn id="37" idx="2"/>
              <a:endCxn id="1026" idx="0"/>
            </p:cNvCxnSpPr>
            <p:nvPr/>
          </p:nvCxnSpPr>
          <p:spPr>
            <a:xfrm>
              <a:off x="2105927" y="3632465"/>
              <a:ext cx="885" cy="30512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034" name="Connecteur : en angle 1033">
              <a:extLst>
                <a:ext uri="{FF2B5EF4-FFF2-40B4-BE49-F238E27FC236}">
                  <a16:creationId xmlns:a16="http://schemas.microsoft.com/office/drawing/2014/main" id="{281D288A-1CAC-056D-E645-522A02917468}"/>
                </a:ext>
              </a:extLst>
            </p:cNvPr>
            <p:cNvCxnSpPr>
              <a:cxnSpLocks/>
              <a:stCxn id="1026" idx="1"/>
              <a:endCxn id="37" idx="1"/>
            </p:cNvCxnSpPr>
            <p:nvPr/>
          </p:nvCxnSpPr>
          <p:spPr>
            <a:xfrm rot="10800000" flipH="1">
              <a:off x="730497" y="3327343"/>
              <a:ext cx="313356" cy="808391"/>
            </a:xfrm>
            <a:prstGeom prst="bentConnector3">
              <a:avLst>
                <a:gd name="adj1" fmla="val -72952"/>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038" name="Connecteur droit avec flèche 1037">
              <a:extLst>
                <a:ext uri="{FF2B5EF4-FFF2-40B4-BE49-F238E27FC236}">
                  <a16:creationId xmlns:a16="http://schemas.microsoft.com/office/drawing/2014/main" id="{90E7ACAC-6864-DDF3-194F-B2B2D39B662F}"/>
                </a:ext>
              </a:extLst>
            </p:cNvPr>
            <p:cNvCxnSpPr>
              <a:cxnSpLocks/>
              <a:stCxn id="32" idx="2"/>
              <a:endCxn id="56" idx="0"/>
            </p:cNvCxnSpPr>
            <p:nvPr/>
          </p:nvCxnSpPr>
          <p:spPr>
            <a:xfrm>
              <a:off x="6102753" y="2267592"/>
              <a:ext cx="0" cy="20813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040" name="Connecteur droit avec flèche 1039">
              <a:extLst>
                <a:ext uri="{FF2B5EF4-FFF2-40B4-BE49-F238E27FC236}">
                  <a16:creationId xmlns:a16="http://schemas.microsoft.com/office/drawing/2014/main" id="{92753DAF-466B-8482-1C3A-7935834090F1}"/>
                </a:ext>
              </a:extLst>
            </p:cNvPr>
            <p:cNvCxnSpPr>
              <a:cxnSpLocks/>
              <a:stCxn id="56" idx="2"/>
              <a:endCxn id="1078" idx="0"/>
            </p:cNvCxnSpPr>
            <p:nvPr/>
          </p:nvCxnSpPr>
          <p:spPr>
            <a:xfrm>
              <a:off x="6102755" y="3100665"/>
              <a:ext cx="1788" cy="25472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054" name="Rectangle 1053">
              <a:extLst>
                <a:ext uri="{FF2B5EF4-FFF2-40B4-BE49-F238E27FC236}">
                  <a16:creationId xmlns:a16="http://schemas.microsoft.com/office/drawing/2014/main" id="{7C3BAF5C-E564-E92C-4402-21C36A2838AC}"/>
                </a:ext>
              </a:extLst>
            </p:cNvPr>
            <p:cNvSpPr/>
            <p:nvPr/>
          </p:nvSpPr>
          <p:spPr>
            <a:xfrm>
              <a:off x="4232634" y="4306912"/>
              <a:ext cx="1418895" cy="328725"/>
            </a:xfrm>
            <a:prstGeom prst="rect">
              <a:avLst/>
            </a:prstGeom>
            <a:noFill/>
            <a:ln w="12700">
              <a:solidFill>
                <a:schemeClr val="accent2"/>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100">
                  <a:solidFill>
                    <a:schemeClr val="accent2"/>
                  </a:solidFill>
                </a:rPr>
                <a:t>Configuration de PC - Laboratoire</a:t>
              </a:r>
            </a:p>
          </p:txBody>
        </p:sp>
        <p:sp>
          <p:nvSpPr>
            <p:cNvPr id="1064" name="Rectangle 1063">
              <a:extLst>
                <a:ext uri="{FF2B5EF4-FFF2-40B4-BE49-F238E27FC236}">
                  <a16:creationId xmlns:a16="http://schemas.microsoft.com/office/drawing/2014/main" id="{F38CDF40-9914-17CB-50AE-E0E4189946A0}"/>
                </a:ext>
              </a:extLst>
            </p:cNvPr>
            <p:cNvSpPr/>
            <p:nvPr/>
          </p:nvSpPr>
          <p:spPr>
            <a:xfrm>
              <a:off x="6540475" y="4305772"/>
              <a:ext cx="1418895" cy="328725"/>
            </a:xfrm>
            <a:prstGeom prst="rect">
              <a:avLst/>
            </a:prstGeom>
            <a:noFill/>
            <a:ln w="12700">
              <a:solidFill>
                <a:schemeClr val="accent2"/>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100">
                  <a:solidFill>
                    <a:schemeClr val="accent2"/>
                  </a:solidFill>
                </a:rPr>
                <a:t>Configuration de PC - Agent</a:t>
              </a:r>
            </a:p>
          </p:txBody>
        </p:sp>
        <p:cxnSp>
          <p:nvCxnSpPr>
            <p:cNvPr id="1069" name="Connecteur : en angle 1068">
              <a:extLst>
                <a:ext uri="{FF2B5EF4-FFF2-40B4-BE49-F238E27FC236}">
                  <a16:creationId xmlns:a16="http://schemas.microsoft.com/office/drawing/2014/main" id="{E05CC660-3655-1A5A-030A-AC409621442A}"/>
                </a:ext>
              </a:extLst>
            </p:cNvPr>
            <p:cNvCxnSpPr>
              <a:endCxn id="32" idx="1"/>
            </p:cNvCxnSpPr>
            <p:nvPr/>
          </p:nvCxnSpPr>
          <p:spPr>
            <a:xfrm flipV="1">
              <a:off x="3159474" y="2134533"/>
              <a:ext cx="1538559" cy="1192809"/>
            </a:xfrm>
            <a:prstGeom prst="bentConnector3">
              <a:avLst>
                <a:gd name="adj1" fmla="val 50000"/>
              </a:avLst>
            </a:prstGeom>
            <a:ln>
              <a:tailEnd type="triangle"/>
            </a:ln>
          </p:spPr>
          <p:style>
            <a:lnRef idx="1">
              <a:schemeClr val="accent1"/>
            </a:lnRef>
            <a:fillRef idx="0">
              <a:schemeClr val="accent1"/>
            </a:fillRef>
            <a:effectRef idx="0">
              <a:schemeClr val="accent1"/>
            </a:effectRef>
            <a:fontRef idx="minor">
              <a:schemeClr val="tx1"/>
            </a:fontRef>
          </p:style>
        </p:cxnSp>
        <p:sp>
          <p:nvSpPr>
            <p:cNvPr id="1078" name="Organigramme : Décision 1077">
              <a:extLst>
                <a:ext uri="{FF2B5EF4-FFF2-40B4-BE49-F238E27FC236}">
                  <a16:creationId xmlns:a16="http://schemas.microsoft.com/office/drawing/2014/main" id="{64975894-7D94-26FA-6819-C40E79E9E747}"/>
                </a:ext>
              </a:extLst>
            </p:cNvPr>
            <p:cNvSpPr/>
            <p:nvPr/>
          </p:nvSpPr>
          <p:spPr>
            <a:xfrm>
              <a:off x="5042471" y="3355389"/>
              <a:ext cx="2124144" cy="660196"/>
            </a:xfrm>
            <a:prstGeom prst="flowChartDecision">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a:solidFill>
                    <a:schemeClr val="bg2">
                      <a:lumMod val="50000"/>
                    </a:schemeClr>
                  </a:solidFill>
                </a:rPr>
                <a:t>Demande provenant des laboratoires ?</a:t>
              </a:r>
            </a:p>
          </p:txBody>
        </p:sp>
        <p:cxnSp>
          <p:nvCxnSpPr>
            <p:cNvPr id="1085" name="Connecteur : en angle 1084">
              <a:extLst>
                <a:ext uri="{FF2B5EF4-FFF2-40B4-BE49-F238E27FC236}">
                  <a16:creationId xmlns:a16="http://schemas.microsoft.com/office/drawing/2014/main" id="{E8B8A240-A5B9-7B3C-D9C7-D6BD1796B0C3}"/>
                </a:ext>
              </a:extLst>
            </p:cNvPr>
            <p:cNvCxnSpPr>
              <a:cxnSpLocks/>
              <a:stCxn id="1078" idx="1"/>
              <a:endCxn id="1054" idx="0"/>
            </p:cNvCxnSpPr>
            <p:nvPr/>
          </p:nvCxnSpPr>
          <p:spPr>
            <a:xfrm rot="10800000" flipV="1">
              <a:off x="4942083" y="3685487"/>
              <a:ext cx="100388" cy="621424"/>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087" name="Connecteur : en angle 1086">
              <a:extLst>
                <a:ext uri="{FF2B5EF4-FFF2-40B4-BE49-F238E27FC236}">
                  <a16:creationId xmlns:a16="http://schemas.microsoft.com/office/drawing/2014/main" id="{7F55E080-6508-F7E3-5636-4555F0D4F23A}"/>
                </a:ext>
              </a:extLst>
            </p:cNvPr>
            <p:cNvCxnSpPr>
              <a:cxnSpLocks/>
              <a:stCxn id="1078" idx="3"/>
              <a:endCxn id="1064" idx="0"/>
            </p:cNvCxnSpPr>
            <p:nvPr/>
          </p:nvCxnSpPr>
          <p:spPr>
            <a:xfrm>
              <a:off x="7166614" y="3685486"/>
              <a:ext cx="83311" cy="620287"/>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sp>
          <p:nvSpPr>
            <p:cNvPr id="1093" name="ZoneTexte 1092">
              <a:extLst>
                <a:ext uri="{FF2B5EF4-FFF2-40B4-BE49-F238E27FC236}">
                  <a16:creationId xmlns:a16="http://schemas.microsoft.com/office/drawing/2014/main" id="{96B85F7E-2D84-4F9E-01E6-AA99AD2ED3DE}"/>
                </a:ext>
              </a:extLst>
            </p:cNvPr>
            <p:cNvSpPr txBox="1"/>
            <p:nvPr/>
          </p:nvSpPr>
          <p:spPr>
            <a:xfrm>
              <a:off x="4994036" y="3780478"/>
              <a:ext cx="906505" cy="276999"/>
            </a:xfrm>
            <a:prstGeom prst="rect">
              <a:avLst/>
            </a:prstGeom>
            <a:noFill/>
          </p:spPr>
          <p:txBody>
            <a:bodyPr wrap="square" lIns="0" rIns="0" rtlCol="0">
              <a:spAutoFit/>
            </a:bodyPr>
            <a:lstStyle/>
            <a:p>
              <a:r>
                <a:rPr lang="fr-FR" sz="1200">
                  <a:solidFill>
                    <a:schemeClr val="bg2">
                      <a:lumMod val="50000"/>
                    </a:schemeClr>
                  </a:solidFill>
                </a:rPr>
                <a:t>Oui</a:t>
              </a:r>
            </a:p>
          </p:txBody>
        </p:sp>
        <p:sp>
          <p:nvSpPr>
            <p:cNvPr id="1094" name="ZoneTexte 1093">
              <a:extLst>
                <a:ext uri="{FF2B5EF4-FFF2-40B4-BE49-F238E27FC236}">
                  <a16:creationId xmlns:a16="http://schemas.microsoft.com/office/drawing/2014/main" id="{93411BFB-9B71-68DB-6F7E-7E8B062CD98A}"/>
                </a:ext>
              </a:extLst>
            </p:cNvPr>
            <p:cNvSpPr txBox="1"/>
            <p:nvPr/>
          </p:nvSpPr>
          <p:spPr>
            <a:xfrm>
              <a:off x="6905446" y="3755671"/>
              <a:ext cx="906505" cy="276999"/>
            </a:xfrm>
            <a:prstGeom prst="rect">
              <a:avLst/>
            </a:prstGeom>
            <a:noFill/>
          </p:spPr>
          <p:txBody>
            <a:bodyPr wrap="square" lIns="0" rIns="0" rtlCol="0">
              <a:spAutoFit/>
            </a:bodyPr>
            <a:lstStyle/>
            <a:p>
              <a:r>
                <a:rPr lang="fr-FR" sz="1200">
                  <a:solidFill>
                    <a:schemeClr val="bg2">
                      <a:lumMod val="50000"/>
                    </a:schemeClr>
                  </a:solidFill>
                </a:rPr>
                <a:t>Non</a:t>
              </a:r>
            </a:p>
          </p:txBody>
        </p:sp>
        <p:cxnSp>
          <p:nvCxnSpPr>
            <p:cNvPr id="1096" name="Connecteur : en angle 1095">
              <a:extLst>
                <a:ext uri="{FF2B5EF4-FFF2-40B4-BE49-F238E27FC236}">
                  <a16:creationId xmlns:a16="http://schemas.microsoft.com/office/drawing/2014/main" id="{66F75E67-B01E-C18F-AB01-0FD7DA7702AB}"/>
                </a:ext>
              </a:extLst>
            </p:cNvPr>
            <p:cNvCxnSpPr>
              <a:cxnSpLocks/>
              <a:stCxn id="1054" idx="2"/>
              <a:endCxn id="59" idx="0"/>
            </p:cNvCxnSpPr>
            <p:nvPr/>
          </p:nvCxnSpPr>
          <p:spPr>
            <a:xfrm rot="16200000" flipH="1">
              <a:off x="5297115" y="4280601"/>
              <a:ext cx="450607" cy="1160672"/>
            </a:xfrm>
            <a:prstGeom prst="bentConnector3">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098" name="Connecteur : en angle 1097">
              <a:extLst>
                <a:ext uri="{FF2B5EF4-FFF2-40B4-BE49-F238E27FC236}">
                  <a16:creationId xmlns:a16="http://schemas.microsoft.com/office/drawing/2014/main" id="{705DF81D-1438-A776-49EF-6ACF13746DEF}"/>
                </a:ext>
              </a:extLst>
            </p:cNvPr>
            <p:cNvCxnSpPr>
              <a:cxnSpLocks/>
              <a:stCxn id="1064" idx="2"/>
              <a:endCxn id="59" idx="0"/>
            </p:cNvCxnSpPr>
            <p:nvPr/>
          </p:nvCxnSpPr>
          <p:spPr>
            <a:xfrm rot="5400000">
              <a:off x="6450467" y="4286786"/>
              <a:ext cx="451744" cy="1147169"/>
            </a:xfrm>
            <a:prstGeom prst="bentConnector3">
              <a:avLst>
                <a:gd name="adj1" fmla="val 50000"/>
              </a:avLst>
            </a:prstGeom>
            <a:ln>
              <a:tailEnd type="triangle"/>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71075850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216E3AF-D4A2-0C47-6CEF-74667B392F05}"/>
            </a:ext>
          </a:extLst>
        </p:cNvPr>
        <p:cNvGrpSpPr/>
        <p:nvPr/>
      </p:nvGrpSpPr>
      <p:grpSpPr>
        <a:xfrm>
          <a:off x="0" y="0"/>
          <a:ext cx="0" cy="0"/>
          <a:chOff x="0" y="0"/>
          <a:chExt cx="0" cy="0"/>
        </a:xfrm>
      </p:grpSpPr>
      <p:sp>
        <p:nvSpPr>
          <p:cNvPr id="2" name="Titre 1">
            <a:extLst>
              <a:ext uri="{FF2B5EF4-FFF2-40B4-BE49-F238E27FC236}">
                <a16:creationId xmlns:a16="http://schemas.microsoft.com/office/drawing/2014/main" id="{7184C68E-8BB1-604F-8170-E4C645479745}"/>
              </a:ext>
            </a:extLst>
          </p:cNvPr>
          <p:cNvSpPr>
            <a:spLocks noGrp="1"/>
          </p:cNvSpPr>
          <p:nvPr>
            <p:ph type="title"/>
          </p:nvPr>
        </p:nvSpPr>
        <p:spPr/>
        <p:txBody>
          <a:bodyPr/>
          <a:lstStyle/>
          <a:p>
            <a:r>
              <a:rPr lang="fr-FR">
                <a:latin typeface="Avenir"/>
                <a:cs typeface="Arial"/>
              </a:rPr>
              <a:t>Configuration de PC (hors UMR)</a:t>
            </a:r>
          </a:p>
        </p:txBody>
      </p:sp>
      <p:sp>
        <p:nvSpPr>
          <p:cNvPr id="3" name="Espace réservé du contenu 2">
            <a:extLst>
              <a:ext uri="{FF2B5EF4-FFF2-40B4-BE49-F238E27FC236}">
                <a16:creationId xmlns:a16="http://schemas.microsoft.com/office/drawing/2014/main" id="{22F7D168-FB84-B1E2-A004-2523C9E701B3}"/>
              </a:ext>
            </a:extLst>
          </p:cNvPr>
          <p:cNvSpPr>
            <a:spLocks noGrp="1"/>
          </p:cNvSpPr>
          <p:nvPr>
            <p:ph sz="quarter" idx="10"/>
          </p:nvPr>
        </p:nvSpPr>
        <p:spPr/>
        <p:txBody>
          <a:bodyPr/>
          <a:lstStyle/>
          <a:p>
            <a:r>
              <a:rPr lang="fr-FR" sz="1051"/>
              <a:t>DSI</a:t>
            </a:r>
            <a:endParaRPr lang="fr-FR"/>
          </a:p>
        </p:txBody>
      </p:sp>
      <p:grpSp>
        <p:nvGrpSpPr>
          <p:cNvPr id="6" name="Groupe 5">
            <a:extLst>
              <a:ext uri="{FF2B5EF4-FFF2-40B4-BE49-F238E27FC236}">
                <a16:creationId xmlns:a16="http://schemas.microsoft.com/office/drawing/2014/main" id="{9DD9109F-CA44-731E-65B3-25AB288C62AE}"/>
              </a:ext>
            </a:extLst>
          </p:cNvPr>
          <p:cNvGrpSpPr/>
          <p:nvPr/>
        </p:nvGrpSpPr>
        <p:grpSpPr>
          <a:xfrm>
            <a:off x="2156964" y="1033885"/>
            <a:ext cx="7878073" cy="5302097"/>
            <a:chOff x="161927" y="1033885"/>
            <a:chExt cx="7878073" cy="5302097"/>
          </a:xfrm>
        </p:grpSpPr>
        <p:grpSp>
          <p:nvGrpSpPr>
            <p:cNvPr id="7" name="Groupe 6">
              <a:extLst>
                <a:ext uri="{FF2B5EF4-FFF2-40B4-BE49-F238E27FC236}">
                  <a16:creationId xmlns:a16="http://schemas.microsoft.com/office/drawing/2014/main" id="{33CC9E8C-01A9-C295-0CE1-A775CA0B06CF}"/>
                </a:ext>
              </a:extLst>
            </p:cNvPr>
            <p:cNvGrpSpPr>
              <a:grpSpLocks/>
            </p:cNvGrpSpPr>
            <p:nvPr/>
          </p:nvGrpSpPr>
          <p:grpSpPr>
            <a:xfrm>
              <a:off x="161927" y="1033885"/>
              <a:ext cx="3888000" cy="5302097"/>
              <a:chOff x="1807907" y="1917205"/>
              <a:chExt cx="1554481" cy="2607276"/>
            </a:xfrm>
          </p:grpSpPr>
          <p:sp>
            <p:nvSpPr>
              <p:cNvPr id="8" name="Rectangle 7">
                <a:extLst>
                  <a:ext uri="{FF2B5EF4-FFF2-40B4-BE49-F238E27FC236}">
                    <a16:creationId xmlns:a16="http://schemas.microsoft.com/office/drawing/2014/main" id="{3487D440-F513-86CD-E758-4412887C60B6}"/>
                  </a:ext>
                </a:extLst>
              </p:cNvPr>
              <p:cNvSpPr>
                <a:spLocks/>
              </p:cNvSpPr>
              <p:nvPr/>
            </p:nvSpPr>
            <p:spPr>
              <a:xfrm>
                <a:off x="1807907" y="2110327"/>
                <a:ext cx="1554480" cy="241415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fr-FR" sz="1351"/>
              </a:p>
            </p:txBody>
          </p:sp>
          <p:sp>
            <p:nvSpPr>
              <p:cNvPr id="9" name="Rectangle 8">
                <a:extLst>
                  <a:ext uri="{FF2B5EF4-FFF2-40B4-BE49-F238E27FC236}">
                    <a16:creationId xmlns:a16="http://schemas.microsoft.com/office/drawing/2014/main" id="{D3FAB7D0-3B47-97E9-B0CA-C7D2BBD1C1F0}"/>
                  </a:ext>
                </a:extLst>
              </p:cNvPr>
              <p:cNvSpPr>
                <a:spLocks/>
              </p:cNvSpPr>
              <p:nvPr/>
            </p:nvSpPr>
            <p:spPr>
              <a:xfrm>
                <a:off x="1808798" y="1917205"/>
                <a:ext cx="1553590" cy="18264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fr-FR" sz="1200" b="1">
                    <a:solidFill>
                      <a:schemeClr val="bg1"/>
                    </a:solidFill>
                  </a:rPr>
                  <a:t>RH OU AGENT</a:t>
                </a:r>
              </a:p>
            </p:txBody>
          </p:sp>
        </p:grpSp>
        <p:grpSp>
          <p:nvGrpSpPr>
            <p:cNvPr id="10" name="Groupe 9">
              <a:extLst>
                <a:ext uri="{FF2B5EF4-FFF2-40B4-BE49-F238E27FC236}">
                  <a16:creationId xmlns:a16="http://schemas.microsoft.com/office/drawing/2014/main" id="{97E801B9-4960-3594-3F9A-8647209CD042}"/>
                </a:ext>
              </a:extLst>
            </p:cNvPr>
            <p:cNvGrpSpPr>
              <a:grpSpLocks/>
            </p:cNvGrpSpPr>
            <p:nvPr/>
          </p:nvGrpSpPr>
          <p:grpSpPr>
            <a:xfrm>
              <a:off x="4152000" y="1038286"/>
              <a:ext cx="3888000" cy="5297695"/>
              <a:chOff x="1695385" y="1917205"/>
              <a:chExt cx="1673608" cy="2468754"/>
            </a:xfrm>
          </p:grpSpPr>
          <p:sp>
            <p:nvSpPr>
              <p:cNvPr id="11" name="Rectangle 10">
                <a:extLst>
                  <a:ext uri="{FF2B5EF4-FFF2-40B4-BE49-F238E27FC236}">
                    <a16:creationId xmlns:a16="http://schemas.microsoft.com/office/drawing/2014/main" id="{3D91A007-6542-B334-09E7-CEC24A25D71B}"/>
                  </a:ext>
                </a:extLst>
              </p:cNvPr>
              <p:cNvSpPr>
                <a:spLocks/>
              </p:cNvSpPr>
              <p:nvPr/>
            </p:nvSpPr>
            <p:spPr>
              <a:xfrm>
                <a:off x="1695385" y="2100218"/>
                <a:ext cx="1673608" cy="228574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fr-FR" sz="1351"/>
              </a:p>
            </p:txBody>
          </p:sp>
          <p:sp>
            <p:nvSpPr>
              <p:cNvPr id="12" name="Rectangle 11">
                <a:extLst>
                  <a:ext uri="{FF2B5EF4-FFF2-40B4-BE49-F238E27FC236}">
                    <a16:creationId xmlns:a16="http://schemas.microsoft.com/office/drawing/2014/main" id="{E70C014A-F735-4ED2-7A29-B8E9961286BB}"/>
                  </a:ext>
                </a:extLst>
              </p:cNvPr>
              <p:cNvSpPr>
                <a:spLocks/>
              </p:cNvSpPr>
              <p:nvPr/>
            </p:nvSpPr>
            <p:spPr>
              <a:xfrm>
                <a:off x="1695385" y="1917205"/>
                <a:ext cx="1673608" cy="17308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fr-FR" sz="1200" b="1">
                    <a:solidFill>
                      <a:schemeClr val="bg1"/>
                    </a:solidFill>
                  </a:rPr>
                  <a:t>DSI</a:t>
                </a:r>
              </a:p>
            </p:txBody>
          </p:sp>
        </p:grpSp>
        <p:sp>
          <p:nvSpPr>
            <p:cNvPr id="21" name="ZoneTexte 20">
              <a:extLst>
                <a:ext uri="{FF2B5EF4-FFF2-40B4-BE49-F238E27FC236}">
                  <a16:creationId xmlns:a16="http://schemas.microsoft.com/office/drawing/2014/main" id="{43F55702-5F54-6F12-3FE6-B6F621829413}"/>
                </a:ext>
              </a:extLst>
            </p:cNvPr>
            <p:cNvSpPr txBox="1"/>
            <p:nvPr/>
          </p:nvSpPr>
          <p:spPr>
            <a:xfrm>
              <a:off x="1071149" y="1616331"/>
              <a:ext cx="2069552" cy="454792"/>
            </a:xfrm>
            <a:prstGeom prst="roundRect">
              <a:avLst>
                <a:gd name="adj" fmla="val 50000"/>
              </a:avLst>
            </a:prstGeom>
            <a:solidFill>
              <a:srgbClr val="00A295"/>
            </a:solidFill>
            <a:ln>
              <a:solidFill>
                <a:schemeClr val="tx1"/>
              </a:solidFill>
            </a:ln>
          </p:spPr>
          <p:txBody>
            <a:bodyPr wrap="square" lIns="0" tIns="0" rIns="0" bIns="0" rtlCol="0" anchor="ctr">
              <a:spAutoFit/>
            </a:bodyPr>
            <a:lstStyle>
              <a:defPPr>
                <a:defRPr lang="fr-FR"/>
              </a:defPPr>
              <a:lvl1pPr algn="ctr">
                <a:defRPr sz="1051">
                  <a:solidFill>
                    <a:schemeClr val="bg1"/>
                  </a:solidFill>
                  <a:latin typeface="+mj-lt"/>
                </a:defRPr>
              </a:lvl1pPr>
            </a:lstStyle>
            <a:p>
              <a:r>
                <a:rPr lang="fr-FR">
                  <a:latin typeface="+mn-lt"/>
                </a:rPr>
                <a:t>Nouveau collaborateur ou Besoin d’un nouveau PC</a:t>
              </a:r>
            </a:p>
          </p:txBody>
        </p:sp>
        <p:cxnSp>
          <p:nvCxnSpPr>
            <p:cNvPr id="22" name="Connecteur droit avec flèche 21">
              <a:extLst>
                <a:ext uri="{FF2B5EF4-FFF2-40B4-BE49-F238E27FC236}">
                  <a16:creationId xmlns:a16="http://schemas.microsoft.com/office/drawing/2014/main" id="{A375C438-5301-1F2D-A6B9-8950DB54E72A}"/>
                </a:ext>
              </a:extLst>
            </p:cNvPr>
            <p:cNvCxnSpPr>
              <a:cxnSpLocks/>
              <a:stCxn id="21" idx="2"/>
              <a:endCxn id="23" idx="0"/>
            </p:cNvCxnSpPr>
            <p:nvPr/>
          </p:nvCxnSpPr>
          <p:spPr>
            <a:xfrm>
              <a:off x="2105925" y="2071123"/>
              <a:ext cx="1" cy="29382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3" name="Rectangle 22">
              <a:extLst>
                <a:ext uri="{FF2B5EF4-FFF2-40B4-BE49-F238E27FC236}">
                  <a16:creationId xmlns:a16="http://schemas.microsoft.com/office/drawing/2014/main" id="{0BC7D940-1D13-2F48-FA5A-56A482951843}"/>
                </a:ext>
              </a:extLst>
            </p:cNvPr>
            <p:cNvSpPr/>
            <p:nvPr/>
          </p:nvSpPr>
          <p:spPr>
            <a:xfrm>
              <a:off x="436902" y="2364945"/>
              <a:ext cx="3338047" cy="553865"/>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fr-FR" sz="1200">
                  <a:solidFill>
                    <a:schemeClr val="bg2">
                      <a:lumMod val="50000"/>
                    </a:schemeClr>
                  </a:solidFill>
                </a:rPr>
                <a:t>Demande un nouveau PC via le processus de « demande d’ajout d’utilisateur » ou via un ticket GLPI indépendant </a:t>
              </a:r>
            </a:p>
          </p:txBody>
        </p:sp>
        <p:sp>
          <p:nvSpPr>
            <p:cNvPr id="1025" name="Ellipse 1024">
              <a:extLst>
                <a:ext uri="{FF2B5EF4-FFF2-40B4-BE49-F238E27FC236}">
                  <a16:creationId xmlns:a16="http://schemas.microsoft.com/office/drawing/2014/main" id="{85507FE2-E8C1-F430-C869-DFEB75AF7D96}"/>
                </a:ext>
              </a:extLst>
            </p:cNvPr>
            <p:cNvSpPr/>
            <p:nvPr/>
          </p:nvSpPr>
          <p:spPr>
            <a:xfrm>
              <a:off x="6001659" y="5748227"/>
              <a:ext cx="224620" cy="224620"/>
            </a:xfrm>
            <a:prstGeom prst="ellipse">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200">
                <a:solidFill>
                  <a:schemeClr val="bg2">
                    <a:lumMod val="50000"/>
                  </a:schemeClr>
                </a:solidFill>
              </a:endParaRPr>
            </a:p>
          </p:txBody>
        </p:sp>
        <p:cxnSp>
          <p:nvCxnSpPr>
            <p:cNvPr id="1027" name="Connecteur droit avec flèche 1026">
              <a:extLst>
                <a:ext uri="{FF2B5EF4-FFF2-40B4-BE49-F238E27FC236}">
                  <a16:creationId xmlns:a16="http://schemas.microsoft.com/office/drawing/2014/main" id="{77F9B981-9D74-8997-069F-D2C0812F04C8}"/>
                </a:ext>
              </a:extLst>
            </p:cNvPr>
            <p:cNvCxnSpPr>
              <a:cxnSpLocks/>
              <a:stCxn id="15" idx="2"/>
              <a:endCxn id="18" idx="0"/>
            </p:cNvCxnSpPr>
            <p:nvPr/>
          </p:nvCxnSpPr>
          <p:spPr>
            <a:xfrm>
              <a:off x="6113968" y="4613326"/>
              <a:ext cx="0" cy="39212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pic>
          <p:nvPicPr>
            <p:cNvPr id="30" name="Picture 4" descr="Accueil - GLPI Project">
              <a:extLst>
                <a:ext uri="{FF2B5EF4-FFF2-40B4-BE49-F238E27FC236}">
                  <a16:creationId xmlns:a16="http://schemas.microsoft.com/office/drawing/2014/main" id="{D18A17B0-F302-FDC0-F87F-D9B2DC62993F}"/>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478278" y="2873146"/>
              <a:ext cx="296671" cy="126257"/>
            </a:xfrm>
            <a:prstGeom prst="rect">
              <a:avLst/>
            </a:prstGeom>
            <a:noFill/>
            <a:extLst>
              <a:ext uri="{909E8E84-426E-40DD-AFC4-6F175D3DCCD1}">
                <a14:hiddenFill xmlns:a14="http://schemas.microsoft.com/office/drawing/2010/main">
                  <a:solidFill>
                    <a:srgbClr val="FFFFFF"/>
                  </a:solidFill>
                </a14:hiddenFill>
              </a:ext>
            </a:extLst>
          </p:spPr>
        </p:pic>
        <p:sp>
          <p:nvSpPr>
            <p:cNvPr id="13" name="Rectangle 12">
              <a:extLst>
                <a:ext uri="{FF2B5EF4-FFF2-40B4-BE49-F238E27FC236}">
                  <a16:creationId xmlns:a16="http://schemas.microsoft.com/office/drawing/2014/main" id="{46B39597-8F0C-030A-C14E-D2605CBE1208}"/>
                </a:ext>
              </a:extLst>
            </p:cNvPr>
            <p:cNvSpPr/>
            <p:nvPr/>
          </p:nvSpPr>
          <p:spPr>
            <a:xfrm>
              <a:off x="4709246" y="3131135"/>
              <a:ext cx="2809447" cy="266119"/>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fr-FR" sz="1200">
                  <a:solidFill>
                    <a:schemeClr val="bg2">
                      <a:lumMod val="50000"/>
                    </a:schemeClr>
                  </a:solidFill>
                </a:rPr>
                <a:t>Récupère un PC dans le stock prévisionnel</a:t>
              </a:r>
            </a:p>
          </p:txBody>
        </p:sp>
        <p:sp>
          <p:nvSpPr>
            <p:cNvPr id="14" name="Rectangle 13">
              <a:extLst>
                <a:ext uri="{FF2B5EF4-FFF2-40B4-BE49-F238E27FC236}">
                  <a16:creationId xmlns:a16="http://schemas.microsoft.com/office/drawing/2014/main" id="{564A77F3-9C48-134B-D326-99B6726F2841}"/>
                </a:ext>
              </a:extLst>
            </p:cNvPr>
            <p:cNvSpPr/>
            <p:nvPr/>
          </p:nvSpPr>
          <p:spPr>
            <a:xfrm>
              <a:off x="4709246" y="3718049"/>
              <a:ext cx="2809447" cy="266119"/>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fr-FR" sz="1200">
                  <a:solidFill>
                    <a:schemeClr val="bg2">
                      <a:lumMod val="50000"/>
                    </a:schemeClr>
                  </a:solidFill>
                </a:rPr>
                <a:t>Configure le PC</a:t>
              </a:r>
            </a:p>
          </p:txBody>
        </p:sp>
        <p:sp>
          <p:nvSpPr>
            <p:cNvPr id="15" name="Rectangle 14">
              <a:extLst>
                <a:ext uri="{FF2B5EF4-FFF2-40B4-BE49-F238E27FC236}">
                  <a16:creationId xmlns:a16="http://schemas.microsoft.com/office/drawing/2014/main" id="{79468E95-96A5-00EC-84BC-2B7AFBFCF268}"/>
                </a:ext>
              </a:extLst>
            </p:cNvPr>
            <p:cNvSpPr/>
            <p:nvPr/>
          </p:nvSpPr>
          <p:spPr>
            <a:xfrm>
              <a:off x="4709246" y="4347210"/>
              <a:ext cx="2809447" cy="266119"/>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fr-FR" sz="1200">
                  <a:solidFill>
                    <a:schemeClr val="bg2">
                      <a:lumMod val="50000"/>
                    </a:schemeClr>
                  </a:solidFill>
                </a:rPr>
                <a:t>Livre le PC à l’utilisateur</a:t>
              </a:r>
            </a:p>
          </p:txBody>
        </p:sp>
        <p:cxnSp>
          <p:nvCxnSpPr>
            <p:cNvPr id="17" name="Connecteur droit avec flèche 16">
              <a:extLst>
                <a:ext uri="{FF2B5EF4-FFF2-40B4-BE49-F238E27FC236}">
                  <a16:creationId xmlns:a16="http://schemas.microsoft.com/office/drawing/2014/main" id="{32F3C151-31FD-2EA2-C1A5-80309D2BABA5}"/>
                </a:ext>
              </a:extLst>
            </p:cNvPr>
            <p:cNvCxnSpPr>
              <a:stCxn id="13" idx="2"/>
              <a:endCxn id="14" idx="0"/>
            </p:cNvCxnSpPr>
            <p:nvPr/>
          </p:nvCxnSpPr>
          <p:spPr>
            <a:xfrm>
              <a:off x="6113968" y="3397254"/>
              <a:ext cx="0" cy="32079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9" name="Connecteur droit avec flèche 18">
              <a:extLst>
                <a:ext uri="{FF2B5EF4-FFF2-40B4-BE49-F238E27FC236}">
                  <a16:creationId xmlns:a16="http://schemas.microsoft.com/office/drawing/2014/main" id="{D7B1455B-42EA-9FD4-5EFB-0BBA59A2F07F}"/>
                </a:ext>
              </a:extLst>
            </p:cNvPr>
            <p:cNvCxnSpPr>
              <a:stCxn id="14" idx="2"/>
              <a:endCxn id="15" idx="0"/>
            </p:cNvCxnSpPr>
            <p:nvPr/>
          </p:nvCxnSpPr>
          <p:spPr>
            <a:xfrm>
              <a:off x="6113968" y="3984165"/>
              <a:ext cx="0" cy="36304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7" name="Connecteur : en angle 26">
              <a:extLst>
                <a:ext uri="{FF2B5EF4-FFF2-40B4-BE49-F238E27FC236}">
                  <a16:creationId xmlns:a16="http://schemas.microsoft.com/office/drawing/2014/main" id="{62269C15-00C7-4EF0-85FA-5ED1F6D10472}"/>
                </a:ext>
              </a:extLst>
            </p:cNvPr>
            <p:cNvCxnSpPr>
              <a:stCxn id="23" idx="2"/>
              <a:endCxn id="13" idx="1"/>
            </p:cNvCxnSpPr>
            <p:nvPr/>
          </p:nvCxnSpPr>
          <p:spPr>
            <a:xfrm rot="16200000" flipH="1">
              <a:off x="3234896" y="1789841"/>
              <a:ext cx="345385" cy="2603321"/>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sp>
          <p:nvSpPr>
            <p:cNvPr id="18" name="Rectangle 17">
              <a:extLst>
                <a:ext uri="{FF2B5EF4-FFF2-40B4-BE49-F238E27FC236}">
                  <a16:creationId xmlns:a16="http://schemas.microsoft.com/office/drawing/2014/main" id="{8D645174-0C05-458E-AEE7-D7707F1E908A}"/>
                </a:ext>
              </a:extLst>
            </p:cNvPr>
            <p:cNvSpPr/>
            <p:nvPr/>
          </p:nvSpPr>
          <p:spPr>
            <a:xfrm>
              <a:off x="4709246" y="5005456"/>
              <a:ext cx="2809447" cy="415585"/>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fr-FR" sz="1200">
                  <a:solidFill>
                    <a:schemeClr val="bg2">
                      <a:lumMod val="50000"/>
                    </a:schemeClr>
                  </a:solidFill>
                </a:rPr>
                <a:t>Ouvre un ticket mis en attente jusqu’au rendu du matériel mis à disposition</a:t>
              </a:r>
            </a:p>
          </p:txBody>
        </p:sp>
        <p:cxnSp>
          <p:nvCxnSpPr>
            <p:cNvPr id="26" name="Connecteur droit avec flèche 25">
              <a:extLst>
                <a:ext uri="{FF2B5EF4-FFF2-40B4-BE49-F238E27FC236}">
                  <a16:creationId xmlns:a16="http://schemas.microsoft.com/office/drawing/2014/main" id="{481F0678-8561-349A-1315-0802DD5B0A16}"/>
                </a:ext>
              </a:extLst>
            </p:cNvPr>
            <p:cNvCxnSpPr>
              <a:stCxn id="18" idx="2"/>
              <a:endCxn id="1025" idx="0"/>
            </p:cNvCxnSpPr>
            <p:nvPr/>
          </p:nvCxnSpPr>
          <p:spPr>
            <a:xfrm>
              <a:off x="6113968" y="5421040"/>
              <a:ext cx="0" cy="32718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410920991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solidFill>
          <a:srgbClr val="EFEEEA"/>
        </a:solidFill>
        <a:effectLst/>
      </p:bgPr>
    </p:bg>
    <p:spTree>
      <p:nvGrpSpPr>
        <p:cNvPr id="1" name="">
          <a:extLst>
            <a:ext uri="{FF2B5EF4-FFF2-40B4-BE49-F238E27FC236}">
              <a16:creationId xmlns:a16="http://schemas.microsoft.com/office/drawing/2014/main" id="{6FA9ED66-515B-2F80-2FEF-4420FDBDCDA0}"/>
            </a:ext>
          </a:extLst>
        </p:cNvPr>
        <p:cNvGrpSpPr/>
        <p:nvPr/>
      </p:nvGrpSpPr>
      <p:grpSpPr>
        <a:xfrm>
          <a:off x="0" y="0"/>
          <a:ext cx="0" cy="0"/>
          <a:chOff x="0" y="0"/>
          <a:chExt cx="0" cy="0"/>
        </a:xfrm>
      </p:grpSpPr>
      <p:sp>
        <p:nvSpPr>
          <p:cNvPr id="2" name="Titre 1">
            <a:extLst>
              <a:ext uri="{FF2B5EF4-FFF2-40B4-BE49-F238E27FC236}">
                <a16:creationId xmlns:a16="http://schemas.microsoft.com/office/drawing/2014/main" id="{BB973278-38E5-5A85-7649-4C9A301DABD0}"/>
              </a:ext>
            </a:extLst>
          </p:cNvPr>
          <p:cNvSpPr>
            <a:spLocks noGrp="1"/>
          </p:cNvSpPr>
          <p:nvPr>
            <p:ph type="title"/>
          </p:nvPr>
        </p:nvSpPr>
        <p:spPr/>
        <p:txBody>
          <a:bodyPr/>
          <a:lstStyle/>
          <a:p>
            <a:r>
              <a:rPr lang="fr-FR">
                <a:latin typeface="Avenir"/>
                <a:cs typeface="Arial"/>
              </a:rPr>
              <a:t>Configuration de PC (UMR)</a:t>
            </a:r>
          </a:p>
        </p:txBody>
      </p:sp>
      <p:sp>
        <p:nvSpPr>
          <p:cNvPr id="3" name="Espace réservé du contenu 2">
            <a:extLst>
              <a:ext uri="{FF2B5EF4-FFF2-40B4-BE49-F238E27FC236}">
                <a16:creationId xmlns:a16="http://schemas.microsoft.com/office/drawing/2014/main" id="{DDED15EF-3D0A-A157-2171-8A290346C003}"/>
              </a:ext>
            </a:extLst>
          </p:cNvPr>
          <p:cNvSpPr>
            <a:spLocks noGrp="1"/>
          </p:cNvSpPr>
          <p:nvPr>
            <p:ph sz="quarter" idx="10"/>
          </p:nvPr>
        </p:nvSpPr>
        <p:spPr/>
        <p:txBody>
          <a:bodyPr/>
          <a:lstStyle/>
          <a:p>
            <a:r>
              <a:rPr lang="fr-FR" sz="1051"/>
              <a:t>DSI</a:t>
            </a:r>
            <a:endParaRPr lang="fr-FR"/>
          </a:p>
        </p:txBody>
      </p:sp>
      <p:grpSp>
        <p:nvGrpSpPr>
          <p:cNvPr id="14" name="Groupe 13">
            <a:extLst>
              <a:ext uri="{FF2B5EF4-FFF2-40B4-BE49-F238E27FC236}">
                <a16:creationId xmlns:a16="http://schemas.microsoft.com/office/drawing/2014/main" id="{7941AF0A-7BD8-F3A1-3676-79797F801D98}"/>
              </a:ext>
            </a:extLst>
          </p:cNvPr>
          <p:cNvGrpSpPr/>
          <p:nvPr/>
        </p:nvGrpSpPr>
        <p:grpSpPr>
          <a:xfrm>
            <a:off x="2156964" y="1033885"/>
            <a:ext cx="7878073" cy="5302097"/>
            <a:chOff x="161927" y="1033885"/>
            <a:chExt cx="7878073" cy="5302097"/>
          </a:xfrm>
        </p:grpSpPr>
        <p:grpSp>
          <p:nvGrpSpPr>
            <p:cNvPr id="7" name="Groupe 6">
              <a:extLst>
                <a:ext uri="{FF2B5EF4-FFF2-40B4-BE49-F238E27FC236}">
                  <a16:creationId xmlns:a16="http://schemas.microsoft.com/office/drawing/2014/main" id="{F0E227E7-9AB0-7110-FA6F-E45CE1B5DFB9}"/>
                </a:ext>
              </a:extLst>
            </p:cNvPr>
            <p:cNvGrpSpPr>
              <a:grpSpLocks/>
            </p:cNvGrpSpPr>
            <p:nvPr/>
          </p:nvGrpSpPr>
          <p:grpSpPr>
            <a:xfrm>
              <a:off x="161927" y="1033885"/>
              <a:ext cx="3888000" cy="5302097"/>
              <a:chOff x="1807907" y="1917205"/>
              <a:chExt cx="1554481" cy="2607276"/>
            </a:xfrm>
          </p:grpSpPr>
          <p:sp>
            <p:nvSpPr>
              <p:cNvPr id="8" name="Rectangle 7">
                <a:extLst>
                  <a:ext uri="{FF2B5EF4-FFF2-40B4-BE49-F238E27FC236}">
                    <a16:creationId xmlns:a16="http://schemas.microsoft.com/office/drawing/2014/main" id="{A4C215D1-0471-F621-8F6A-A2B400D38D3B}"/>
                  </a:ext>
                </a:extLst>
              </p:cNvPr>
              <p:cNvSpPr>
                <a:spLocks/>
              </p:cNvSpPr>
              <p:nvPr/>
            </p:nvSpPr>
            <p:spPr>
              <a:xfrm>
                <a:off x="1807907" y="2110327"/>
                <a:ext cx="1554480" cy="241415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fr-FR" sz="1351"/>
              </a:p>
            </p:txBody>
          </p:sp>
          <p:sp>
            <p:nvSpPr>
              <p:cNvPr id="9" name="Rectangle 8">
                <a:extLst>
                  <a:ext uri="{FF2B5EF4-FFF2-40B4-BE49-F238E27FC236}">
                    <a16:creationId xmlns:a16="http://schemas.microsoft.com/office/drawing/2014/main" id="{B12810DD-20FD-6093-3D2F-03BE2DE9985E}"/>
                  </a:ext>
                </a:extLst>
              </p:cNvPr>
              <p:cNvSpPr>
                <a:spLocks/>
              </p:cNvSpPr>
              <p:nvPr/>
            </p:nvSpPr>
            <p:spPr>
              <a:xfrm>
                <a:off x="1808798" y="1917205"/>
                <a:ext cx="1553590" cy="18264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fr-FR" sz="1200" b="1">
                    <a:solidFill>
                      <a:schemeClr val="bg1"/>
                    </a:solidFill>
                  </a:rPr>
                  <a:t>GESTIONNAIRE</a:t>
                </a:r>
              </a:p>
            </p:txBody>
          </p:sp>
        </p:grpSp>
        <p:grpSp>
          <p:nvGrpSpPr>
            <p:cNvPr id="10" name="Groupe 9">
              <a:extLst>
                <a:ext uri="{FF2B5EF4-FFF2-40B4-BE49-F238E27FC236}">
                  <a16:creationId xmlns:a16="http://schemas.microsoft.com/office/drawing/2014/main" id="{DDFBA1D5-183C-374B-56D3-27D8859D1E46}"/>
                </a:ext>
              </a:extLst>
            </p:cNvPr>
            <p:cNvGrpSpPr>
              <a:grpSpLocks/>
            </p:cNvGrpSpPr>
            <p:nvPr/>
          </p:nvGrpSpPr>
          <p:grpSpPr>
            <a:xfrm>
              <a:off x="4152000" y="1038286"/>
              <a:ext cx="3888000" cy="5297695"/>
              <a:chOff x="1695385" y="1917205"/>
              <a:chExt cx="1673608" cy="2468754"/>
            </a:xfrm>
          </p:grpSpPr>
          <p:sp>
            <p:nvSpPr>
              <p:cNvPr id="11" name="Rectangle 10">
                <a:extLst>
                  <a:ext uri="{FF2B5EF4-FFF2-40B4-BE49-F238E27FC236}">
                    <a16:creationId xmlns:a16="http://schemas.microsoft.com/office/drawing/2014/main" id="{758026BD-3A9A-30F8-798B-0B7D5C841F2F}"/>
                  </a:ext>
                </a:extLst>
              </p:cNvPr>
              <p:cNvSpPr>
                <a:spLocks/>
              </p:cNvSpPr>
              <p:nvPr/>
            </p:nvSpPr>
            <p:spPr>
              <a:xfrm>
                <a:off x="1695385" y="2100218"/>
                <a:ext cx="1673608" cy="228574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fr-FR" sz="1351"/>
              </a:p>
            </p:txBody>
          </p:sp>
          <p:sp>
            <p:nvSpPr>
              <p:cNvPr id="12" name="Rectangle 11">
                <a:extLst>
                  <a:ext uri="{FF2B5EF4-FFF2-40B4-BE49-F238E27FC236}">
                    <a16:creationId xmlns:a16="http://schemas.microsoft.com/office/drawing/2014/main" id="{6DF68980-F759-1161-B081-06B64ECAF415}"/>
                  </a:ext>
                </a:extLst>
              </p:cNvPr>
              <p:cNvSpPr>
                <a:spLocks/>
              </p:cNvSpPr>
              <p:nvPr/>
            </p:nvSpPr>
            <p:spPr>
              <a:xfrm>
                <a:off x="1695385" y="1917205"/>
                <a:ext cx="1673608" cy="17308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fr-FR" sz="1200" b="1">
                    <a:solidFill>
                      <a:schemeClr val="bg1"/>
                    </a:solidFill>
                  </a:rPr>
                  <a:t>DSI</a:t>
                </a:r>
              </a:p>
            </p:txBody>
          </p:sp>
        </p:grpSp>
        <p:sp>
          <p:nvSpPr>
            <p:cNvPr id="21" name="ZoneTexte 20">
              <a:extLst>
                <a:ext uri="{FF2B5EF4-FFF2-40B4-BE49-F238E27FC236}">
                  <a16:creationId xmlns:a16="http://schemas.microsoft.com/office/drawing/2014/main" id="{00938B21-DCCA-6EDB-F78E-308DC84D8EDB}"/>
                </a:ext>
              </a:extLst>
            </p:cNvPr>
            <p:cNvSpPr txBox="1"/>
            <p:nvPr/>
          </p:nvSpPr>
          <p:spPr>
            <a:xfrm>
              <a:off x="832901" y="1976941"/>
              <a:ext cx="2520280" cy="454792"/>
            </a:xfrm>
            <a:prstGeom prst="roundRect">
              <a:avLst>
                <a:gd name="adj" fmla="val 50000"/>
              </a:avLst>
            </a:prstGeom>
            <a:solidFill>
              <a:srgbClr val="00A295"/>
            </a:solidFill>
            <a:ln>
              <a:solidFill>
                <a:schemeClr val="tx1"/>
              </a:solidFill>
            </a:ln>
          </p:spPr>
          <p:txBody>
            <a:bodyPr wrap="square" lIns="0" tIns="0" rIns="0" bIns="0" rtlCol="0" anchor="ctr">
              <a:spAutoFit/>
            </a:bodyPr>
            <a:lstStyle>
              <a:defPPr>
                <a:defRPr lang="fr-FR"/>
              </a:defPPr>
              <a:lvl1pPr algn="ctr">
                <a:defRPr sz="1051">
                  <a:solidFill>
                    <a:schemeClr val="bg1"/>
                  </a:solidFill>
                  <a:latin typeface="+mj-lt"/>
                </a:defRPr>
              </a:lvl1pPr>
            </a:lstStyle>
            <a:p>
              <a:r>
                <a:rPr lang="fr-FR">
                  <a:latin typeface="+mn-lt"/>
                </a:rPr>
                <a:t>Nouveau collaborateur ou Besoin d’un nouveau PC</a:t>
              </a:r>
            </a:p>
          </p:txBody>
        </p:sp>
        <p:cxnSp>
          <p:nvCxnSpPr>
            <p:cNvPr id="22" name="Connecteur droit avec flèche 21">
              <a:extLst>
                <a:ext uri="{FF2B5EF4-FFF2-40B4-BE49-F238E27FC236}">
                  <a16:creationId xmlns:a16="http://schemas.microsoft.com/office/drawing/2014/main" id="{6764CC0A-9A60-4604-FEFF-6CE245EEFA5F}"/>
                </a:ext>
              </a:extLst>
            </p:cNvPr>
            <p:cNvCxnSpPr>
              <a:cxnSpLocks/>
              <a:stCxn id="21" idx="2"/>
              <a:endCxn id="23" idx="0"/>
            </p:cNvCxnSpPr>
            <p:nvPr/>
          </p:nvCxnSpPr>
          <p:spPr>
            <a:xfrm>
              <a:off x="2093041" y="2431733"/>
              <a:ext cx="1" cy="36045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3" name="Rectangle 22">
              <a:extLst>
                <a:ext uri="{FF2B5EF4-FFF2-40B4-BE49-F238E27FC236}">
                  <a16:creationId xmlns:a16="http://schemas.microsoft.com/office/drawing/2014/main" id="{AFC888B1-E6D6-38B8-1E97-0362267843D2}"/>
                </a:ext>
              </a:extLst>
            </p:cNvPr>
            <p:cNvSpPr/>
            <p:nvPr/>
          </p:nvSpPr>
          <p:spPr>
            <a:xfrm>
              <a:off x="688570" y="2792188"/>
              <a:ext cx="2808943" cy="260449"/>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fr-FR" sz="1200">
                  <a:solidFill>
                    <a:schemeClr val="bg2">
                      <a:lumMod val="50000"/>
                    </a:schemeClr>
                  </a:solidFill>
                </a:rPr>
                <a:t>Demande un devis</a:t>
              </a:r>
            </a:p>
          </p:txBody>
        </p:sp>
        <p:sp>
          <p:nvSpPr>
            <p:cNvPr id="1025" name="Ellipse 1024">
              <a:extLst>
                <a:ext uri="{FF2B5EF4-FFF2-40B4-BE49-F238E27FC236}">
                  <a16:creationId xmlns:a16="http://schemas.microsoft.com/office/drawing/2014/main" id="{59756F91-B0E7-1953-C758-27529E7A1B93}"/>
                </a:ext>
              </a:extLst>
            </p:cNvPr>
            <p:cNvSpPr/>
            <p:nvPr/>
          </p:nvSpPr>
          <p:spPr>
            <a:xfrm>
              <a:off x="5982805" y="5067913"/>
              <a:ext cx="224620" cy="224620"/>
            </a:xfrm>
            <a:prstGeom prst="ellipse">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200">
                <a:solidFill>
                  <a:schemeClr val="bg2">
                    <a:lumMod val="50000"/>
                  </a:schemeClr>
                </a:solidFill>
              </a:endParaRPr>
            </a:p>
          </p:txBody>
        </p:sp>
        <p:cxnSp>
          <p:nvCxnSpPr>
            <p:cNvPr id="1027" name="Connecteur droit avec flèche 1026">
              <a:extLst>
                <a:ext uri="{FF2B5EF4-FFF2-40B4-BE49-F238E27FC236}">
                  <a16:creationId xmlns:a16="http://schemas.microsoft.com/office/drawing/2014/main" id="{52606B48-6C06-D4A1-4688-AFFEE58AE5CA}"/>
                </a:ext>
              </a:extLst>
            </p:cNvPr>
            <p:cNvCxnSpPr>
              <a:cxnSpLocks/>
              <a:stCxn id="15" idx="2"/>
              <a:endCxn id="1025" idx="0"/>
            </p:cNvCxnSpPr>
            <p:nvPr/>
          </p:nvCxnSpPr>
          <p:spPr>
            <a:xfrm>
              <a:off x="6095115" y="4763956"/>
              <a:ext cx="0" cy="30395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pic>
          <p:nvPicPr>
            <p:cNvPr id="30" name="Picture 4" descr="Accueil - GLPI Project">
              <a:extLst>
                <a:ext uri="{FF2B5EF4-FFF2-40B4-BE49-F238E27FC236}">
                  <a16:creationId xmlns:a16="http://schemas.microsoft.com/office/drawing/2014/main" id="{79FD084B-4DB6-56B8-4D40-3DA0E64B3930}"/>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197782" y="2997913"/>
              <a:ext cx="296671" cy="126257"/>
            </a:xfrm>
            <a:prstGeom prst="rect">
              <a:avLst/>
            </a:prstGeom>
            <a:noFill/>
            <a:extLst>
              <a:ext uri="{909E8E84-426E-40DD-AFC4-6F175D3DCCD1}">
                <a14:hiddenFill xmlns:a14="http://schemas.microsoft.com/office/drawing/2010/main">
                  <a:solidFill>
                    <a:srgbClr val="FFFFFF"/>
                  </a:solidFill>
                </a14:hiddenFill>
              </a:ext>
            </a:extLst>
          </p:spPr>
        </p:pic>
        <p:sp>
          <p:nvSpPr>
            <p:cNvPr id="13" name="Rectangle 12">
              <a:extLst>
                <a:ext uri="{FF2B5EF4-FFF2-40B4-BE49-F238E27FC236}">
                  <a16:creationId xmlns:a16="http://schemas.microsoft.com/office/drawing/2014/main" id="{B7736FF1-BA45-23DA-54A1-1CB7062C7407}"/>
                </a:ext>
              </a:extLst>
            </p:cNvPr>
            <p:cNvSpPr/>
            <p:nvPr/>
          </p:nvSpPr>
          <p:spPr>
            <a:xfrm>
              <a:off x="4690393" y="2741262"/>
              <a:ext cx="2809447" cy="362295"/>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fr-FR" sz="1200">
                  <a:solidFill>
                    <a:schemeClr val="bg2">
                      <a:lumMod val="50000"/>
                    </a:schemeClr>
                  </a:solidFill>
                </a:rPr>
                <a:t>Etablit un devis auprès des fournisseurs et l’envoie</a:t>
              </a:r>
            </a:p>
          </p:txBody>
        </p:sp>
        <p:sp>
          <p:nvSpPr>
            <p:cNvPr id="15" name="Rectangle 14">
              <a:extLst>
                <a:ext uri="{FF2B5EF4-FFF2-40B4-BE49-F238E27FC236}">
                  <a16:creationId xmlns:a16="http://schemas.microsoft.com/office/drawing/2014/main" id="{5F0EEDF6-FD02-4748-7BA6-09333633F881}"/>
                </a:ext>
              </a:extLst>
            </p:cNvPr>
            <p:cNvSpPr/>
            <p:nvPr/>
          </p:nvSpPr>
          <p:spPr>
            <a:xfrm>
              <a:off x="4690393" y="4497838"/>
              <a:ext cx="2809447" cy="266119"/>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fr-FR" sz="1200">
                  <a:solidFill>
                    <a:schemeClr val="bg2">
                      <a:lumMod val="50000"/>
                    </a:schemeClr>
                  </a:solidFill>
                </a:rPr>
                <a:t>Livre le PC à l’utilisateur</a:t>
              </a:r>
            </a:p>
          </p:txBody>
        </p:sp>
        <p:cxnSp>
          <p:nvCxnSpPr>
            <p:cNvPr id="29" name="Connecteur droit avec flèche 28">
              <a:extLst>
                <a:ext uri="{FF2B5EF4-FFF2-40B4-BE49-F238E27FC236}">
                  <a16:creationId xmlns:a16="http://schemas.microsoft.com/office/drawing/2014/main" id="{7DD4A127-9344-60F4-6644-ACDF7F0D587E}"/>
                </a:ext>
              </a:extLst>
            </p:cNvPr>
            <p:cNvCxnSpPr>
              <a:cxnSpLocks/>
              <a:stCxn id="23" idx="3"/>
              <a:endCxn id="13" idx="1"/>
            </p:cNvCxnSpPr>
            <p:nvPr/>
          </p:nvCxnSpPr>
          <p:spPr>
            <a:xfrm flipV="1">
              <a:off x="3497513" y="2922410"/>
              <a:ext cx="1192880" cy="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pic>
          <p:nvPicPr>
            <p:cNvPr id="35" name="Graphique 34" descr="Adresse de courrier avec un remplissage uni">
              <a:extLst>
                <a:ext uri="{FF2B5EF4-FFF2-40B4-BE49-F238E27FC236}">
                  <a16:creationId xmlns:a16="http://schemas.microsoft.com/office/drawing/2014/main" id="{D919F5F2-5511-44FA-2A16-07FB7970478F}"/>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7317581" y="2997913"/>
              <a:ext cx="181753" cy="181753"/>
            </a:xfrm>
            <a:prstGeom prst="rect">
              <a:avLst/>
            </a:prstGeom>
          </p:spPr>
        </p:pic>
        <p:sp>
          <p:nvSpPr>
            <p:cNvPr id="36" name="Rectangle 35">
              <a:extLst>
                <a:ext uri="{FF2B5EF4-FFF2-40B4-BE49-F238E27FC236}">
                  <a16:creationId xmlns:a16="http://schemas.microsoft.com/office/drawing/2014/main" id="{FF6D0E9E-CF41-06BE-87B2-BE0BD0B682F3}"/>
                </a:ext>
              </a:extLst>
            </p:cNvPr>
            <p:cNvSpPr/>
            <p:nvPr/>
          </p:nvSpPr>
          <p:spPr>
            <a:xfrm>
              <a:off x="688318" y="3259678"/>
              <a:ext cx="2809447" cy="266119"/>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fr-FR" sz="1200">
                  <a:solidFill>
                    <a:schemeClr val="bg2">
                      <a:lumMod val="50000"/>
                    </a:schemeClr>
                  </a:solidFill>
                </a:rPr>
                <a:t>Achète le PC</a:t>
              </a:r>
            </a:p>
          </p:txBody>
        </p:sp>
        <p:cxnSp>
          <p:nvCxnSpPr>
            <p:cNvPr id="42" name="Connecteur : en angle 41">
              <a:extLst>
                <a:ext uri="{FF2B5EF4-FFF2-40B4-BE49-F238E27FC236}">
                  <a16:creationId xmlns:a16="http://schemas.microsoft.com/office/drawing/2014/main" id="{3299AEB5-0120-0BD3-CF65-59A01FD27DAF}"/>
                </a:ext>
              </a:extLst>
            </p:cNvPr>
            <p:cNvCxnSpPr>
              <a:stCxn id="13" idx="2"/>
              <a:endCxn id="36" idx="3"/>
            </p:cNvCxnSpPr>
            <p:nvPr/>
          </p:nvCxnSpPr>
          <p:spPr>
            <a:xfrm rot="5400000">
              <a:off x="4651851" y="1949471"/>
              <a:ext cx="289181" cy="2597352"/>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sp>
          <p:nvSpPr>
            <p:cNvPr id="48" name="Rectangle 47">
              <a:extLst>
                <a:ext uri="{FF2B5EF4-FFF2-40B4-BE49-F238E27FC236}">
                  <a16:creationId xmlns:a16="http://schemas.microsoft.com/office/drawing/2014/main" id="{6C853902-3BD4-A2EC-698C-1019FD05ACC8}"/>
                </a:ext>
              </a:extLst>
            </p:cNvPr>
            <p:cNvSpPr/>
            <p:nvPr/>
          </p:nvSpPr>
          <p:spPr>
            <a:xfrm>
              <a:off x="688318" y="3866571"/>
              <a:ext cx="2809447" cy="266119"/>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fr-FR" sz="1200">
                  <a:solidFill>
                    <a:schemeClr val="bg2">
                      <a:lumMod val="50000"/>
                    </a:schemeClr>
                  </a:solidFill>
                </a:rPr>
                <a:t>Met le PC à disposition de la DSI</a:t>
              </a:r>
            </a:p>
          </p:txBody>
        </p:sp>
        <p:sp>
          <p:nvSpPr>
            <p:cNvPr id="49" name="Rectangle 48">
              <a:extLst>
                <a:ext uri="{FF2B5EF4-FFF2-40B4-BE49-F238E27FC236}">
                  <a16:creationId xmlns:a16="http://schemas.microsoft.com/office/drawing/2014/main" id="{3E431AA9-3FC6-0C66-DA02-758FC8155B0D}"/>
                </a:ext>
              </a:extLst>
            </p:cNvPr>
            <p:cNvSpPr/>
            <p:nvPr/>
          </p:nvSpPr>
          <p:spPr>
            <a:xfrm>
              <a:off x="4690393" y="3866571"/>
              <a:ext cx="2809447" cy="266119"/>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fr-FR" sz="1200">
                  <a:solidFill>
                    <a:schemeClr val="bg2">
                      <a:lumMod val="50000"/>
                    </a:schemeClr>
                  </a:solidFill>
                </a:rPr>
                <a:t>Configure le PC</a:t>
              </a:r>
            </a:p>
          </p:txBody>
        </p:sp>
        <p:cxnSp>
          <p:nvCxnSpPr>
            <p:cNvPr id="51" name="Connecteur droit avec flèche 50">
              <a:extLst>
                <a:ext uri="{FF2B5EF4-FFF2-40B4-BE49-F238E27FC236}">
                  <a16:creationId xmlns:a16="http://schemas.microsoft.com/office/drawing/2014/main" id="{BBFE78B8-0151-5817-467A-D802E428B79A}"/>
                </a:ext>
              </a:extLst>
            </p:cNvPr>
            <p:cNvCxnSpPr>
              <a:stCxn id="48" idx="3"/>
              <a:endCxn id="49" idx="1"/>
            </p:cNvCxnSpPr>
            <p:nvPr/>
          </p:nvCxnSpPr>
          <p:spPr>
            <a:xfrm>
              <a:off x="3497765" y="3999631"/>
              <a:ext cx="1192628"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53" name="Connecteur droit avec flèche 52">
              <a:extLst>
                <a:ext uri="{FF2B5EF4-FFF2-40B4-BE49-F238E27FC236}">
                  <a16:creationId xmlns:a16="http://schemas.microsoft.com/office/drawing/2014/main" id="{8E9C7E03-1190-B4C8-8EF8-A430AD545C38}"/>
                </a:ext>
              </a:extLst>
            </p:cNvPr>
            <p:cNvCxnSpPr>
              <a:stCxn id="36" idx="2"/>
              <a:endCxn id="48" idx="0"/>
            </p:cNvCxnSpPr>
            <p:nvPr/>
          </p:nvCxnSpPr>
          <p:spPr>
            <a:xfrm>
              <a:off x="2093042" y="3525797"/>
              <a:ext cx="0" cy="34077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55" name="Connecteur droit avec flèche 54">
              <a:extLst>
                <a:ext uri="{FF2B5EF4-FFF2-40B4-BE49-F238E27FC236}">
                  <a16:creationId xmlns:a16="http://schemas.microsoft.com/office/drawing/2014/main" id="{1948A99A-F544-6414-E54C-E02098F7131F}"/>
                </a:ext>
              </a:extLst>
            </p:cNvPr>
            <p:cNvCxnSpPr>
              <a:stCxn id="49" idx="2"/>
              <a:endCxn id="15" idx="0"/>
            </p:cNvCxnSpPr>
            <p:nvPr/>
          </p:nvCxnSpPr>
          <p:spPr>
            <a:xfrm>
              <a:off x="6095115" y="4132690"/>
              <a:ext cx="0" cy="36514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178164439"/>
      </p:ext>
    </p:extLst>
  </p:cSld>
  <p:clrMapOvr>
    <a:overrideClrMapping bg1="lt1" tx1="dk1" bg2="lt2" tx2="dk2" accent1="accent1" accent2="accent2" accent3="accent3" accent4="accent4" accent5="accent5" accent6="accent6" hlink="hlink" folHlink="folHlink"/>
  </p:clrMapOvr>
</p:sld>
</file>

<file path=ppt/slides/slide25.xml><?xml version="1.0" encoding="utf-8"?>
<p:sld xmlns:a="http://schemas.openxmlformats.org/drawingml/2006/main" xmlns:r="http://schemas.openxmlformats.org/officeDocument/2006/relationships" xmlns:p="http://schemas.openxmlformats.org/presentationml/2006/main">
  <p:cSld>
    <p:bg>
      <p:bgPr>
        <a:solidFill>
          <a:srgbClr val="EFEEEA"/>
        </a:solidFill>
        <a:effectLst/>
      </p:bgPr>
    </p:bg>
    <p:spTree>
      <p:nvGrpSpPr>
        <p:cNvPr id="1" name="">
          <a:extLst>
            <a:ext uri="{FF2B5EF4-FFF2-40B4-BE49-F238E27FC236}">
              <a16:creationId xmlns:a16="http://schemas.microsoft.com/office/drawing/2014/main" id="{E446ED67-3DCB-6164-BA82-0000841BC967}"/>
            </a:ext>
          </a:extLst>
        </p:cNvPr>
        <p:cNvGrpSpPr/>
        <p:nvPr/>
      </p:nvGrpSpPr>
      <p:grpSpPr>
        <a:xfrm>
          <a:off x="0" y="0"/>
          <a:ext cx="0" cy="0"/>
          <a:chOff x="0" y="0"/>
          <a:chExt cx="0" cy="0"/>
        </a:xfrm>
      </p:grpSpPr>
      <p:sp>
        <p:nvSpPr>
          <p:cNvPr id="2" name="Titre 1">
            <a:extLst>
              <a:ext uri="{FF2B5EF4-FFF2-40B4-BE49-F238E27FC236}">
                <a16:creationId xmlns:a16="http://schemas.microsoft.com/office/drawing/2014/main" id="{57477978-4238-154C-8995-4953FF0D24B4}"/>
              </a:ext>
            </a:extLst>
          </p:cNvPr>
          <p:cNvSpPr>
            <a:spLocks noGrp="1"/>
          </p:cNvSpPr>
          <p:nvPr>
            <p:ph type="title"/>
          </p:nvPr>
        </p:nvSpPr>
        <p:spPr/>
        <p:txBody>
          <a:bodyPr/>
          <a:lstStyle/>
          <a:p>
            <a:r>
              <a:rPr lang="fr-FR"/>
              <a:t>Demande de création des profils étudiants</a:t>
            </a:r>
          </a:p>
        </p:txBody>
      </p:sp>
      <p:sp>
        <p:nvSpPr>
          <p:cNvPr id="3" name="Espace réservé du contenu 2">
            <a:extLst>
              <a:ext uri="{FF2B5EF4-FFF2-40B4-BE49-F238E27FC236}">
                <a16:creationId xmlns:a16="http://schemas.microsoft.com/office/drawing/2014/main" id="{3BCAD282-8E20-4179-19FC-4372ABA41D69}"/>
              </a:ext>
            </a:extLst>
          </p:cNvPr>
          <p:cNvSpPr>
            <a:spLocks noGrp="1"/>
          </p:cNvSpPr>
          <p:nvPr>
            <p:ph sz="quarter" idx="10"/>
          </p:nvPr>
        </p:nvSpPr>
        <p:spPr/>
        <p:txBody>
          <a:bodyPr/>
          <a:lstStyle/>
          <a:p>
            <a:r>
              <a:rPr lang="fr-FR" sz="1051"/>
              <a:t>DSI</a:t>
            </a:r>
            <a:endParaRPr lang="fr-FR"/>
          </a:p>
        </p:txBody>
      </p:sp>
      <p:grpSp>
        <p:nvGrpSpPr>
          <p:cNvPr id="4" name="Groupe 3">
            <a:extLst>
              <a:ext uri="{FF2B5EF4-FFF2-40B4-BE49-F238E27FC236}">
                <a16:creationId xmlns:a16="http://schemas.microsoft.com/office/drawing/2014/main" id="{FDBB6343-65CF-7388-6CBC-F66490D31724}"/>
              </a:ext>
            </a:extLst>
          </p:cNvPr>
          <p:cNvGrpSpPr/>
          <p:nvPr/>
        </p:nvGrpSpPr>
        <p:grpSpPr>
          <a:xfrm>
            <a:off x="2156964" y="1033885"/>
            <a:ext cx="7878073" cy="5302097"/>
            <a:chOff x="161927" y="1033885"/>
            <a:chExt cx="7878073" cy="5302097"/>
          </a:xfrm>
        </p:grpSpPr>
        <p:grpSp>
          <p:nvGrpSpPr>
            <p:cNvPr id="7" name="Groupe 6">
              <a:extLst>
                <a:ext uri="{FF2B5EF4-FFF2-40B4-BE49-F238E27FC236}">
                  <a16:creationId xmlns:a16="http://schemas.microsoft.com/office/drawing/2014/main" id="{983D4649-82A9-1B06-4423-93D9E1C52933}"/>
                </a:ext>
              </a:extLst>
            </p:cNvPr>
            <p:cNvGrpSpPr>
              <a:grpSpLocks/>
            </p:cNvGrpSpPr>
            <p:nvPr/>
          </p:nvGrpSpPr>
          <p:grpSpPr>
            <a:xfrm>
              <a:off x="161927" y="1033885"/>
              <a:ext cx="3888000" cy="5302097"/>
              <a:chOff x="1807907" y="1917205"/>
              <a:chExt cx="1554481" cy="2607276"/>
            </a:xfrm>
          </p:grpSpPr>
          <p:sp>
            <p:nvSpPr>
              <p:cNvPr id="8" name="Rectangle 7">
                <a:extLst>
                  <a:ext uri="{FF2B5EF4-FFF2-40B4-BE49-F238E27FC236}">
                    <a16:creationId xmlns:a16="http://schemas.microsoft.com/office/drawing/2014/main" id="{6D7CE730-0D44-EF8D-047F-2F67742431E4}"/>
                  </a:ext>
                </a:extLst>
              </p:cNvPr>
              <p:cNvSpPr>
                <a:spLocks/>
              </p:cNvSpPr>
              <p:nvPr/>
            </p:nvSpPr>
            <p:spPr>
              <a:xfrm>
                <a:off x="1807907" y="2110327"/>
                <a:ext cx="1554480" cy="241415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fr-FR" sz="1351"/>
              </a:p>
            </p:txBody>
          </p:sp>
          <p:sp>
            <p:nvSpPr>
              <p:cNvPr id="9" name="Rectangle 8">
                <a:extLst>
                  <a:ext uri="{FF2B5EF4-FFF2-40B4-BE49-F238E27FC236}">
                    <a16:creationId xmlns:a16="http://schemas.microsoft.com/office/drawing/2014/main" id="{98B4F0F3-1714-1751-DB98-443D59FE8707}"/>
                  </a:ext>
                </a:extLst>
              </p:cNvPr>
              <p:cNvSpPr>
                <a:spLocks/>
              </p:cNvSpPr>
              <p:nvPr/>
            </p:nvSpPr>
            <p:spPr>
              <a:xfrm>
                <a:off x="1808798" y="1917205"/>
                <a:ext cx="1553590" cy="18264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fr-FR" sz="1200" b="1">
                    <a:solidFill>
                      <a:schemeClr val="bg1"/>
                    </a:solidFill>
                  </a:rPr>
                  <a:t>SCOLARITÉ</a:t>
                </a:r>
              </a:p>
            </p:txBody>
          </p:sp>
        </p:grpSp>
        <p:grpSp>
          <p:nvGrpSpPr>
            <p:cNvPr id="10" name="Groupe 9">
              <a:extLst>
                <a:ext uri="{FF2B5EF4-FFF2-40B4-BE49-F238E27FC236}">
                  <a16:creationId xmlns:a16="http://schemas.microsoft.com/office/drawing/2014/main" id="{C5388940-FE1F-38AE-DE7E-D604D5423F8C}"/>
                </a:ext>
              </a:extLst>
            </p:cNvPr>
            <p:cNvGrpSpPr>
              <a:grpSpLocks/>
            </p:cNvGrpSpPr>
            <p:nvPr/>
          </p:nvGrpSpPr>
          <p:grpSpPr>
            <a:xfrm>
              <a:off x="4152000" y="1038286"/>
              <a:ext cx="3888000" cy="5297695"/>
              <a:chOff x="1695385" y="1917205"/>
              <a:chExt cx="1673608" cy="2468754"/>
            </a:xfrm>
          </p:grpSpPr>
          <p:sp>
            <p:nvSpPr>
              <p:cNvPr id="11" name="Rectangle 10">
                <a:extLst>
                  <a:ext uri="{FF2B5EF4-FFF2-40B4-BE49-F238E27FC236}">
                    <a16:creationId xmlns:a16="http://schemas.microsoft.com/office/drawing/2014/main" id="{88D80F1D-1714-1956-2088-0B397580EDFC}"/>
                  </a:ext>
                </a:extLst>
              </p:cNvPr>
              <p:cNvSpPr>
                <a:spLocks/>
              </p:cNvSpPr>
              <p:nvPr/>
            </p:nvSpPr>
            <p:spPr>
              <a:xfrm>
                <a:off x="1695385" y="2100218"/>
                <a:ext cx="1673608" cy="228574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fr-FR" sz="1351"/>
              </a:p>
            </p:txBody>
          </p:sp>
          <p:sp>
            <p:nvSpPr>
              <p:cNvPr id="12" name="Rectangle 11">
                <a:extLst>
                  <a:ext uri="{FF2B5EF4-FFF2-40B4-BE49-F238E27FC236}">
                    <a16:creationId xmlns:a16="http://schemas.microsoft.com/office/drawing/2014/main" id="{66632D99-AED6-A741-D188-581956B713A4}"/>
                  </a:ext>
                </a:extLst>
              </p:cNvPr>
              <p:cNvSpPr>
                <a:spLocks/>
              </p:cNvSpPr>
              <p:nvPr/>
            </p:nvSpPr>
            <p:spPr>
              <a:xfrm>
                <a:off x="1695385" y="1917205"/>
                <a:ext cx="1673608" cy="17308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fr-FR" sz="1200" b="1">
                    <a:solidFill>
                      <a:schemeClr val="bg1"/>
                    </a:solidFill>
                  </a:rPr>
                  <a:t>DSI</a:t>
                </a:r>
              </a:p>
            </p:txBody>
          </p:sp>
        </p:grpSp>
        <p:sp>
          <p:nvSpPr>
            <p:cNvPr id="21" name="ZoneTexte 20">
              <a:extLst>
                <a:ext uri="{FF2B5EF4-FFF2-40B4-BE49-F238E27FC236}">
                  <a16:creationId xmlns:a16="http://schemas.microsoft.com/office/drawing/2014/main" id="{7973A8B3-84C0-F8F4-56EB-77FF7E0B1CD7}"/>
                </a:ext>
              </a:extLst>
            </p:cNvPr>
            <p:cNvSpPr txBox="1"/>
            <p:nvPr/>
          </p:nvSpPr>
          <p:spPr>
            <a:xfrm>
              <a:off x="899526" y="2033508"/>
              <a:ext cx="2387031" cy="454792"/>
            </a:xfrm>
            <a:prstGeom prst="roundRect">
              <a:avLst>
                <a:gd name="adj" fmla="val 50000"/>
              </a:avLst>
            </a:prstGeom>
            <a:solidFill>
              <a:srgbClr val="00A295"/>
            </a:solidFill>
            <a:ln>
              <a:solidFill>
                <a:schemeClr val="tx1"/>
              </a:solidFill>
            </a:ln>
          </p:spPr>
          <p:txBody>
            <a:bodyPr wrap="square" lIns="0" tIns="0" rIns="0" bIns="0" rtlCol="0" anchor="ctr">
              <a:spAutoFit/>
            </a:bodyPr>
            <a:lstStyle>
              <a:defPPr>
                <a:defRPr lang="fr-FR"/>
              </a:defPPr>
              <a:lvl1pPr algn="ctr">
                <a:defRPr sz="1051">
                  <a:solidFill>
                    <a:schemeClr val="bg1"/>
                  </a:solidFill>
                  <a:latin typeface="+mj-lt"/>
                </a:defRPr>
              </a:lvl1pPr>
            </a:lstStyle>
            <a:p>
              <a:r>
                <a:rPr lang="fr-FR">
                  <a:latin typeface="+mn-lt"/>
                </a:rPr>
                <a:t>Besoin de créer des profils utilisateurs pour tous les nouveaux étudiants</a:t>
              </a:r>
            </a:p>
          </p:txBody>
        </p:sp>
        <p:cxnSp>
          <p:nvCxnSpPr>
            <p:cNvPr id="22" name="Connecteur droit avec flèche 21">
              <a:extLst>
                <a:ext uri="{FF2B5EF4-FFF2-40B4-BE49-F238E27FC236}">
                  <a16:creationId xmlns:a16="http://schemas.microsoft.com/office/drawing/2014/main" id="{6633B4F0-41D4-721D-C714-201DE3B0723D}"/>
                </a:ext>
              </a:extLst>
            </p:cNvPr>
            <p:cNvCxnSpPr>
              <a:cxnSpLocks/>
              <a:stCxn id="21" idx="2"/>
              <a:endCxn id="23" idx="0"/>
            </p:cNvCxnSpPr>
            <p:nvPr/>
          </p:nvCxnSpPr>
          <p:spPr>
            <a:xfrm flipH="1">
              <a:off x="2092790" y="2488300"/>
              <a:ext cx="252" cy="23162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3" name="Rectangle 22">
              <a:extLst>
                <a:ext uri="{FF2B5EF4-FFF2-40B4-BE49-F238E27FC236}">
                  <a16:creationId xmlns:a16="http://schemas.microsoft.com/office/drawing/2014/main" id="{71DB4530-06EF-4FA9-114F-444424EE48D1}"/>
                </a:ext>
              </a:extLst>
            </p:cNvPr>
            <p:cNvSpPr/>
            <p:nvPr/>
          </p:nvSpPr>
          <p:spPr>
            <a:xfrm>
              <a:off x="688318" y="2719927"/>
              <a:ext cx="2808943" cy="454432"/>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fr-FR" sz="1200">
                  <a:solidFill>
                    <a:schemeClr val="bg2">
                      <a:lumMod val="50000"/>
                    </a:schemeClr>
                  </a:solidFill>
                </a:rPr>
                <a:t>Extrait la liste des étudiants nouvellement inscrits depuis l’outil de la scolarité</a:t>
              </a:r>
            </a:p>
          </p:txBody>
        </p:sp>
        <p:sp>
          <p:nvSpPr>
            <p:cNvPr id="1025" name="Ellipse 1024">
              <a:extLst>
                <a:ext uri="{FF2B5EF4-FFF2-40B4-BE49-F238E27FC236}">
                  <a16:creationId xmlns:a16="http://schemas.microsoft.com/office/drawing/2014/main" id="{2D353C5E-A2B7-F3A3-6165-2A32FBFDEE9B}"/>
                </a:ext>
              </a:extLst>
            </p:cNvPr>
            <p:cNvSpPr/>
            <p:nvPr/>
          </p:nvSpPr>
          <p:spPr>
            <a:xfrm>
              <a:off x="1980477" y="5396981"/>
              <a:ext cx="224620" cy="224620"/>
            </a:xfrm>
            <a:prstGeom prst="ellipse">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200">
                <a:solidFill>
                  <a:schemeClr val="bg2">
                    <a:lumMod val="50000"/>
                  </a:schemeClr>
                </a:solidFill>
              </a:endParaRPr>
            </a:p>
          </p:txBody>
        </p:sp>
        <p:cxnSp>
          <p:nvCxnSpPr>
            <p:cNvPr id="1027" name="Connecteur droit avec flèche 1026">
              <a:extLst>
                <a:ext uri="{FF2B5EF4-FFF2-40B4-BE49-F238E27FC236}">
                  <a16:creationId xmlns:a16="http://schemas.microsoft.com/office/drawing/2014/main" id="{716DEB78-C6AB-83F4-A270-DAA902047CFC}"/>
                </a:ext>
              </a:extLst>
            </p:cNvPr>
            <p:cNvCxnSpPr>
              <a:cxnSpLocks/>
              <a:stCxn id="54" idx="2"/>
              <a:endCxn id="1025" idx="0"/>
            </p:cNvCxnSpPr>
            <p:nvPr/>
          </p:nvCxnSpPr>
          <p:spPr>
            <a:xfrm flipH="1">
              <a:off x="2092787" y="5120754"/>
              <a:ext cx="252" cy="27622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3" name="Rectangle 12">
              <a:extLst>
                <a:ext uri="{FF2B5EF4-FFF2-40B4-BE49-F238E27FC236}">
                  <a16:creationId xmlns:a16="http://schemas.microsoft.com/office/drawing/2014/main" id="{874A9A19-387B-86DE-491B-93C6593BBCA3}"/>
                </a:ext>
              </a:extLst>
            </p:cNvPr>
            <p:cNvSpPr/>
            <p:nvPr/>
          </p:nvSpPr>
          <p:spPr>
            <a:xfrm>
              <a:off x="4690393" y="3128549"/>
              <a:ext cx="2809447" cy="821353"/>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108000" tIns="0" rIns="108000" bIns="0" rtlCol="0" anchor="ctr"/>
            <a:lstStyle/>
            <a:p>
              <a:pPr algn="ctr"/>
              <a:r>
                <a:rPr lang="fr-FR" sz="1200">
                  <a:solidFill>
                    <a:schemeClr val="bg2">
                      <a:lumMod val="50000"/>
                    </a:schemeClr>
                  </a:solidFill>
                </a:rPr>
                <a:t>Traitement de la demande</a:t>
              </a:r>
            </a:p>
            <a:p>
              <a:pPr marL="171450" indent="-171450">
                <a:buFontTx/>
                <a:buChar char="-"/>
              </a:pPr>
              <a:r>
                <a:rPr lang="fr-FR" sz="1200">
                  <a:solidFill>
                    <a:schemeClr val="bg2">
                      <a:lumMod val="50000"/>
                    </a:schemeClr>
                  </a:solidFill>
                </a:rPr>
                <a:t>Création des profils utilisateurs (LDAP)</a:t>
              </a:r>
            </a:p>
            <a:p>
              <a:pPr marL="171450" indent="-171450">
                <a:buFontTx/>
                <a:buChar char="-"/>
              </a:pPr>
              <a:r>
                <a:rPr lang="fr-FR" sz="1200">
                  <a:solidFill>
                    <a:schemeClr val="bg2">
                      <a:lumMod val="50000"/>
                    </a:schemeClr>
                  </a:solidFill>
                </a:rPr>
                <a:t>Création des adresses mails</a:t>
              </a:r>
            </a:p>
          </p:txBody>
        </p:sp>
        <p:sp>
          <p:nvSpPr>
            <p:cNvPr id="15" name="Rectangle 14">
              <a:extLst>
                <a:ext uri="{FF2B5EF4-FFF2-40B4-BE49-F238E27FC236}">
                  <a16:creationId xmlns:a16="http://schemas.microsoft.com/office/drawing/2014/main" id="{DCEF1F7E-497B-6CEF-32A3-FE5B8FF89CEC}"/>
                </a:ext>
              </a:extLst>
            </p:cNvPr>
            <p:cNvSpPr/>
            <p:nvPr/>
          </p:nvSpPr>
          <p:spPr>
            <a:xfrm>
              <a:off x="4690393" y="4795301"/>
              <a:ext cx="2809447" cy="266119"/>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fr-FR" sz="1200">
                  <a:solidFill>
                    <a:schemeClr val="bg2">
                      <a:lumMod val="50000"/>
                    </a:schemeClr>
                  </a:solidFill>
                </a:rPr>
                <a:t>Envoie les informations à la scolarité</a:t>
              </a:r>
            </a:p>
          </p:txBody>
        </p:sp>
        <p:sp>
          <p:nvSpPr>
            <p:cNvPr id="36" name="Rectangle 35">
              <a:extLst>
                <a:ext uri="{FF2B5EF4-FFF2-40B4-BE49-F238E27FC236}">
                  <a16:creationId xmlns:a16="http://schemas.microsoft.com/office/drawing/2014/main" id="{E3176F4F-321F-D913-CE8B-A612A230BED6}"/>
                </a:ext>
              </a:extLst>
            </p:cNvPr>
            <p:cNvSpPr/>
            <p:nvPr/>
          </p:nvSpPr>
          <p:spPr>
            <a:xfrm>
              <a:off x="688318" y="3406166"/>
              <a:ext cx="2809447" cy="266119"/>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fr-FR" sz="1200">
                  <a:solidFill>
                    <a:schemeClr val="bg2">
                      <a:lumMod val="50000"/>
                    </a:schemeClr>
                  </a:solidFill>
                </a:rPr>
                <a:t>Envoie le fichier à la DSI</a:t>
              </a:r>
            </a:p>
          </p:txBody>
        </p:sp>
        <p:sp>
          <p:nvSpPr>
            <p:cNvPr id="49" name="Rectangle 48">
              <a:extLst>
                <a:ext uri="{FF2B5EF4-FFF2-40B4-BE49-F238E27FC236}">
                  <a16:creationId xmlns:a16="http://schemas.microsoft.com/office/drawing/2014/main" id="{8B926BE8-DAC0-8564-F096-3800F6298C96}"/>
                </a:ext>
              </a:extLst>
            </p:cNvPr>
            <p:cNvSpPr/>
            <p:nvPr/>
          </p:nvSpPr>
          <p:spPr>
            <a:xfrm>
              <a:off x="4690393" y="4235688"/>
              <a:ext cx="2809447" cy="266400"/>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fr-FR" sz="1200">
                  <a:solidFill>
                    <a:schemeClr val="bg2">
                      <a:lumMod val="50000"/>
                    </a:schemeClr>
                  </a:solidFill>
                </a:rPr>
                <a:t>Extrait les informations (Identité, login)</a:t>
              </a:r>
            </a:p>
          </p:txBody>
        </p:sp>
        <p:cxnSp>
          <p:nvCxnSpPr>
            <p:cNvPr id="55" name="Connecteur droit avec flèche 54">
              <a:extLst>
                <a:ext uri="{FF2B5EF4-FFF2-40B4-BE49-F238E27FC236}">
                  <a16:creationId xmlns:a16="http://schemas.microsoft.com/office/drawing/2014/main" id="{4F7EFCBC-4D03-EE5F-627E-7BF20E2BDC37}"/>
                </a:ext>
              </a:extLst>
            </p:cNvPr>
            <p:cNvCxnSpPr>
              <a:cxnSpLocks/>
              <a:stCxn id="49" idx="2"/>
              <a:endCxn id="15" idx="0"/>
            </p:cNvCxnSpPr>
            <p:nvPr/>
          </p:nvCxnSpPr>
          <p:spPr>
            <a:xfrm>
              <a:off x="6095115" y="4502089"/>
              <a:ext cx="0" cy="29321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pic>
          <p:nvPicPr>
            <p:cNvPr id="26" name="Picture 2" descr="Download Free Csv Generic color fill icon Icons in PNG &amp; SVG">
              <a:extLst>
                <a:ext uri="{FF2B5EF4-FFF2-40B4-BE49-F238E27FC236}">
                  <a16:creationId xmlns:a16="http://schemas.microsoft.com/office/drawing/2014/main" id="{FBAEC79C-4B02-1736-62AC-618910A0DD4B}"/>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rot="641705">
              <a:off x="3288864" y="2611140"/>
              <a:ext cx="208389" cy="208389"/>
            </a:xfrm>
            <a:prstGeom prst="rect">
              <a:avLst/>
            </a:prstGeom>
            <a:noFill/>
            <a:extLst>
              <a:ext uri="{909E8E84-426E-40DD-AFC4-6F175D3DCCD1}">
                <a14:hiddenFill xmlns:a14="http://schemas.microsoft.com/office/drawing/2010/main">
                  <a:solidFill>
                    <a:srgbClr val="FFFFFF"/>
                  </a:solidFill>
                </a14:hiddenFill>
              </a:ext>
            </a:extLst>
          </p:spPr>
        </p:pic>
        <p:pic>
          <p:nvPicPr>
            <p:cNvPr id="27" name="Picture 2" descr="Download Free Csv Generic color fill icon Icons in PNG &amp; SVG">
              <a:extLst>
                <a:ext uri="{FF2B5EF4-FFF2-40B4-BE49-F238E27FC236}">
                  <a16:creationId xmlns:a16="http://schemas.microsoft.com/office/drawing/2014/main" id="{E1FBD741-2527-D3F1-8982-DB0DE1324A23}"/>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rot="641705">
              <a:off x="3288864" y="3306024"/>
              <a:ext cx="208389" cy="208389"/>
            </a:xfrm>
            <a:prstGeom prst="rect">
              <a:avLst/>
            </a:prstGeom>
            <a:noFill/>
            <a:extLst>
              <a:ext uri="{909E8E84-426E-40DD-AFC4-6F175D3DCCD1}">
                <a14:hiddenFill xmlns:a14="http://schemas.microsoft.com/office/drawing/2010/main">
                  <a:solidFill>
                    <a:srgbClr val="FFFFFF"/>
                  </a:solidFill>
                </a14:hiddenFill>
              </a:ext>
            </a:extLst>
          </p:spPr>
        </p:pic>
        <p:pic>
          <p:nvPicPr>
            <p:cNvPr id="28" name="Graphique 27" descr="Adresse de courrier avec un remplissage uni">
              <a:extLst>
                <a:ext uri="{FF2B5EF4-FFF2-40B4-BE49-F238E27FC236}">
                  <a16:creationId xmlns:a16="http://schemas.microsoft.com/office/drawing/2014/main" id="{38454867-B06F-B9D5-CE96-872C02C59DBB}"/>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3302184" y="3583861"/>
              <a:ext cx="181753" cy="181753"/>
            </a:xfrm>
            <a:prstGeom prst="rect">
              <a:avLst/>
            </a:prstGeom>
          </p:spPr>
        </p:pic>
        <p:cxnSp>
          <p:nvCxnSpPr>
            <p:cNvPr id="38" name="Connecteur droit avec flèche 37">
              <a:extLst>
                <a:ext uri="{FF2B5EF4-FFF2-40B4-BE49-F238E27FC236}">
                  <a16:creationId xmlns:a16="http://schemas.microsoft.com/office/drawing/2014/main" id="{4E920C8F-366A-A749-78E2-327F98CF450D}"/>
                </a:ext>
              </a:extLst>
            </p:cNvPr>
            <p:cNvCxnSpPr>
              <a:stCxn id="36" idx="3"/>
              <a:endCxn id="13" idx="1"/>
            </p:cNvCxnSpPr>
            <p:nvPr/>
          </p:nvCxnSpPr>
          <p:spPr>
            <a:xfrm>
              <a:off x="3497764" y="3539223"/>
              <a:ext cx="1192629"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0" name="Connecteur droit avec flèche 39">
              <a:extLst>
                <a:ext uri="{FF2B5EF4-FFF2-40B4-BE49-F238E27FC236}">
                  <a16:creationId xmlns:a16="http://schemas.microsoft.com/office/drawing/2014/main" id="{F1C0216F-B509-CF0E-3650-8947CAB559DB}"/>
                </a:ext>
              </a:extLst>
            </p:cNvPr>
            <p:cNvCxnSpPr>
              <a:stCxn id="13" idx="2"/>
              <a:endCxn id="49" idx="0"/>
            </p:cNvCxnSpPr>
            <p:nvPr/>
          </p:nvCxnSpPr>
          <p:spPr>
            <a:xfrm>
              <a:off x="6095115" y="3949899"/>
              <a:ext cx="0" cy="28579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52" name="Connecteur droit avec flèche 51">
              <a:extLst>
                <a:ext uri="{FF2B5EF4-FFF2-40B4-BE49-F238E27FC236}">
                  <a16:creationId xmlns:a16="http://schemas.microsoft.com/office/drawing/2014/main" id="{0EFAEAD4-82A4-BC1E-ED66-11EE121B0EBE}"/>
                </a:ext>
              </a:extLst>
            </p:cNvPr>
            <p:cNvCxnSpPr>
              <a:stCxn id="23" idx="2"/>
              <a:endCxn id="36" idx="0"/>
            </p:cNvCxnSpPr>
            <p:nvPr/>
          </p:nvCxnSpPr>
          <p:spPr>
            <a:xfrm>
              <a:off x="2092787" y="3174359"/>
              <a:ext cx="252" cy="23180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54" name="Rectangle 53">
              <a:extLst>
                <a:ext uri="{FF2B5EF4-FFF2-40B4-BE49-F238E27FC236}">
                  <a16:creationId xmlns:a16="http://schemas.microsoft.com/office/drawing/2014/main" id="{D4DB47EF-C4B7-A889-DCC3-2740CC372E33}"/>
                </a:ext>
              </a:extLst>
            </p:cNvPr>
            <p:cNvSpPr/>
            <p:nvPr/>
          </p:nvSpPr>
          <p:spPr>
            <a:xfrm>
              <a:off x="688318" y="4735965"/>
              <a:ext cx="2809447" cy="384788"/>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fr-FR" sz="1200">
                  <a:solidFill>
                    <a:schemeClr val="bg2">
                      <a:lumMod val="50000"/>
                    </a:schemeClr>
                  </a:solidFill>
                </a:rPr>
                <a:t>Réintègre les informations dans l’outil de la scolarité</a:t>
              </a:r>
            </a:p>
          </p:txBody>
        </p:sp>
        <p:cxnSp>
          <p:nvCxnSpPr>
            <p:cNvPr id="57" name="Connecteur droit avec flèche 56">
              <a:extLst>
                <a:ext uri="{FF2B5EF4-FFF2-40B4-BE49-F238E27FC236}">
                  <a16:creationId xmlns:a16="http://schemas.microsoft.com/office/drawing/2014/main" id="{14497949-8263-1E60-4CE7-1123A0CD44AD}"/>
                </a:ext>
              </a:extLst>
            </p:cNvPr>
            <p:cNvCxnSpPr>
              <a:stCxn id="15" idx="1"/>
              <a:endCxn id="54" idx="3"/>
            </p:cNvCxnSpPr>
            <p:nvPr/>
          </p:nvCxnSpPr>
          <p:spPr>
            <a:xfrm flipH="1">
              <a:off x="3497764" y="4928359"/>
              <a:ext cx="1192629"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pic>
          <p:nvPicPr>
            <p:cNvPr id="60" name="Picture 2" descr="Download Free Csv Generic color fill icon Icons in PNG &amp; SVG">
              <a:extLst>
                <a:ext uri="{FF2B5EF4-FFF2-40B4-BE49-F238E27FC236}">
                  <a16:creationId xmlns:a16="http://schemas.microsoft.com/office/drawing/2014/main" id="{65DC113F-67E1-6249-9126-37187B8B9F46}"/>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rot="641705">
              <a:off x="7290756" y="4680772"/>
              <a:ext cx="208389" cy="208389"/>
            </a:xfrm>
            <a:prstGeom prst="rect">
              <a:avLst/>
            </a:prstGeom>
            <a:noFill/>
            <a:extLst>
              <a:ext uri="{909E8E84-426E-40DD-AFC4-6F175D3DCCD1}">
                <a14:hiddenFill xmlns:a14="http://schemas.microsoft.com/office/drawing/2010/main">
                  <a:solidFill>
                    <a:srgbClr val="FFFFFF"/>
                  </a:solidFill>
                </a14:hiddenFill>
              </a:ext>
            </a:extLst>
          </p:spPr>
        </p:pic>
        <p:pic>
          <p:nvPicPr>
            <p:cNvPr id="61" name="Graphique 60" descr="Adresse de courrier avec un remplissage uni">
              <a:extLst>
                <a:ext uri="{FF2B5EF4-FFF2-40B4-BE49-F238E27FC236}">
                  <a16:creationId xmlns:a16="http://schemas.microsoft.com/office/drawing/2014/main" id="{7BEAD87E-641E-D0C6-4498-7DE39984470B}"/>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7304073" y="4958613"/>
              <a:ext cx="181753" cy="181753"/>
            </a:xfrm>
            <a:prstGeom prst="rect">
              <a:avLst/>
            </a:prstGeom>
          </p:spPr>
        </p:pic>
        <p:pic>
          <p:nvPicPr>
            <p:cNvPr id="62" name="Picture 2" descr="Download Free Csv Generic color fill icon Icons in PNG &amp; SVG">
              <a:extLst>
                <a:ext uri="{FF2B5EF4-FFF2-40B4-BE49-F238E27FC236}">
                  <a16:creationId xmlns:a16="http://schemas.microsoft.com/office/drawing/2014/main" id="{FCF8674B-43E8-9F69-5430-EF273D23087D}"/>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rot="641705">
              <a:off x="7290758" y="2999380"/>
              <a:ext cx="208389" cy="208389"/>
            </a:xfrm>
            <a:prstGeom prst="rect">
              <a:avLst/>
            </a:prstGeom>
            <a:noFill/>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2464916833"/>
      </p:ext>
    </p:extLst>
  </p:cSld>
  <p:clrMapOvr>
    <a:overrideClrMapping bg1="lt1" tx1="dk1" bg2="lt2" tx2="dk2" accent1="accent1" accent2="accent2" accent3="accent3" accent4="accent4" accent5="accent5" accent6="accent6" hlink="hlink" folHlink="folHlink"/>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682BF62-11D6-23E0-3950-DC1F15ABF887}"/>
            </a:ext>
          </a:extLst>
        </p:cNvPr>
        <p:cNvGrpSpPr/>
        <p:nvPr/>
      </p:nvGrpSpPr>
      <p:grpSpPr>
        <a:xfrm>
          <a:off x="0" y="0"/>
          <a:ext cx="0" cy="0"/>
          <a:chOff x="0" y="0"/>
          <a:chExt cx="0" cy="0"/>
        </a:xfrm>
      </p:grpSpPr>
      <p:grpSp>
        <p:nvGrpSpPr>
          <p:cNvPr id="10" name="Groupe 9">
            <a:extLst>
              <a:ext uri="{FF2B5EF4-FFF2-40B4-BE49-F238E27FC236}">
                <a16:creationId xmlns:a16="http://schemas.microsoft.com/office/drawing/2014/main" id="{8FD66EF2-7E9A-7973-1C23-1B9EFD8E3B1E}"/>
              </a:ext>
            </a:extLst>
          </p:cNvPr>
          <p:cNvGrpSpPr>
            <a:grpSpLocks/>
          </p:cNvGrpSpPr>
          <p:nvPr/>
        </p:nvGrpSpPr>
        <p:grpSpPr>
          <a:xfrm>
            <a:off x="167135" y="1038286"/>
            <a:ext cx="3888000" cy="5297695"/>
            <a:chOff x="1695385" y="1917205"/>
            <a:chExt cx="1673608" cy="2468754"/>
          </a:xfrm>
        </p:grpSpPr>
        <p:sp>
          <p:nvSpPr>
            <p:cNvPr id="11" name="Rectangle 10">
              <a:extLst>
                <a:ext uri="{FF2B5EF4-FFF2-40B4-BE49-F238E27FC236}">
                  <a16:creationId xmlns:a16="http://schemas.microsoft.com/office/drawing/2014/main" id="{A4926B55-B528-3F59-DE76-AC8DC8A18BF3}"/>
                </a:ext>
              </a:extLst>
            </p:cNvPr>
            <p:cNvSpPr>
              <a:spLocks/>
            </p:cNvSpPr>
            <p:nvPr/>
          </p:nvSpPr>
          <p:spPr>
            <a:xfrm>
              <a:off x="1695385" y="2100218"/>
              <a:ext cx="1673608" cy="228574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fr-FR" sz="1351"/>
            </a:p>
          </p:txBody>
        </p:sp>
        <p:sp>
          <p:nvSpPr>
            <p:cNvPr id="12" name="Rectangle 11">
              <a:extLst>
                <a:ext uri="{FF2B5EF4-FFF2-40B4-BE49-F238E27FC236}">
                  <a16:creationId xmlns:a16="http://schemas.microsoft.com/office/drawing/2014/main" id="{0920E8E7-56CC-3A6E-375C-16701C6EC6D0}"/>
                </a:ext>
              </a:extLst>
            </p:cNvPr>
            <p:cNvSpPr>
              <a:spLocks/>
            </p:cNvSpPr>
            <p:nvPr/>
          </p:nvSpPr>
          <p:spPr>
            <a:xfrm>
              <a:off x="1695385" y="1917205"/>
              <a:ext cx="1673608" cy="17308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fr-FR" sz="1200" b="1">
                  <a:solidFill>
                    <a:schemeClr val="bg1"/>
                  </a:solidFill>
                </a:rPr>
                <a:t>DSI</a:t>
              </a:r>
            </a:p>
          </p:txBody>
        </p:sp>
      </p:grpSp>
      <p:grpSp>
        <p:nvGrpSpPr>
          <p:cNvPr id="1044" name="Groupe 1043">
            <a:extLst>
              <a:ext uri="{FF2B5EF4-FFF2-40B4-BE49-F238E27FC236}">
                <a16:creationId xmlns:a16="http://schemas.microsoft.com/office/drawing/2014/main" id="{6BA8AFB8-232B-4D4A-2F59-A99CF5ACA9F8}"/>
              </a:ext>
            </a:extLst>
          </p:cNvPr>
          <p:cNvGrpSpPr>
            <a:grpSpLocks/>
          </p:cNvGrpSpPr>
          <p:nvPr/>
        </p:nvGrpSpPr>
        <p:grpSpPr>
          <a:xfrm>
            <a:off x="8179911" y="1033883"/>
            <a:ext cx="3887999" cy="5302096"/>
            <a:chOff x="1808798" y="1917205"/>
            <a:chExt cx="1613979" cy="3046185"/>
          </a:xfrm>
        </p:grpSpPr>
        <p:sp>
          <p:nvSpPr>
            <p:cNvPr id="1045" name="Rectangle 1044">
              <a:extLst>
                <a:ext uri="{FF2B5EF4-FFF2-40B4-BE49-F238E27FC236}">
                  <a16:creationId xmlns:a16="http://schemas.microsoft.com/office/drawing/2014/main" id="{78B8FB2B-4B00-FCC8-DE35-3F2263D0CB8D}"/>
                </a:ext>
              </a:extLst>
            </p:cNvPr>
            <p:cNvSpPr>
              <a:spLocks/>
            </p:cNvSpPr>
            <p:nvPr/>
          </p:nvSpPr>
          <p:spPr>
            <a:xfrm>
              <a:off x="1809482" y="2142838"/>
              <a:ext cx="1613295" cy="282055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fr-FR" sz="1351"/>
            </a:p>
          </p:txBody>
        </p:sp>
        <p:sp>
          <p:nvSpPr>
            <p:cNvPr id="1046" name="Rectangle 1045">
              <a:extLst>
                <a:ext uri="{FF2B5EF4-FFF2-40B4-BE49-F238E27FC236}">
                  <a16:creationId xmlns:a16="http://schemas.microsoft.com/office/drawing/2014/main" id="{BE4E21FE-C045-C800-C2B3-A1A9754CE633}"/>
                </a:ext>
              </a:extLst>
            </p:cNvPr>
            <p:cNvSpPr>
              <a:spLocks/>
            </p:cNvSpPr>
            <p:nvPr/>
          </p:nvSpPr>
          <p:spPr>
            <a:xfrm>
              <a:off x="1808798" y="1917205"/>
              <a:ext cx="1613979" cy="21338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fr-FR" sz="1200" b="1">
                  <a:solidFill>
                    <a:schemeClr val="bg1"/>
                  </a:solidFill>
                </a:rPr>
                <a:t>JURIDIQUE</a:t>
              </a:r>
            </a:p>
          </p:txBody>
        </p:sp>
      </p:grpSp>
      <p:sp>
        <p:nvSpPr>
          <p:cNvPr id="2" name="Titre 1">
            <a:extLst>
              <a:ext uri="{FF2B5EF4-FFF2-40B4-BE49-F238E27FC236}">
                <a16:creationId xmlns:a16="http://schemas.microsoft.com/office/drawing/2014/main" id="{4901E696-3D18-D4ED-0E4D-0AB178011D95}"/>
              </a:ext>
            </a:extLst>
          </p:cNvPr>
          <p:cNvSpPr>
            <a:spLocks noGrp="1"/>
          </p:cNvSpPr>
          <p:nvPr>
            <p:ph type="title"/>
          </p:nvPr>
        </p:nvSpPr>
        <p:spPr/>
        <p:txBody>
          <a:bodyPr/>
          <a:lstStyle/>
          <a:p>
            <a:r>
              <a:rPr lang="fr-FR" sz="2151" err="1"/>
              <a:t>Offboarding</a:t>
            </a:r>
            <a:r>
              <a:rPr lang="fr-FR" sz="2151"/>
              <a:t> – Agent de l'école</a:t>
            </a:r>
            <a:endParaRPr lang="fr-FR"/>
          </a:p>
        </p:txBody>
      </p:sp>
      <p:sp>
        <p:nvSpPr>
          <p:cNvPr id="3" name="Espace réservé du contenu 2">
            <a:extLst>
              <a:ext uri="{FF2B5EF4-FFF2-40B4-BE49-F238E27FC236}">
                <a16:creationId xmlns:a16="http://schemas.microsoft.com/office/drawing/2014/main" id="{06A1DC5A-0C40-738B-1940-B77E13051134}"/>
              </a:ext>
            </a:extLst>
          </p:cNvPr>
          <p:cNvSpPr>
            <a:spLocks noGrp="1"/>
          </p:cNvSpPr>
          <p:nvPr>
            <p:ph sz="quarter" idx="10"/>
          </p:nvPr>
        </p:nvSpPr>
        <p:spPr/>
        <p:txBody>
          <a:bodyPr/>
          <a:lstStyle/>
          <a:p>
            <a:r>
              <a:rPr lang="fr-FR" sz="1051"/>
              <a:t>DSI</a:t>
            </a:r>
            <a:endParaRPr lang="fr-FR"/>
          </a:p>
        </p:txBody>
      </p:sp>
      <p:grpSp>
        <p:nvGrpSpPr>
          <p:cNvPr id="4" name="Groupe 3">
            <a:extLst>
              <a:ext uri="{FF2B5EF4-FFF2-40B4-BE49-F238E27FC236}">
                <a16:creationId xmlns:a16="http://schemas.microsoft.com/office/drawing/2014/main" id="{26CF9DAD-6148-4C88-12D8-4C58934C66F2}"/>
              </a:ext>
            </a:extLst>
          </p:cNvPr>
          <p:cNvGrpSpPr>
            <a:grpSpLocks/>
          </p:cNvGrpSpPr>
          <p:nvPr/>
        </p:nvGrpSpPr>
        <p:grpSpPr>
          <a:xfrm>
            <a:off x="4153799" y="1033883"/>
            <a:ext cx="3885771" cy="5302096"/>
            <a:chOff x="1808798" y="1917205"/>
            <a:chExt cx="1613979" cy="3046185"/>
          </a:xfrm>
        </p:grpSpPr>
        <p:sp>
          <p:nvSpPr>
            <p:cNvPr id="5" name="Rectangle 4">
              <a:extLst>
                <a:ext uri="{FF2B5EF4-FFF2-40B4-BE49-F238E27FC236}">
                  <a16:creationId xmlns:a16="http://schemas.microsoft.com/office/drawing/2014/main" id="{B13DCE17-AB50-B4C1-4B23-E6D6ADA85DCC}"/>
                </a:ext>
              </a:extLst>
            </p:cNvPr>
            <p:cNvSpPr>
              <a:spLocks/>
            </p:cNvSpPr>
            <p:nvPr/>
          </p:nvSpPr>
          <p:spPr>
            <a:xfrm>
              <a:off x="1809482" y="2142838"/>
              <a:ext cx="1613295" cy="282055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fr-FR" sz="1351"/>
            </a:p>
          </p:txBody>
        </p:sp>
        <p:sp>
          <p:nvSpPr>
            <p:cNvPr id="6" name="Rectangle 5">
              <a:extLst>
                <a:ext uri="{FF2B5EF4-FFF2-40B4-BE49-F238E27FC236}">
                  <a16:creationId xmlns:a16="http://schemas.microsoft.com/office/drawing/2014/main" id="{AD3DCC79-46FA-7775-E9A0-7B0E3EE81D31}"/>
                </a:ext>
              </a:extLst>
            </p:cNvPr>
            <p:cNvSpPr>
              <a:spLocks/>
            </p:cNvSpPr>
            <p:nvPr/>
          </p:nvSpPr>
          <p:spPr>
            <a:xfrm>
              <a:off x="1808798" y="1917205"/>
              <a:ext cx="1613979" cy="21338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fr-FR" sz="1200" b="1">
                  <a:solidFill>
                    <a:schemeClr val="bg1"/>
                  </a:solidFill>
                </a:rPr>
                <a:t>COLLABORATEUR</a:t>
              </a:r>
            </a:p>
          </p:txBody>
        </p:sp>
      </p:grpSp>
      <p:sp>
        <p:nvSpPr>
          <p:cNvPr id="21" name="ZoneTexte 20">
            <a:extLst>
              <a:ext uri="{FF2B5EF4-FFF2-40B4-BE49-F238E27FC236}">
                <a16:creationId xmlns:a16="http://schemas.microsoft.com/office/drawing/2014/main" id="{3A8223EE-8F54-FA16-29E7-F47F1E1928F8}"/>
              </a:ext>
            </a:extLst>
          </p:cNvPr>
          <p:cNvSpPr txBox="1"/>
          <p:nvPr/>
        </p:nvSpPr>
        <p:spPr>
          <a:xfrm>
            <a:off x="474197" y="1483076"/>
            <a:ext cx="3273879" cy="454792"/>
          </a:xfrm>
          <a:prstGeom prst="roundRect">
            <a:avLst>
              <a:gd name="adj" fmla="val 50000"/>
            </a:avLst>
          </a:prstGeom>
          <a:solidFill>
            <a:srgbClr val="00A295"/>
          </a:solidFill>
          <a:ln>
            <a:solidFill>
              <a:schemeClr val="tx1"/>
            </a:solidFill>
          </a:ln>
        </p:spPr>
        <p:txBody>
          <a:bodyPr wrap="square" lIns="0" tIns="0" rIns="0" bIns="0" rtlCol="0" anchor="ctr">
            <a:spAutoFit/>
          </a:bodyPr>
          <a:lstStyle>
            <a:defPPr>
              <a:defRPr lang="fr-FR"/>
            </a:defPPr>
            <a:lvl1pPr algn="ctr">
              <a:defRPr sz="1051">
                <a:solidFill>
                  <a:schemeClr val="bg1"/>
                </a:solidFill>
                <a:latin typeface="+mj-lt"/>
              </a:defRPr>
            </a:lvl1pPr>
          </a:lstStyle>
          <a:p>
            <a:r>
              <a:rPr lang="fr-FR">
                <a:latin typeface="+mn-lt"/>
              </a:rPr>
              <a:t>Un collaborateur quitte l’école (information transmise par les RH lors de la demande de création du compte)</a:t>
            </a:r>
          </a:p>
        </p:txBody>
      </p:sp>
      <p:cxnSp>
        <p:nvCxnSpPr>
          <p:cNvPr id="22" name="Connecteur droit avec flèche 21">
            <a:extLst>
              <a:ext uri="{FF2B5EF4-FFF2-40B4-BE49-F238E27FC236}">
                <a16:creationId xmlns:a16="http://schemas.microsoft.com/office/drawing/2014/main" id="{DBFDB3E3-8E78-0966-B78D-7A8D1B6729DD}"/>
              </a:ext>
            </a:extLst>
          </p:cNvPr>
          <p:cNvCxnSpPr>
            <a:cxnSpLocks/>
            <a:stCxn id="21" idx="2"/>
            <a:endCxn id="23" idx="0"/>
          </p:cNvCxnSpPr>
          <p:nvPr/>
        </p:nvCxnSpPr>
        <p:spPr>
          <a:xfrm flipH="1">
            <a:off x="2109826" y="1937868"/>
            <a:ext cx="1311" cy="16880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3" name="Rectangle 22">
            <a:extLst>
              <a:ext uri="{FF2B5EF4-FFF2-40B4-BE49-F238E27FC236}">
                <a16:creationId xmlns:a16="http://schemas.microsoft.com/office/drawing/2014/main" id="{AC6D85D6-B87A-2214-D467-8BAC7445BA32}"/>
              </a:ext>
            </a:extLst>
          </p:cNvPr>
          <p:cNvSpPr/>
          <p:nvPr/>
        </p:nvSpPr>
        <p:spPr>
          <a:xfrm>
            <a:off x="705354" y="2106670"/>
            <a:ext cx="2808943" cy="529225"/>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fr-FR" sz="1200">
                <a:solidFill>
                  <a:schemeClr val="bg2">
                    <a:lumMod val="50000"/>
                  </a:schemeClr>
                </a:solidFill>
              </a:rPr>
              <a:t>Le compte LDAP du collaborateur est désactivé automatiquement le lendemain de son départ</a:t>
            </a:r>
          </a:p>
        </p:txBody>
      </p:sp>
      <p:sp>
        <p:nvSpPr>
          <p:cNvPr id="1025" name="Ellipse 1024">
            <a:extLst>
              <a:ext uri="{FF2B5EF4-FFF2-40B4-BE49-F238E27FC236}">
                <a16:creationId xmlns:a16="http://schemas.microsoft.com/office/drawing/2014/main" id="{0D28ACBC-11F9-83A8-B09F-4D0C67EFCA68}"/>
              </a:ext>
            </a:extLst>
          </p:cNvPr>
          <p:cNvSpPr/>
          <p:nvPr/>
        </p:nvSpPr>
        <p:spPr>
          <a:xfrm>
            <a:off x="1998825" y="6081189"/>
            <a:ext cx="224620" cy="224620"/>
          </a:xfrm>
          <a:prstGeom prst="ellipse">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200">
              <a:solidFill>
                <a:schemeClr val="bg2">
                  <a:lumMod val="50000"/>
                </a:schemeClr>
              </a:solidFill>
            </a:endParaRPr>
          </a:p>
        </p:txBody>
      </p:sp>
      <p:cxnSp>
        <p:nvCxnSpPr>
          <p:cNvPr id="1027" name="Connecteur droit avec flèche 1026">
            <a:extLst>
              <a:ext uri="{FF2B5EF4-FFF2-40B4-BE49-F238E27FC236}">
                <a16:creationId xmlns:a16="http://schemas.microsoft.com/office/drawing/2014/main" id="{8284E473-EE72-5CD1-F84C-87120DBFB4AF}"/>
              </a:ext>
            </a:extLst>
          </p:cNvPr>
          <p:cNvCxnSpPr>
            <a:cxnSpLocks/>
            <a:stCxn id="13" idx="2"/>
            <a:endCxn id="1025" idx="0"/>
          </p:cNvCxnSpPr>
          <p:nvPr/>
        </p:nvCxnSpPr>
        <p:spPr>
          <a:xfrm>
            <a:off x="2111135" y="5872410"/>
            <a:ext cx="0" cy="20878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3" name="Rectangle 12">
            <a:extLst>
              <a:ext uri="{FF2B5EF4-FFF2-40B4-BE49-F238E27FC236}">
                <a16:creationId xmlns:a16="http://schemas.microsoft.com/office/drawing/2014/main" id="{489D768A-3A4E-06A4-F084-2B73E5FD7C99}"/>
              </a:ext>
            </a:extLst>
          </p:cNvPr>
          <p:cNvSpPr/>
          <p:nvPr/>
        </p:nvSpPr>
        <p:spPr>
          <a:xfrm>
            <a:off x="706413" y="4820097"/>
            <a:ext cx="2809447" cy="1052313"/>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fr-FR" sz="1200">
                <a:solidFill>
                  <a:schemeClr val="bg2">
                    <a:lumMod val="50000"/>
                  </a:schemeClr>
                </a:solidFill>
              </a:rPr>
              <a:t>Désactive l’adresse mail du collaborateur, 3 mois après son départ</a:t>
            </a:r>
          </a:p>
          <a:p>
            <a:pPr algn="ctr"/>
            <a:r>
              <a:rPr lang="fr-FR" sz="1200">
                <a:solidFill>
                  <a:schemeClr val="bg2">
                    <a:lumMod val="50000"/>
                  </a:schemeClr>
                </a:solidFill>
              </a:rPr>
              <a:t>(Selon le profil, certaines adresses mails restent disponibles à vie. Il faut néanmoins passer le compte en licence gratuite)</a:t>
            </a:r>
          </a:p>
        </p:txBody>
      </p:sp>
      <p:sp>
        <p:nvSpPr>
          <p:cNvPr id="36" name="Rectangle 35">
            <a:extLst>
              <a:ext uri="{FF2B5EF4-FFF2-40B4-BE49-F238E27FC236}">
                <a16:creationId xmlns:a16="http://schemas.microsoft.com/office/drawing/2014/main" id="{F0AF99F0-8F94-2C5A-D591-37BBB75B95EC}"/>
              </a:ext>
            </a:extLst>
          </p:cNvPr>
          <p:cNvSpPr/>
          <p:nvPr/>
        </p:nvSpPr>
        <p:spPr>
          <a:xfrm>
            <a:off x="706413" y="4364863"/>
            <a:ext cx="2809447" cy="266119"/>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fr-FR" sz="1200">
                <a:solidFill>
                  <a:schemeClr val="bg2">
                    <a:lumMod val="50000"/>
                  </a:schemeClr>
                </a:solidFill>
              </a:rPr>
              <a:t>Réinitialise le PC collaborateur</a:t>
            </a:r>
          </a:p>
        </p:txBody>
      </p:sp>
      <p:sp>
        <p:nvSpPr>
          <p:cNvPr id="43" name="Rectangle 42">
            <a:extLst>
              <a:ext uri="{FF2B5EF4-FFF2-40B4-BE49-F238E27FC236}">
                <a16:creationId xmlns:a16="http://schemas.microsoft.com/office/drawing/2014/main" id="{6FCECA82-82D7-C8D4-AC40-E3F2609C9CC8}"/>
              </a:ext>
            </a:extLst>
          </p:cNvPr>
          <p:cNvSpPr/>
          <p:nvPr/>
        </p:nvSpPr>
        <p:spPr>
          <a:xfrm>
            <a:off x="706413" y="2853887"/>
            <a:ext cx="2809447" cy="453555"/>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fr-FR" sz="1200">
                <a:solidFill>
                  <a:schemeClr val="bg2">
                    <a:lumMod val="50000"/>
                  </a:schemeClr>
                </a:solidFill>
              </a:rPr>
              <a:t>Envoie la demande de restitution du matériel au collaborateur</a:t>
            </a:r>
          </a:p>
        </p:txBody>
      </p:sp>
      <p:pic>
        <p:nvPicPr>
          <p:cNvPr id="50" name="Graphique 49" descr="Adresse de courrier avec un remplissage uni">
            <a:extLst>
              <a:ext uri="{FF2B5EF4-FFF2-40B4-BE49-F238E27FC236}">
                <a16:creationId xmlns:a16="http://schemas.microsoft.com/office/drawing/2014/main" id="{D28C6018-8A3E-E0DA-53FC-4D6C6F82B8A2}"/>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3334105" y="3207380"/>
            <a:ext cx="181753" cy="181753"/>
          </a:xfrm>
          <a:prstGeom prst="rect">
            <a:avLst/>
          </a:prstGeom>
        </p:spPr>
      </p:pic>
      <p:sp>
        <p:nvSpPr>
          <p:cNvPr id="52" name="Rectangle 51">
            <a:extLst>
              <a:ext uri="{FF2B5EF4-FFF2-40B4-BE49-F238E27FC236}">
                <a16:creationId xmlns:a16="http://schemas.microsoft.com/office/drawing/2014/main" id="{2A42465A-5D8F-2B60-2866-1FA9DF0474A1}"/>
              </a:ext>
            </a:extLst>
          </p:cNvPr>
          <p:cNvSpPr/>
          <p:nvPr/>
        </p:nvSpPr>
        <p:spPr>
          <a:xfrm>
            <a:off x="4692000" y="3560560"/>
            <a:ext cx="2808000" cy="786128"/>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fr-FR" sz="1200">
                <a:solidFill>
                  <a:schemeClr val="bg2">
                    <a:lumMod val="50000"/>
                  </a:schemeClr>
                </a:solidFill>
              </a:rPr>
              <a:t>Rend son matériel informatique</a:t>
            </a:r>
          </a:p>
          <a:p>
            <a:pPr algn="ctr"/>
            <a:r>
              <a:rPr lang="fr-FR" sz="1200">
                <a:solidFill>
                  <a:schemeClr val="bg2">
                    <a:lumMod val="50000"/>
                  </a:schemeClr>
                </a:solidFill>
              </a:rPr>
              <a:t>(PC, clef 4G, écran, souris…)</a:t>
            </a:r>
          </a:p>
        </p:txBody>
      </p:sp>
      <p:sp>
        <p:nvSpPr>
          <p:cNvPr id="54" name="Rectangle 53">
            <a:extLst>
              <a:ext uri="{FF2B5EF4-FFF2-40B4-BE49-F238E27FC236}">
                <a16:creationId xmlns:a16="http://schemas.microsoft.com/office/drawing/2014/main" id="{2D8DC269-0197-8892-CA7B-FAC73180C775}"/>
              </a:ext>
            </a:extLst>
          </p:cNvPr>
          <p:cNvSpPr/>
          <p:nvPr/>
        </p:nvSpPr>
        <p:spPr>
          <a:xfrm>
            <a:off x="706413" y="3748709"/>
            <a:ext cx="2809447" cy="409833"/>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fr-FR" sz="1200">
                <a:solidFill>
                  <a:schemeClr val="bg2">
                    <a:lumMod val="50000"/>
                  </a:schemeClr>
                </a:solidFill>
              </a:rPr>
              <a:t>Clôture le ticket GLPI qui assure le suivi du matériel mis à disposition</a:t>
            </a:r>
          </a:p>
        </p:txBody>
      </p:sp>
      <p:pic>
        <p:nvPicPr>
          <p:cNvPr id="56" name="Picture 4" descr="Accueil - GLPI Project">
            <a:extLst>
              <a:ext uri="{FF2B5EF4-FFF2-40B4-BE49-F238E27FC236}">
                <a16:creationId xmlns:a16="http://schemas.microsoft.com/office/drawing/2014/main" id="{1EAC0C25-08CA-CF4B-FE99-850BB2AAFCD1}"/>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219189" y="4107962"/>
            <a:ext cx="296671" cy="126257"/>
          </a:xfrm>
          <a:prstGeom prst="rect">
            <a:avLst/>
          </a:prstGeom>
          <a:noFill/>
          <a:extLst>
            <a:ext uri="{909E8E84-426E-40DD-AFC4-6F175D3DCCD1}">
              <a14:hiddenFill xmlns:a14="http://schemas.microsoft.com/office/drawing/2010/main">
                <a:solidFill>
                  <a:srgbClr val="FFFFFF"/>
                </a:solidFill>
              </a14:hiddenFill>
            </a:ext>
          </a:extLst>
        </p:spPr>
      </p:pic>
      <p:cxnSp>
        <p:nvCxnSpPr>
          <p:cNvPr id="58" name="Connecteur droit avec flèche 57">
            <a:extLst>
              <a:ext uri="{FF2B5EF4-FFF2-40B4-BE49-F238E27FC236}">
                <a16:creationId xmlns:a16="http://schemas.microsoft.com/office/drawing/2014/main" id="{87461F0A-7D02-86FE-1706-3F8B1C1E864F}"/>
              </a:ext>
            </a:extLst>
          </p:cNvPr>
          <p:cNvCxnSpPr>
            <a:cxnSpLocks/>
            <a:stCxn id="43" idx="3"/>
            <a:endCxn id="1035" idx="1"/>
          </p:cNvCxnSpPr>
          <p:nvPr/>
        </p:nvCxnSpPr>
        <p:spPr>
          <a:xfrm>
            <a:off x="3515858" y="3080663"/>
            <a:ext cx="1788839"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61" name="Connecteur droit avec flèche 60">
            <a:extLst>
              <a:ext uri="{FF2B5EF4-FFF2-40B4-BE49-F238E27FC236}">
                <a16:creationId xmlns:a16="http://schemas.microsoft.com/office/drawing/2014/main" id="{1FFFFC0F-AE11-F47E-90E5-5EBE0E1B9BE9}"/>
              </a:ext>
            </a:extLst>
          </p:cNvPr>
          <p:cNvCxnSpPr>
            <a:stCxn id="54" idx="2"/>
            <a:endCxn id="36" idx="0"/>
          </p:cNvCxnSpPr>
          <p:nvPr/>
        </p:nvCxnSpPr>
        <p:spPr>
          <a:xfrm>
            <a:off x="2111135" y="4158541"/>
            <a:ext cx="0" cy="20632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63" name="Connecteur droit avec flèche 62">
            <a:extLst>
              <a:ext uri="{FF2B5EF4-FFF2-40B4-BE49-F238E27FC236}">
                <a16:creationId xmlns:a16="http://schemas.microsoft.com/office/drawing/2014/main" id="{8F617F18-E221-2B11-FAA0-52B8321DF5E7}"/>
              </a:ext>
            </a:extLst>
          </p:cNvPr>
          <p:cNvCxnSpPr>
            <a:stCxn id="36" idx="2"/>
            <a:endCxn id="13" idx="0"/>
          </p:cNvCxnSpPr>
          <p:nvPr/>
        </p:nvCxnSpPr>
        <p:spPr>
          <a:xfrm>
            <a:off x="2111135" y="4630981"/>
            <a:ext cx="0" cy="18911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035" name="Organigramme : Décision 1034">
            <a:extLst>
              <a:ext uri="{FF2B5EF4-FFF2-40B4-BE49-F238E27FC236}">
                <a16:creationId xmlns:a16="http://schemas.microsoft.com/office/drawing/2014/main" id="{00672564-DD79-A138-0883-E5B2E600F330}"/>
              </a:ext>
            </a:extLst>
          </p:cNvPr>
          <p:cNvSpPr/>
          <p:nvPr/>
        </p:nvSpPr>
        <p:spPr>
          <a:xfrm>
            <a:off x="5304696" y="2853887"/>
            <a:ext cx="1575635" cy="453555"/>
          </a:xfrm>
          <a:prstGeom prst="flowChartDecision">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a:solidFill>
                  <a:schemeClr val="bg2">
                    <a:lumMod val="50000"/>
                  </a:schemeClr>
                </a:solidFill>
              </a:rPr>
              <a:t>Refus ?</a:t>
            </a:r>
          </a:p>
        </p:txBody>
      </p:sp>
      <p:cxnSp>
        <p:nvCxnSpPr>
          <p:cNvPr id="1038" name="Connecteur droit avec flèche 1037">
            <a:extLst>
              <a:ext uri="{FF2B5EF4-FFF2-40B4-BE49-F238E27FC236}">
                <a16:creationId xmlns:a16="http://schemas.microsoft.com/office/drawing/2014/main" id="{679A7FF4-8B2F-852B-0750-BB7C2B4F787D}"/>
              </a:ext>
            </a:extLst>
          </p:cNvPr>
          <p:cNvCxnSpPr>
            <a:cxnSpLocks/>
            <a:stCxn id="52" idx="1"/>
            <a:endCxn id="54" idx="3"/>
          </p:cNvCxnSpPr>
          <p:nvPr/>
        </p:nvCxnSpPr>
        <p:spPr>
          <a:xfrm flipH="1">
            <a:off x="3515858" y="3953623"/>
            <a:ext cx="1176143"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041" name="Connecteur droit avec flèche 1040">
            <a:extLst>
              <a:ext uri="{FF2B5EF4-FFF2-40B4-BE49-F238E27FC236}">
                <a16:creationId xmlns:a16="http://schemas.microsoft.com/office/drawing/2014/main" id="{A885E598-81F9-FC95-CF62-DEC5AFB8D8CE}"/>
              </a:ext>
            </a:extLst>
          </p:cNvPr>
          <p:cNvCxnSpPr>
            <a:cxnSpLocks/>
            <a:stCxn id="1035" idx="2"/>
            <a:endCxn id="52" idx="0"/>
          </p:cNvCxnSpPr>
          <p:nvPr/>
        </p:nvCxnSpPr>
        <p:spPr>
          <a:xfrm>
            <a:off x="6092512" y="3307442"/>
            <a:ext cx="3488" cy="25311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042" name="ZoneTexte 1041">
            <a:extLst>
              <a:ext uri="{FF2B5EF4-FFF2-40B4-BE49-F238E27FC236}">
                <a16:creationId xmlns:a16="http://schemas.microsoft.com/office/drawing/2014/main" id="{E0950662-45CD-8AD9-F275-72960336D07C}"/>
              </a:ext>
            </a:extLst>
          </p:cNvPr>
          <p:cNvSpPr txBox="1"/>
          <p:nvPr/>
        </p:nvSpPr>
        <p:spPr>
          <a:xfrm>
            <a:off x="6810443" y="2773532"/>
            <a:ext cx="396213" cy="276999"/>
          </a:xfrm>
          <a:prstGeom prst="rect">
            <a:avLst/>
          </a:prstGeom>
          <a:noFill/>
        </p:spPr>
        <p:txBody>
          <a:bodyPr wrap="square" lIns="0" rIns="0" rtlCol="0">
            <a:spAutoFit/>
          </a:bodyPr>
          <a:lstStyle/>
          <a:p>
            <a:r>
              <a:rPr lang="fr-FR" sz="1200">
                <a:solidFill>
                  <a:schemeClr val="bg2">
                    <a:lumMod val="50000"/>
                  </a:schemeClr>
                </a:solidFill>
              </a:rPr>
              <a:t>Oui</a:t>
            </a:r>
          </a:p>
        </p:txBody>
      </p:sp>
      <p:sp>
        <p:nvSpPr>
          <p:cNvPr id="1043" name="ZoneTexte 1042">
            <a:extLst>
              <a:ext uri="{FF2B5EF4-FFF2-40B4-BE49-F238E27FC236}">
                <a16:creationId xmlns:a16="http://schemas.microsoft.com/office/drawing/2014/main" id="{A449F228-AE04-BC4F-06E0-3BD5AB7815D1}"/>
              </a:ext>
            </a:extLst>
          </p:cNvPr>
          <p:cNvSpPr txBox="1"/>
          <p:nvPr/>
        </p:nvSpPr>
        <p:spPr>
          <a:xfrm>
            <a:off x="6237992" y="3273563"/>
            <a:ext cx="572451" cy="276999"/>
          </a:xfrm>
          <a:prstGeom prst="rect">
            <a:avLst/>
          </a:prstGeom>
          <a:noFill/>
        </p:spPr>
        <p:txBody>
          <a:bodyPr wrap="square" lIns="0" rIns="0" rtlCol="0">
            <a:spAutoFit/>
          </a:bodyPr>
          <a:lstStyle/>
          <a:p>
            <a:r>
              <a:rPr lang="fr-FR" sz="1200">
                <a:solidFill>
                  <a:schemeClr val="bg2">
                    <a:lumMod val="50000"/>
                  </a:schemeClr>
                </a:solidFill>
              </a:rPr>
              <a:t>Non</a:t>
            </a:r>
          </a:p>
        </p:txBody>
      </p:sp>
      <p:sp>
        <p:nvSpPr>
          <p:cNvPr id="1059" name="Rectangle 1058">
            <a:extLst>
              <a:ext uri="{FF2B5EF4-FFF2-40B4-BE49-F238E27FC236}">
                <a16:creationId xmlns:a16="http://schemas.microsoft.com/office/drawing/2014/main" id="{6FE36CC0-23EC-9064-5583-0D6A72FB519B}"/>
              </a:ext>
            </a:extLst>
          </p:cNvPr>
          <p:cNvSpPr/>
          <p:nvPr/>
        </p:nvSpPr>
        <p:spPr>
          <a:xfrm>
            <a:off x="8967729" y="3413292"/>
            <a:ext cx="2808000" cy="1080667"/>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fr-FR" sz="1200">
                <a:solidFill>
                  <a:schemeClr val="bg2">
                    <a:lumMod val="50000"/>
                  </a:schemeClr>
                </a:solidFill>
              </a:rPr>
              <a:t>Envoie un courrier recommandé au collaborateur + mise en place d’une procédure jusqu’à réception de l’équipement</a:t>
            </a:r>
          </a:p>
        </p:txBody>
      </p:sp>
      <p:cxnSp>
        <p:nvCxnSpPr>
          <p:cNvPr id="1063" name="Connecteur : en angle 1062">
            <a:extLst>
              <a:ext uri="{FF2B5EF4-FFF2-40B4-BE49-F238E27FC236}">
                <a16:creationId xmlns:a16="http://schemas.microsoft.com/office/drawing/2014/main" id="{BEF1ACFB-8A01-F166-34AF-CEB5E0F464DA}"/>
              </a:ext>
            </a:extLst>
          </p:cNvPr>
          <p:cNvCxnSpPr>
            <a:cxnSpLocks/>
            <a:stCxn id="1035" idx="3"/>
            <a:endCxn id="1059" idx="0"/>
          </p:cNvCxnSpPr>
          <p:nvPr/>
        </p:nvCxnSpPr>
        <p:spPr>
          <a:xfrm>
            <a:off x="6880330" y="3080665"/>
            <a:ext cx="3491401" cy="332627"/>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065" name="Connecteur droit avec flèche 1064">
            <a:extLst>
              <a:ext uri="{FF2B5EF4-FFF2-40B4-BE49-F238E27FC236}">
                <a16:creationId xmlns:a16="http://schemas.microsoft.com/office/drawing/2014/main" id="{5E3F9CA2-8D5F-D890-168D-6502D85E4D6C}"/>
              </a:ext>
            </a:extLst>
          </p:cNvPr>
          <p:cNvCxnSpPr>
            <a:cxnSpLocks/>
            <a:stCxn id="1059" idx="1"/>
            <a:endCxn id="52" idx="3"/>
          </p:cNvCxnSpPr>
          <p:nvPr/>
        </p:nvCxnSpPr>
        <p:spPr>
          <a:xfrm flipH="1" flipV="1">
            <a:off x="7500001" y="3953626"/>
            <a:ext cx="1467729" cy="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6" name="Connecteur droit avec flèche 25">
            <a:extLst>
              <a:ext uri="{FF2B5EF4-FFF2-40B4-BE49-F238E27FC236}">
                <a16:creationId xmlns:a16="http://schemas.microsoft.com/office/drawing/2014/main" id="{BE332FF8-3AB6-F659-F5D2-1604F78EAD1D}"/>
              </a:ext>
            </a:extLst>
          </p:cNvPr>
          <p:cNvCxnSpPr>
            <a:cxnSpLocks/>
            <a:stCxn id="23" idx="2"/>
            <a:endCxn id="43" idx="0"/>
          </p:cNvCxnSpPr>
          <p:nvPr/>
        </p:nvCxnSpPr>
        <p:spPr>
          <a:xfrm>
            <a:off x="2109825" y="2635894"/>
            <a:ext cx="1311" cy="21799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9832941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66698F0-B8F4-5AB9-3BCF-8D99E3DC2BE1}"/>
            </a:ext>
          </a:extLst>
        </p:cNvPr>
        <p:cNvGrpSpPr/>
        <p:nvPr/>
      </p:nvGrpSpPr>
      <p:grpSpPr>
        <a:xfrm>
          <a:off x="0" y="0"/>
          <a:ext cx="0" cy="0"/>
          <a:chOff x="0" y="0"/>
          <a:chExt cx="0" cy="0"/>
        </a:xfrm>
      </p:grpSpPr>
      <p:sp>
        <p:nvSpPr>
          <p:cNvPr id="2" name="Titre 1">
            <a:extLst>
              <a:ext uri="{FF2B5EF4-FFF2-40B4-BE49-F238E27FC236}">
                <a16:creationId xmlns:a16="http://schemas.microsoft.com/office/drawing/2014/main" id="{3225A439-17B0-10C4-E41C-AC318B949CF7}"/>
              </a:ext>
            </a:extLst>
          </p:cNvPr>
          <p:cNvSpPr>
            <a:spLocks noGrp="1"/>
          </p:cNvSpPr>
          <p:nvPr>
            <p:ph type="title"/>
          </p:nvPr>
        </p:nvSpPr>
        <p:spPr/>
        <p:txBody>
          <a:bodyPr/>
          <a:lstStyle/>
          <a:p>
            <a:r>
              <a:rPr lang="fr-FR" sz="2151" err="1"/>
              <a:t>Offboarding</a:t>
            </a:r>
            <a:r>
              <a:rPr lang="fr-FR" sz="2151"/>
              <a:t> – Personnel hébergé</a:t>
            </a:r>
          </a:p>
        </p:txBody>
      </p:sp>
      <p:sp>
        <p:nvSpPr>
          <p:cNvPr id="3" name="Espace réservé du contenu 2">
            <a:extLst>
              <a:ext uri="{FF2B5EF4-FFF2-40B4-BE49-F238E27FC236}">
                <a16:creationId xmlns:a16="http://schemas.microsoft.com/office/drawing/2014/main" id="{AE74880E-E4D7-8AFF-26A3-44B68DDB93C9}"/>
              </a:ext>
            </a:extLst>
          </p:cNvPr>
          <p:cNvSpPr>
            <a:spLocks noGrp="1"/>
          </p:cNvSpPr>
          <p:nvPr>
            <p:ph sz="quarter" idx="10"/>
          </p:nvPr>
        </p:nvSpPr>
        <p:spPr/>
        <p:txBody>
          <a:bodyPr/>
          <a:lstStyle/>
          <a:p>
            <a:r>
              <a:rPr lang="fr-FR" sz="1051"/>
              <a:t>DSI</a:t>
            </a:r>
            <a:endParaRPr lang="fr-FR"/>
          </a:p>
        </p:txBody>
      </p:sp>
      <p:grpSp>
        <p:nvGrpSpPr>
          <p:cNvPr id="4" name="Groupe 3">
            <a:extLst>
              <a:ext uri="{FF2B5EF4-FFF2-40B4-BE49-F238E27FC236}">
                <a16:creationId xmlns:a16="http://schemas.microsoft.com/office/drawing/2014/main" id="{D170F923-5803-6F79-0BC8-051AA5ABA9ED}"/>
              </a:ext>
            </a:extLst>
          </p:cNvPr>
          <p:cNvGrpSpPr>
            <a:grpSpLocks/>
          </p:cNvGrpSpPr>
          <p:nvPr/>
        </p:nvGrpSpPr>
        <p:grpSpPr>
          <a:xfrm>
            <a:off x="8138665" y="1033883"/>
            <a:ext cx="3877769" cy="5302096"/>
            <a:chOff x="1808798" y="1917205"/>
            <a:chExt cx="1613979" cy="3046185"/>
          </a:xfrm>
        </p:grpSpPr>
        <p:sp>
          <p:nvSpPr>
            <p:cNvPr id="5" name="Rectangle 4">
              <a:extLst>
                <a:ext uri="{FF2B5EF4-FFF2-40B4-BE49-F238E27FC236}">
                  <a16:creationId xmlns:a16="http://schemas.microsoft.com/office/drawing/2014/main" id="{0F2CE555-74D9-2903-6A3A-C22F4C7B8C8F}"/>
                </a:ext>
              </a:extLst>
            </p:cNvPr>
            <p:cNvSpPr>
              <a:spLocks/>
            </p:cNvSpPr>
            <p:nvPr/>
          </p:nvSpPr>
          <p:spPr>
            <a:xfrm>
              <a:off x="1809482" y="2142838"/>
              <a:ext cx="1613295" cy="282055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fr-FR" sz="1351"/>
            </a:p>
          </p:txBody>
        </p:sp>
        <p:sp>
          <p:nvSpPr>
            <p:cNvPr id="6" name="Rectangle 5">
              <a:extLst>
                <a:ext uri="{FF2B5EF4-FFF2-40B4-BE49-F238E27FC236}">
                  <a16:creationId xmlns:a16="http://schemas.microsoft.com/office/drawing/2014/main" id="{84675CEE-8CCA-3B78-1B05-6BD36E5DCCFC}"/>
                </a:ext>
              </a:extLst>
            </p:cNvPr>
            <p:cNvSpPr>
              <a:spLocks/>
            </p:cNvSpPr>
            <p:nvPr/>
          </p:nvSpPr>
          <p:spPr>
            <a:xfrm>
              <a:off x="1808798" y="1917205"/>
              <a:ext cx="1613979" cy="21338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fr-FR" sz="1200" b="1">
                  <a:solidFill>
                    <a:schemeClr val="bg1"/>
                  </a:solidFill>
                </a:rPr>
                <a:t>COLLABORATEUR</a:t>
              </a:r>
            </a:p>
          </p:txBody>
        </p:sp>
      </p:grpSp>
      <p:grpSp>
        <p:nvGrpSpPr>
          <p:cNvPr id="7" name="Groupe 6">
            <a:extLst>
              <a:ext uri="{FF2B5EF4-FFF2-40B4-BE49-F238E27FC236}">
                <a16:creationId xmlns:a16="http://schemas.microsoft.com/office/drawing/2014/main" id="{ED41690A-6C9D-3354-A18C-CB246E6B50C7}"/>
              </a:ext>
            </a:extLst>
          </p:cNvPr>
          <p:cNvGrpSpPr>
            <a:grpSpLocks/>
          </p:cNvGrpSpPr>
          <p:nvPr/>
        </p:nvGrpSpPr>
        <p:grpSpPr>
          <a:xfrm>
            <a:off x="161927" y="1033885"/>
            <a:ext cx="3888000" cy="5302097"/>
            <a:chOff x="1807907" y="1917205"/>
            <a:chExt cx="1554481" cy="2607276"/>
          </a:xfrm>
        </p:grpSpPr>
        <p:sp>
          <p:nvSpPr>
            <p:cNvPr id="8" name="Rectangle 7">
              <a:extLst>
                <a:ext uri="{FF2B5EF4-FFF2-40B4-BE49-F238E27FC236}">
                  <a16:creationId xmlns:a16="http://schemas.microsoft.com/office/drawing/2014/main" id="{A387D7C9-E743-0FAB-C1E9-0EE81DAC30FB}"/>
                </a:ext>
              </a:extLst>
            </p:cNvPr>
            <p:cNvSpPr>
              <a:spLocks/>
            </p:cNvSpPr>
            <p:nvPr/>
          </p:nvSpPr>
          <p:spPr>
            <a:xfrm>
              <a:off x="1807907" y="2110327"/>
              <a:ext cx="1554480" cy="241415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fr-FR" sz="1351"/>
            </a:p>
          </p:txBody>
        </p:sp>
        <p:sp>
          <p:nvSpPr>
            <p:cNvPr id="9" name="Rectangle 8">
              <a:extLst>
                <a:ext uri="{FF2B5EF4-FFF2-40B4-BE49-F238E27FC236}">
                  <a16:creationId xmlns:a16="http://schemas.microsoft.com/office/drawing/2014/main" id="{E5D1F36D-538D-3B3D-465D-AD535F77DFA5}"/>
                </a:ext>
              </a:extLst>
            </p:cNvPr>
            <p:cNvSpPr>
              <a:spLocks/>
            </p:cNvSpPr>
            <p:nvPr/>
          </p:nvSpPr>
          <p:spPr>
            <a:xfrm>
              <a:off x="1808798" y="1917205"/>
              <a:ext cx="1553590" cy="18264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1" rIns="91440" bIns="45721"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fr-FR" sz="1200" b="1">
                  <a:solidFill>
                    <a:schemeClr val="bg1"/>
                  </a:solidFill>
                </a:rPr>
                <a:t>PERSONNEL HÉBERGÉ</a:t>
              </a:r>
            </a:p>
          </p:txBody>
        </p:sp>
      </p:grpSp>
      <p:grpSp>
        <p:nvGrpSpPr>
          <p:cNvPr id="10" name="Groupe 9">
            <a:extLst>
              <a:ext uri="{FF2B5EF4-FFF2-40B4-BE49-F238E27FC236}">
                <a16:creationId xmlns:a16="http://schemas.microsoft.com/office/drawing/2014/main" id="{04B2FA25-0265-F98A-9EA5-122093FBB471}"/>
              </a:ext>
            </a:extLst>
          </p:cNvPr>
          <p:cNvGrpSpPr>
            <a:grpSpLocks/>
          </p:cNvGrpSpPr>
          <p:nvPr/>
        </p:nvGrpSpPr>
        <p:grpSpPr>
          <a:xfrm>
            <a:off x="4152000" y="1038286"/>
            <a:ext cx="3888000" cy="5297695"/>
            <a:chOff x="1695385" y="1917205"/>
            <a:chExt cx="1673608" cy="2468754"/>
          </a:xfrm>
        </p:grpSpPr>
        <p:sp>
          <p:nvSpPr>
            <p:cNvPr id="11" name="Rectangle 10">
              <a:extLst>
                <a:ext uri="{FF2B5EF4-FFF2-40B4-BE49-F238E27FC236}">
                  <a16:creationId xmlns:a16="http://schemas.microsoft.com/office/drawing/2014/main" id="{0E9B94DE-6455-E2B3-53AA-361DCC3F2C44}"/>
                </a:ext>
              </a:extLst>
            </p:cNvPr>
            <p:cNvSpPr>
              <a:spLocks/>
            </p:cNvSpPr>
            <p:nvPr/>
          </p:nvSpPr>
          <p:spPr>
            <a:xfrm>
              <a:off x="1695385" y="2100218"/>
              <a:ext cx="1673608" cy="228574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fr-FR" sz="1351"/>
            </a:p>
          </p:txBody>
        </p:sp>
        <p:sp>
          <p:nvSpPr>
            <p:cNvPr id="12" name="Rectangle 11">
              <a:extLst>
                <a:ext uri="{FF2B5EF4-FFF2-40B4-BE49-F238E27FC236}">
                  <a16:creationId xmlns:a16="http://schemas.microsoft.com/office/drawing/2014/main" id="{0867D2B5-52ED-8F64-C418-AB8727C0781B}"/>
                </a:ext>
              </a:extLst>
            </p:cNvPr>
            <p:cNvSpPr>
              <a:spLocks/>
            </p:cNvSpPr>
            <p:nvPr/>
          </p:nvSpPr>
          <p:spPr>
            <a:xfrm>
              <a:off x="1695385" y="1917205"/>
              <a:ext cx="1673608" cy="17308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fr-FR" sz="1200" b="1">
                  <a:solidFill>
                    <a:schemeClr val="bg1"/>
                  </a:solidFill>
                </a:rPr>
                <a:t>DSI</a:t>
              </a:r>
            </a:p>
          </p:txBody>
        </p:sp>
      </p:grpSp>
      <p:sp>
        <p:nvSpPr>
          <p:cNvPr id="21" name="ZoneTexte 20">
            <a:extLst>
              <a:ext uri="{FF2B5EF4-FFF2-40B4-BE49-F238E27FC236}">
                <a16:creationId xmlns:a16="http://schemas.microsoft.com/office/drawing/2014/main" id="{19B37304-5C7B-B8CB-96C9-8DC8A6EF7703}"/>
              </a:ext>
            </a:extLst>
          </p:cNvPr>
          <p:cNvSpPr txBox="1"/>
          <p:nvPr/>
        </p:nvSpPr>
        <p:spPr>
          <a:xfrm>
            <a:off x="457202" y="1497499"/>
            <a:ext cx="3273879" cy="227396"/>
          </a:xfrm>
          <a:prstGeom prst="roundRect">
            <a:avLst>
              <a:gd name="adj" fmla="val 50000"/>
            </a:avLst>
          </a:prstGeom>
          <a:solidFill>
            <a:srgbClr val="00A295"/>
          </a:solidFill>
          <a:ln>
            <a:solidFill>
              <a:schemeClr val="tx1"/>
            </a:solidFill>
          </a:ln>
        </p:spPr>
        <p:txBody>
          <a:bodyPr wrap="square" lIns="0" tIns="0" rIns="0" bIns="0" rtlCol="0" anchor="ctr">
            <a:spAutoFit/>
          </a:bodyPr>
          <a:lstStyle>
            <a:defPPr>
              <a:defRPr lang="fr-FR"/>
            </a:defPPr>
            <a:lvl1pPr algn="ctr">
              <a:defRPr sz="1051">
                <a:solidFill>
                  <a:schemeClr val="bg1"/>
                </a:solidFill>
                <a:latin typeface="+mj-lt"/>
              </a:defRPr>
            </a:lvl1pPr>
          </a:lstStyle>
          <a:p>
            <a:r>
              <a:rPr lang="fr-FR">
                <a:latin typeface="+mn-lt"/>
              </a:rPr>
              <a:t>Un chercheur / gestionnaire quitte un laboratoire</a:t>
            </a:r>
          </a:p>
        </p:txBody>
      </p:sp>
      <p:cxnSp>
        <p:nvCxnSpPr>
          <p:cNvPr id="22" name="Connecteur droit avec flèche 21">
            <a:extLst>
              <a:ext uri="{FF2B5EF4-FFF2-40B4-BE49-F238E27FC236}">
                <a16:creationId xmlns:a16="http://schemas.microsoft.com/office/drawing/2014/main" id="{012FF37E-323A-85E9-792C-D5F5FEA8A6AF}"/>
              </a:ext>
            </a:extLst>
          </p:cNvPr>
          <p:cNvCxnSpPr>
            <a:cxnSpLocks/>
            <a:stCxn id="21" idx="2"/>
            <a:endCxn id="14" idx="0"/>
          </p:cNvCxnSpPr>
          <p:nvPr/>
        </p:nvCxnSpPr>
        <p:spPr>
          <a:xfrm flipH="1">
            <a:off x="2092789" y="1724895"/>
            <a:ext cx="1353" cy="17469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3" name="Rectangle 22">
            <a:extLst>
              <a:ext uri="{FF2B5EF4-FFF2-40B4-BE49-F238E27FC236}">
                <a16:creationId xmlns:a16="http://schemas.microsoft.com/office/drawing/2014/main" id="{79F6A5A6-1823-A48D-334A-E34993773462}"/>
              </a:ext>
            </a:extLst>
          </p:cNvPr>
          <p:cNvSpPr/>
          <p:nvPr/>
        </p:nvSpPr>
        <p:spPr>
          <a:xfrm>
            <a:off x="688318" y="2626583"/>
            <a:ext cx="2808943" cy="397771"/>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fr-FR" sz="1200">
                <a:solidFill>
                  <a:schemeClr val="bg2">
                    <a:lumMod val="50000"/>
                  </a:schemeClr>
                </a:solidFill>
              </a:rPr>
              <a:t>Informe du départ du collaborateur</a:t>
            </a:r>
          </a:p>
        </p:txBody>
      </p:sp>
      <p:sp>
        <p:nvSpPr>
          <p:cNvPr id="1025" name="Ellipse 1024">
            <a:extLst>
              <a:ext uri="{FF2B5EF4-FFF2-40B4-BE49-F238E27FC236}">
                <a16:creationId xmlns:a16="http://schemas.microsoft.com/office/drawing/2014/main" id="{697F2054-B989-1394-BCF3-064043021D07}"/>
              </a:ext>
            </a:extLst>
          </p:cNvPr>
          <p:cNvSpPr/>
          <p:nvPr/>
        </p:nvSpPr>
        <p:spPr>
          <a:xfrm>
            <a:off x="5982805" y="6051473"/>
            <a:ext cx="224620" cy="224620"/>
          </a:xfrm>
          <a:prstGeom prst="ellipse">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200">
              <a:solidFill>
                <a:schemeClr val="bg2">
                  <a:lumMod val="50000"/>
                </a:schemeClr>
              </a:solidFill>
            </a:endParaRPr>
          </a:p>
        </p:txBody>
      </p:sp>
      <p:cxnSp>
        <p:nvCxnSpPr>
          <p:cNvPr id="1027" name="Connecteur droit avec flèche 1026">
            <a:extLst>
              <a:ext uri="{FF2B5EF4-FFF2-40B4-BE49-F238E27FC236}">
                <a16:creationId xmlns:a16="http://schemas.microsoft.com/office/drawing/2014/main" id="{4D7ADD23-2BB1-8803-17C3-0F52BB6460AD}"/>
              </a:ext>
            </a:extLst>
          </p:cNvPr>
          <p:cNvCxnSpPr>
            <a:cxnSpLocks/>
            <a:stCxn id="13" idx="2"/>
            <a:endCxn id="1025" idx="0"/>
          </p:cNvCxnSpPr>
          <p:nvPr/>
        </p:nvCxnSpPr>
        <p:spPr>
          <a:xfrm>
            <a:off x="6095115" y="5856802"/>
            <a:ext cx="0" cy="19467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3" name="Rectangle 12">
            <a:extLst>
              <a:ext uri="{FF2B5EF4-FFF2-40B4-BE49-F238E27FC236}">
                <a16:creationId xmlns:a16="http://schemas.microsoft.com/office/drawing/2014/main" id="{5886B3E2-14FF-B70A-5108-0F5F0D0508A5}"/>
              </a:ext>
            </a:extLst>
          </p:cNvPr>
          <p:cNvSpPr/>
          <p:nvPr/>
        </p:nvSpPr>
        <p:spPr>
          <a:xfrm>
            <a:off x="4690393" y="4804490"/>
            <a:ext cx="2809447" cy="1052313"/>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fr-FR" sz="1200">
                <a:solidFill>
                  <a:schemeClr val="bg2">
                    <a:lumMod val="50000"/>
                  </a:schemeClr>
                </a:solidFill>
              </a:rPr>
              <a:t>Désactive l’adresse mail du collaborateur, 3 mois après son départ</a:t>
            </a:r>
          </a:p>
          <a:p>
            <a:pPr algn="ctr"/>
            <a:r>
              <a:rPr lang="fr-FR" sz="1200">
                <a:solidFill>
                  <a:schemeClr val="bg2">
                    <a:lumMod val="50000"/>
                  </a:schemeClr>
                </a:solidFill>
              </a:rPr>
              <a:t>(Selon le profil, certaines adresses mails restent disponibles à vie. Il faut néanmoins passer le compte en licence gratuite)</a:t>
            </a:r>
          </a:p>
        </p:txBody>
      </p:sp>
      <p:sp>
        <p:nvSpPr>
          <p:cNvPr id="36" name="Rectangle 35">
            <a:extLst>
              <a:ext uri="{FF2B5EF4-FFF2-40B4-BE49-F238E27FC236}">
                <a16:creationId xmlns:a16="http://schemas.microsoft.com/office/drawing/2014/main" id="{E8565485-49DE-AD04-3ACC-389A9AF0E301}"/>
              </a:ext>
            </a:extLst>
          </p:cNvPr>
          <p:cNvSpPr/>
          <p:nvPr/>
        </p:nvSpPr>
        <p:spPr>
          <a:xfrm>
            <a:off x="4691278" y="3833265"/>
            <a:ext cx="2809447" cy="266119"/>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fr-FR" sz="1200">
                <a:solidFill>
                  <a:schemeClr val="bg2">
                    <a:lumMod val="50000"/>
                  </a:schemeClr>
                </a:solidFill>
              </a:rPr>
              <a:t>Réinitialise le PC collaborateur</a:t>
            </a:r>
          </a:p>
        </p:txBody>
      </p:sp>
      <p:sp>
        <p:nvSpPr>
          <p:cNvPr id="43" name="Rectangle 42">
            <a:extLst>
              <a:ext uri="{FF2B5EF4-FFF2-40B4-BE49-F238E27FC236}">
                <a16:creationId xmlns:a16="http://schemas.microsoft.com/office/drawing/2014/main" id="{3ADA42F9-52E1-7389-7AFA-8D025BF7352E}"/>
              </a:ext>
            </a:extLst>
          </p:cNvPr>
          <p:cNvSpPr/>
          <p:nvPr/>
        </p:nvSpPr>
        <p:spPr>
          <a:xfrm>
            <a:off x="4691278" y="3251397"/>
            <a:ext cx="2809447" cy="453555"/>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fr-FR" sz="1200">
                <a:solidFill>
                  <a:schemeClr val="bg2">
                    <a:lumMod val="50000"/>
                  </a:schemeClr>
                </a:solidFill>
              </a:rPr>
              <a:t>Envoie la demande de restitution du matériel au collaborateur</a:t>
            </a:r>
          </a:p>
        </p:txBody>
      </p:sp>
      <p:pic>
        <p:nvPicPr>
          <p:cNvPr id="50" name="Graphique 49" descr="Adresse de courrier avec un remplissage uni">
            <a:extLst>
              <a:ext uri="{FF2B5EF4-FFF2-40B4-BE49-F238E27FC236}">
                <a16:creationId xmlns:a16="http://schemas.microsoft.com/office/drawing/2014/main" id="{BCC0E7BD-4800-645C-A7AE-7B75066E997E}"/>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7318973" y="3606950"/>
            <a:ext cx="181753" cy="181753"/>
          </a:xfrm>
          <a:prstGeom prst="rect">
            <a:avLst/>
          </a:prstGeom>
        </p:spPr>
      </p:pic>
      <p:sp>
        <p:nvSpPr>
          <p:cNvPr id="52" name="Rectangle 51">
            <a:extLst>
              <a:ext uri="{FF2B5EF4-FFF2-40B4-BE49-F238E27FC236}">
                <a16:creationId xmlns:a16="http://schemas.microsoft.com/office/drawing/2014/main" id="{731D3B0F-C03F-0697-EF22-46E20EEA07B3}"/>
              </a:ext>
            </a:extLst>
          </p:cNvPr>
          <p:cNvSpPr/>
          <p:nvPr/>
        </p:nvSpPr>
        <p:spPr>
          <a:xfrm>
            <a:off x="8669353" y="3386537"/>
            <a:ext cx="2809447" cy="453555"/>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fr-FR" sz="1200">
                <a:solidFill>
                  <a:schemeClr val="bg2">
                    <a:lumMod val="50000"/>
                  </a:schemeClr>
                </a:solidFill>
              </a:rPr>
              <a:t>Rend son matériel informatique</a:t>
            </a:r>
          </a:p>
          <a:p>
            <a:pPr algn="ctr"/>
            <a:r>
              <a:rPr lang="fr-FR" sz="1200">
                <a:solidFill>
                  <a:schemeClr val="bg2">
                    <a:lumMod val="50000"/>
                  </a:schemeClr>
                </a:solidFill>
              </a:rPr>
              <a:t>(PC, clef 4G, écran, souris…)</a:t>
            </a:r>
          </a:p>
        </p:txBody>
      </p:sp>
      <p:cxnSp>
        <p:nvCxnSpPr>
          <p:cNvPr id="58" name="Connecteur droit avec flèche 57">
            <a:extLst>
              <a:ext uri="{FF2B5EF4-FFF2-40B4-BE49-F238E27FC236}">
                <a16:creationId xmlns:a16="http://schemas.microsoft.com/office/drawing/2014/main" id="{8649FB68-1EDA-946E-8571-3AC5B0AD7F4B}"/>
              </a:ext>
            </a:extLst>
          </p:cNvPr>
          <p:cNvCxnSpPr>
            <a:cxnSpLocks/>
            <a:endCxn id="52" idx="1"/>
          </p:cNvCxnSpPr>
          <p:nvPr/>
        </p:nvCxnSpPr>
        <p:spPr>
          <a:xfrm>
            <a:off x="7499837" y="3613315"/>
            <a:ext cx="1169515"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63" name="Connecteur droit avec flèche 62">
            <a:extLst>
              <a:ext uri="{FF2B5EF4-FFF2-40B4-BE49-F238E27FC236}">
                <a16:creationId xmlns:a16="http://schemas.microsoft.com/office/drawing/2014/main" id="{0DADB5E7-CC3C-D8BD-C5F6-E3FAA988A957}"/>
              </a:ext>
            </a:extLst>
          </p:cNvPr>
          <p:cNvCxnSpPr>
            <a:cxnSpLocks/>
            <a:stCxn id="36" idx="2"/>
            <a:endCxn id="45" idx="0"/>
          </p:cNvCxnSpPr>
          <p:nvPr/>
        </p:nvCxnSpPr>
        <p:spPr>
          <a:xfrm flipH="1">
            <a:off x="6095114" y="4099384"/>
            <a:ext cx="887" cy="20830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028" name="Connecteur : en angle 1027">
            <a:extLst>
              <a:ext uri="{FF2B5EF4-FFF2-40B4-BE49-F238E27FC236}">
                <a16:creationId xmlns:a16="http://schemas.microsoft.com/office/drawing/2014/main" id="{2C4E7EBE-1DF7-5537-31A3-0DF46A80AFF4}"/>
              </a:ext>
            </a:extLst>
          </p:cNvPr>
          <p:cNvCxnSpPr>
            <a:cxnSpLocks/>
            <a:stCxn id="52" idx="2"/>
            <a:endCxn id="36" idx="3"/>
          </p:cNvCxnSpPr>
          <p:nvPr/>
        </p:nvCxnSpPr>
        <p:spPr>
          <a:xfrm rot="5400000">
            <a:off x="8724285" y="2616534"/>
            <a:ext cx="126231" cy="2573351"/>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sp>
        <p:nvSpPr>
          <p:cNvPr id="19" name="Rectangle 18">
            <a:extLst>
              <a:ext uri="{FF2B5EF4-FFF2-40B4-BE49-F238E27FC236}">
                <a16:creationId xmlns:a16="http://schemas.microsoft.com/office/drawing/2014/main" id="{D5CA343C-AAE9-CD1B-9F6D-D051A4FB23BB}"/>
              </a:ext>
            </a:extLst>
          </p:cNvPr>
          <p:cNvSpPr/>
          <p:nvPr/>
        </p:nvSpPr>
        <p:spPr>
          <a:xfrm>
            <a:off x="4691782" y="2596750"/>
            <a:ext cx="2808943" cy="454431"/>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fr-FR" sz="1200">
                <a:solidFill>
                  <a:schemeClr val="bg2">
                    <a:lumMod val="50000"/>
                  </a:schemeClr>
                </a:solidFill>
              </a:rPr>
              <a:t>Désactive le compte LDAP du collaborateur, au plus tôt après son départ</a:t>
            </a:r>
          </a:p>
        </p:txBody>
      </p:sp>
      <p:cxnSp>
        <p:nvCxnSpPr>
          <p:cNvPr id="29" name="Connecteur droit avec flèche 28">
            <a:extLst>
              <a:ext uri="{FF2B5EF4-FFF2-40B4-BE49-F238E27FC236}">
                <a16:creationId xmlns:a16="http://schemas.microsoft.com/office/drawing/2014/main" id="{A57560CB-05D1-D3D4-1ADB-18A1B722C2F4}"/>
              </a:ext>
            </a:extLst>
          </p:cNvPr>
          <p:cNvCxnSpPr>
            <a:stCxn id="19" idx="2"/>
            <a:endCxn id="43" idx="0"/>
          </p:cNvCxnSpPr>
          <p:nvPr/>
        </p:nvCxnSpPr>
        <p:spPr>
          <a:xfrm flipH="1">
            <a:off x="6096002" y="3051180"/>
            <a:ext cx="252" cy="20021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45" name="Rectangle 44">
            <a:extLst>
              <a:ext uri="{FF2B5EF4-FFF2-40B4-BE49-F238E27FC236}">
                <a16:creationId xmlns:a16="http://schemas.microsoft.com/office/drawing/2014/main" id="{82249FE7-21A7-8F94-FD4E-A0FAAFC7582C}"/>
              </a:ext>
            </a:extLst>
          </p:cNvPr>
          <p:cNvSpPr/>
          <p:nvPr/>
        </p:nvSpPr>
        <p:spPr>
          <a:xfrm>
            <a:off x="4690393" y="4307686"/>
            <a:ext cx="2809447" cy="266119"/>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fr-FR" sz="1200">
                <a:solidFill>
                  <a:schemeClr val="bg2">
                    <a:lumMod val="50000"/>
                  </a:schemeClr>
                </a:solidFill>
              </a:rPr>
              <a:t>Rend le PC au laboratoire</a:t>
            </a:r>
          </a:p>
        </p:txBody>
      </p:sp>
      <p:cxnSp>
        <p:nvCxnSpPr>
          <p:cNvPr id="48" name="Connecteur droit avec flèche 47">
            <a:extLst>
              <a:ext uri="{FF2B5EF4-FFF2-40B4-BE49-F238E27FC236}">
                <a16:creationId xmlns:a16="http://schemas.microsoft.com/office/drawing/2014/main" id="{D570D5C9-7DB9-51FA-9699-E4F761C1AA4D}"/>
              </a:ext>
            </a:extLst>
          </p:cNvPr>
          <p:cNvCxnSpPr>
            <a:stCxn id="45" idx="2"/>
            <a:endCxn id="13" idx="0"/>
          </p:cNvCxnSpPr>
          <p:nvPr/>
        </p:nvCxnSpPr>
        <p:spPr>
          <a:xfrm>
            <a:off x="6095115" y="4573803"/>
            <a:ext cx="0" cy="23068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5" name="Connecteur droit avec flèche 14">
            <a:extLst>
              <a:ext uri="{FF2B5EF4-FFF2-40B4-BE49-F238E27FC236}">
                <a16:creationId xmlns:a16="http://schemas.microsoft.com/office/drawing/2014/main" id="{7F38764E-F574-2107-98B3-613A5BC9F0B2}"/>
              </a:ext>
            </a:extLst>
          </p:cNvPr>
          <p:cNvCxnSpPr>
            <a:stCxn id="23" idx="3"/>
            <a:endCxn id="19" idx="1"/>
          </p:cNvCxnSpPr>
          <p:nvPr/>
        </p:nvCxnSpPr>
        <p:spPr>
          <a:xfrm flipV="1">
            <a:off x="3497260" y="2823964"/>
            <a:ext cx="1194523" cy="150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4" name="Organigramme : Décision 13">
            <a:extLst>
              <a:ext uri="{FF2B5EF4-FFF2-40B4-BE49-F238E27FC236}">
                <a16:creationId xmlns:a16="http://schemas.microsoft.com/office/drawing/2014/main" id="{797DD83A-1C34-4187-FE60-429F0EC0F99A}"/>
              </a:ext>
            </a:extLst>
          </p:cNvPr>
          <p:cNvSpPr/>
          <p:nvPr/>
        </p:nvSpPr>
        <p:spPr>
          <a:xfrm>
            <a:off x="1071276" y="1899589"/>
            <a:ext cx="2043025" cy="571139"/>
          </a:xfrm>
          <a:prstGeom prst="flowChartDecision">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a:solidFill>
                  <a:schemeClr val="bg2">
                    <a:lumMod val="50000"/>
                  </a:schemeClr>
                </a:solidFill>
              </a:rPr>
              <a:t>Collaborateur en CDD ?</a:t>
            </a:r>
          </a:p>
        </p:txBody>
      </p:sp>
      <p:sp>
        <p:nvSpPr>
          <p:cNvPr id="17" name="ZoneTexte 16">
            <a:extLst>
              <a:ext uri="{FF2B5EF4-FFF2-40B4-BE49-F238E27FC236}">
                <a16:creationId xmlns:a16="http://schemas.microsoft.com/office/drawing/2014/main" id="{CA32F384-4F22-FDC9-9709-B611CDC7750A}"/>
              </a:ext>
            </a:extLst>
          </p:cNvPr>
          <p:cNvSpPr txBox="1"/>
          <p:nvPr/>
        </p:nvSpPr>
        <p:spPr>
          <a:xfrm>
            <a:off x="3114300" y="1908161"/>
            <a:ext cx="396213" cy="276999"/>
          </a:xfrm>
          <a:prstGeom prst="rect">
            <a:avLst/>
          </a:prstGeom>
          <a:noFill/>
        </p:spPr>
        <p:txBody>
          <a:bodyPr wrap="square" lIns="0" rIns="0" rtlCol="0">
            <a:spAutoFit/>
          </a:bodyPr>
          <a:lstStyle/>
          <a:p>
            <a:r>
              <a:rPr lang="fr-FR" sz="1200">
                <a:solidFill>
                  <a:schemeClr val="bg2">
                    <a:lumMod val="50000"/>
                  </a:schemeClr>
                </a:solidFill>
              </a:rPr>
              <a:t>Oui</a:t>
            </a:r>
          </a:p>
        </p:txBody>
      </p:sp>
      <p:sp>
        <p:nvSpPr>
          <p:cNvPr id="18" name="ZoneTexte 17">
            <a:extLst>
              <a:ext uri="{FF2B5EF4-FFF2-40B4-BE49-F238E27FC236}">
                <a16:creationId xmlns:a16="http://schemas.microsoft.com/office/drawing/2014/main" id="{A54AB2EF-0258-AEE3-43F4-131625D54B05}"/>
              </a:ext>
            </a:extLst>
          </p:cNvPr>
          <p:cNvSpPr txBox="1"/>
          <p:nvPr/>
        </p:nvSpPr>
        <p:spPr>
          <a:xfrm>
            <a:off x="1534357" y="2332230"/>
            <a:ext cx="572451" cy="276999"/>
          </a:xfrm>
          <a:prstGeom prst="rect">
            <a:avLst/>
          </a:prstGeom>
          <a:noFill/>
        </p:spPr>
        <p:txBody>
          <a:bodyPr wrap="square" lIns="0" rIns="0" rtlCol="0">
            <a:spAutoFit/>
          </a:bodyPr>
          <a:lstStyle/>
          <a:p>
            <a:r>
              <a:rPr lang="fr-FR" sz="1200">
                <a:solidFill>
                  <a:schemeClr val="bg2">
                    <a:lumMod val="50000"/>
                  </a:schemeClr>
                </a:solidFill>
              </a:rPr>
              <a:t>Non</a:t>
            </a:r>
          </a:p>
        </p:txBody>
      </p:sp>
      <p:sp>
        <p:nvSpPr>
          <p:cNvPr id="25" name="Rectangle 24">
            <a:extLst>
              <a:ext uri="{FF2B5EF4-FFF2-40B4-BE49-F238E27FC236}">
                <a16:creationId xmlns:a16="http://schemas.microsoft.com/office/drawing/2014/main" id="{39B14E69-FFE7-C5D9-B467-05FB0C7B7DA5}"/>
              </a:ext>
            </a:extLst>
          </p:cNvPr>
          <p:cNvSpPr/>
          <p:nvPr/>
        </p:nvSpPr>
        <p:spPr>
          <a:xfrm>
            <a:off x="4690895" y="1958365"/>
            <a:ext cx="2808943" cy="454431"/>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fr-FR" sz="1200">
                <a:solidFill>
                  <a:schemeClr val="bg2">
                    <a:lumMod val="50000"/>
                  </a:schemeClr>
                </a:solidFill>
              </a:rPr>
              <a:t>Désactivation automatique du compte LDAP du collaborateur, le lendemain de son départ</a:t>
            </a:r>
          </a:p>
        </p:txBody>
      </p:sp>
      <p:cxnSp>
        <p:nvCxnSpPr>
          <p:cNvPr id="27" name="Connecteur droit avec flèche 26">
            <a:extLst>
              <a:ext uri="{FF2B5EF4-FFF2-40B4-BE49-F238E27FC236}">
                <a16:creationId xmlns:a16="http://schemas.microsoft.com/office/drawing/2014/main" id="{C3857F40-64F1-284C-F473-DE9C4E0689B9}"/>
              </a:ext>
            </a:extLst>
          </p:cNvPr>
          <p:cNvCxnSpPr>
            <a:stCxn id="14" idx="3"/>
            <a:endCxn id="25" idx="1"/>
          </p:cNvCxnSpPr>
          <p:nvPr/>
        </p:nvCxnSpPr>
        <p:spPr>
          <a:xfrm>
            <a:off x="3114299" y="2185160"/>
            <a:ext cx="1576596" cy="41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1" name="Connecteur droit avec flèche 30">
            <a:extLst>
              <a:ext uri="{FF2B5EF4-FFF2-40B4-BE49-F238E27FC236}">
                <a16:creationId xmlns:a16="http://schemas.microsoft.com/office/drawing/2014/main" id="{CCA03845-E76A-DFA1-CFA0-E32590BAB7FF}"/>
              </a:ext>
            </a:extLst>
          </p:cNvPr>
          <p:cNvCxnSpPr>
            <a:cxnSpLocks/>
            <a:stCxn id="14" idx="2"/>
            <a:endCxn id="23" idx="0"/>
          </p:cNvCxnSpPr>
          <p:nvPr/>
        </p:nvCxnSpPr>
        <p:spPr>
          <a:xfrm>
            <a:off x="2092787" y="2470730"/>
            <a:ext cx="0" cy="15585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4" name="Connecteur : en angle 33">
            <a:extLst>
              <a:ext uri="{FF2B5EF4-FFF2-40B4-BE49-F238E27FC236}">
                <a16:creationId xmlns:a16="http://schemas.microsoft.com/office/drawing/2014/main" id="{215F657F-83CC-E13A-9D4A-A4AD3B6100F6}"/>
              </a:ext>
            </a:extLst>
          </p:cNvPr>
          <p:cNvCxnSpPr>
            <a:stCxn id="25" idx="3"/>
            <a:endCxn id="43" idx="3"/>
          </p:cNvCxnSpPr>
          <p:nvPr/>
        </p:nvCxnSpPr>
        <p:spPr>
          <a:xfrm>
            <a:off x="7499838" y="2185580"/>
            <a:ext cx="887" cy="1292597"/>
          </a:xfrm>
          <a:prstGeom prst="bentConnector3">
            <a:avLst>
              <a:gd name="adj1" fmla="val 25901354"/>
            </a:avLst>
          </a:prstGeom>
          <a:ln>
            <a:tailEnd type="triangle"/>
          </a:ln>
        </p:spPr>
        <p:style>
          <a:lnRef idx="1">
            <a:schemeClr val="accent1"/>
          </a:lnRef>
          <a:fillRef idx="0">
            <a:schemeClr val="accent1"/>
          </a:fillRef>
          <a:effectRef idx="0">
            <a:schemeClr val="accent1"/>
          </a:effectRef>
          <a:fontRef idx="minor">
            <a:schemeClr val="tx1"/>
          </a:fontRef>
        </p:style>
      </p:cxnSp>
      <p:pic>
        <p:nvPicPr>
          <p:cNvPr id="40" name="Graphique 39" descr="Adresse de courrier avec un remplissage uni">
            <a:extLst>
              <a:ext uri="{FF2B5EF4-FFF2-40B4-BE49-F238E27FC236}">
                <a16:creationId xmlns:a16="http://schemas.microsoft.com/office/drawing/2014/main" id="{810AB579-A9BA-0A41-C8B9-598CB210B2C1}"/>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3314601" y="2939306"/>
            <a:ext cx="181753" cy="181753"/>
          </a:xfrm>
          <a:prstGeom prst="rect">
            <a:avLst/>
          </a:prstGeom>
        </p:spPr>
      </p:pic>
      <p:pic>
        <p:nvPicPr>
          <p:cNvPr id="41" name="Graphique 40" descr="Bulle de discussion avec un remplissage uni">
            <a:extLst>
              <a:ext uri="{FF2B5EF4-FFF2-40B4-BE49-F238E27FC236}">
                <a16:creationId xmlns:a16="http://schemas.microsoft.com/office/drawing/2014/main" id="{440C7192-F01C-D09C-DBD4-B92F5193ACB0}"/>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3078720" y="2936317"/>
            <a:ext cx="250795" cy="250795"/>
          </a:xfrm>
          <a:prstGeom prst="rect">
            <a:avLst/>
          </a:prstGeom>
        </p:spPr>
      </p:pic>
      <p:pic>
        <p:nvPicPr>
          <p:cNvPr id="42" name="Graphique 41" descr="Téléphone avec un remplissage uni">
            <a:extLst>
              <a:ext uri="{FF2B5EF4-FFF2-40B4-BE49-F238E27FC236}">
                <a16:creationId xmlns:a16="http://schemas.microsoft.com/office/drawing/2014/main" id="{2B66C895-CEAC-E1CD-21A3-9B79D4343D69}"/>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2867746" y="2917242"/>
            <a:ext cx="241655" cy="241655"/>
          </a:xfrm>
          <a:prstGeom prst="rect">
            <a:avLst/>
          </a:prstGeom>
        </p:spPr>
      </p:pic>
      <p:pic>
        <p:nvPicPr>
          <p:cNvPr id="44" name="Picture 4" descr="Accueil - GLPI Project">
            <a:extLst>
              <a:ext uri="{FF2B5EF4-FFF2-40B4-BE49-F238E27FC236}">
                <a16:creationId xmlns:a16="http://schemas.microsoft.com/office/drawing/2014/main" id="{BD7A2D8A-DF13-9236-C57F-C9B3F1958948}"/>
              </a:ext>
            </a:extLst>
          </p:cNvPr>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2562287" y="2990420"/>
            <a:ext cx="296671" cy="12625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4382991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32A3349-4A0D-F5D6-9BB8-664FDCDA2C1C}"/>
            </a:ext>
          </a:extLst>
        </p:cNvPr>
        <p:cNvGrpSpPr/>
        <p:nvPr/>
      </p:nvGrpSpPr>
      <p:grpSpPr>
        <a:xfrm>
          <a:off x="0" y="0"/>
          <a:ext cx="0" cy="0"/>
          <a:chOff x="0" y="0"/>
          <a:chExt cx="0" cy="0"/>
        </a:xfrm>
      </p:grpSpPr>
      <p:sp>
        <p:nvSpPr>
          <p:cNvPr id="2" name="Titre 1">
            <a:extLst>
              <a:ext uri="{FF2B5EF4-FFF2-40B4-BE49-F238E27FC236}">
                <a16:creationId xmlns:a16="http://schemas.microsoft.com/office/drawing/2014/main" id="{8A611570-1A6A-9E6A-D8EB-AB23DC5F957A}"/>
              </a:ext>
            </a:extLst>
          </p:cNvPr>
          <p:cNvSpPr>
            <a:spLocks noGrp="1"/>
          </p:cNvSpPr>
          <p:nvPr>
            <p:ph type="title"/>
          </p:nvPr>
        </p:nvSpPr>
        <p:spPr/>
        <p:txBody>
          <a:bodyPr/>
          <a:lstStyle/>
          <a:p>
            <a:r>
              <a:rPr lang="fr-FR"/>
              <a:t>Demande de services</a:t>
            </a:r>
          </a:p>
        </p:txBody>
      </p:sp>
      <p:sp>
        <p:nvSpPr>
          <p:cNvPr id="3" name="Espace réservé du contenu 2">
            <a:extLst>
              <a:ext uri="{FF2B5EF4-FFF2-40B4-BE49-F238E27FC236}">
                <a16:creationId xmlns:a16="http://schemas.microsoft.com/office/drawing/2014/main" id="{CCAB7A00-F31E-1887-E2FF-1B9A55D58A43}"/>
              </a:ext>
            </a:extLst>
          </p:cNvPr>
          <p:cNvSpPr>
            <a:spLocks noGrp="1"/>
          </p:cNvSpPr>
          <p:nvPr>
            <p:ph sz="quarter" idx="10"/>
          </p:nvPr>
        </p:nvSpPr>
        <p:spPr/>
        <p:txBody>
          <a:bodyPr/>
          <a:lstStyle/>
          <a:p>
            <a:r>
              <a:rPr lang="fr-FR" sz="1051"/>
              <a:t>DSI</a:t>
            </a:r>
            <a:endParaRPr lang="fr-FR"/>
          </a:p>
        </p:txBody>
      </p:sp>
      <p:grpSp>
        <p:nvGrpSpPr>
          <p:cNvPr id="4" name="Groupe 3">
            <a:extLst>
              <a:ext uri="{FF2B5EF4-FFF2-40B4-BE49-F238E27FC236}">
                <a16:creationId xmlns:a16="http://schemas.microsoft.com/office/drawing/2014/main" id="{E4C43E6B-509A-FFD8-3F69-D5B947C770E0}"/>
              </a:ext>
            </a:extLst>
          </p:cNvPr>
          <p:cNvGrpSpPr/>
          <p:nvPr/>
        </p:nvGrpSpPr>
        <p:grpSpPr>
          <a:xfrm>
            <a:off x="2156964" y="1033885"/>
            <a:ext cx="7878073" cy="5302097"/>
            <a:chOff x="161927" y="1033885"/>
            <a:chExt cx="7878073" cy="5302097"/>
          </a:xfrm>
        </p:grpSpPr>
        <p:grpSp>
          <p:nvGrpSpPr>
            <p:cNvPr id="7" name="Groupe 6">
              <a:extLst>
                <a:ext uri="{FF2B5EF4-FFF2-40B4-BE49-F238E27FC236}">
                  <a16:creationId xmlns:a16="http://schemas.microsoft.com/office/drawing/2014/main" id="{BF77625E-99C4-A7B6-C2E9-E284C64F95A1}"/>
                </a:ext>
              </a:extLst>
            </p:cNvPr>
            <p:cNvGrpSpPr>
              <a:grpSpLocks/>
            </p:cNvGrpSpPr>
            <p:nvPr/>
          </p:nvGrpSpPr>
          <p:grpSpPr>
            <a:xfrm>
              <a:off x="161927" y="1033885"/>
              <a:ext cx="3888000" cy="5302097"/>
              <a:chOff x="1807907" y="1917205"/>
              <a:chExt cx="1554481" cy="2607276"/>
            </a:xfrm>
          </p:grpSpPr>
          <p:sp>
            <p:nvSpPr>
              <p:cNvPr id="8" name="Rectangle 7">
                <a:extLst>
                  <a:ext uri="{FF2B5EF4-FFF2-40B4-BE49-F238E27FC236}">
                    <a16:creationId xmlns:a16="http://schemas.microsoft.com/office/drawing/2014/main" id="{0B9B6900-A58E-E930-30E4-C1B14F0D6DEF}"/>
                  </a:ext>
                </a:extLst>
              </p:cNvPr>
              <p:cNvSpPr>
                <a:spLocks/>
              </p:cNvSpPr>
              <p:nvPr/>
            </p:nvSpPr>
            <p:spPr>
              <a:xfrm>
                <a:off x="1807907" y="2110327"/>
                <a:ext cx="1554480" cy="241415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fr-FR" sz="1351"/>
              </a:p>
            </p:txBody>
          </p:sp>
          <p:sp>
            <p:nvSpPr>
              <p:cNvPr id="9" name="Rectangle 8">
                <a:extLst>
                  <a:ext uri="{FF2B5EF4-FFF2-40B4-BE49-F238E27FC236}">
                    <a16:creationId xmlns:a16="http://schemas.microsoft.com/office/drawing/2014/main" id="{C57A45EA-1A31-D1F3-E299-3076F103CF0E}"/>
                  </a:ext>
                </a:extLst>
              </p:cNvPr>
              <p:cNvSpPr>
                <a:spLocks/>
              </p:cNvSpPr>
              <p:nvPr/>
            </p:nvSpPr>
            <p:spPr>
              <a:xfrm>
                <a:off x="1808798" y="1917205"/>
                <a:ext cx="1553590" cy="18264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fr-FR" sz="1200" b="1">
                    <a:solidFill>
                      <a:schemeClr val="bg1"/>
                    </a:solidFill>
                  </a:rPr>
                  <a:t>UTILISATEUR</a:t>
                </a:r>
              </a:p>
            </p:txBody>
          </p:sp>
        </p:grpSp>
        <p:grpSp>
          <p:nvGrpSpPr>
            <p:cNvPr id="10" name="Groupe 9">
              <a:extLst>
                <a:ext uri="{FF2B5EF4-FFF2-40B4-BE49-F238E27FC236}">
                  <a16:creationId xmlns:a16="http://schemas.microsoft.com/office/drawing/2014/main" id="{F2E30F4D-16DA-EBE6-1D16-344D7FD16BE2}"/>
                </a:ext>
              </a:extLst>
            </p:cNvPr>
            <p:cNvGrpSpPr>
              <a:grpSpLocks/>
            </p:cNvGrpSpPr>
            <p:nvPr/>
          </p:nvGrpSpPr>
          <p:grpSpPr>
            <a:xfrm>
              <a:off x="4152000" y="1038286"/>
              <a:ext cx="3888000" cy="5297695"/>
              <a:chOff x="1695385" y="1917205"/>
              <a:chExt cx="1673608" cy="2468754"/>
            </a:xfrm>
          </p:grpSpPr>
          <p:sp>
            <p:nvSpPr>
              <p:cNvPr id="11" name="Rectangle 10">
                <a:extLst>
                  <a:ext uri="{FF2B5EF4-FFF2-40B4-BE49-F238E27FC236}">
                    <a16:creationId xmlns:a16="http://schemas.microsoft.com/office/drawing/2014/main" id="{A0F7EA69-559E-5348-DAE5-B0517155D20A}"/>
                  </a:ext>
                </a:extLst>
              </p:cNvPr>
              <p:cNvSpPr>
                <a:spLocks/>
              </p:cNvSpPr>
              <p:nvPr/>
            </p:nvSpPr>
            <p:spPr>
              <a:xfrm>
                <a:off x="1695385" y="2100218"/>
                <a:ext cx="1673608" cy="228574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fr-FR" sz="1351"/>
              </a:p>
            </p:txBody>
          </p:sp>
          <p:sp>
            <p:nvSpPr>
              <p:cNvPr id="12" name="Rectangle 11">
                <a:extLst>
                  <a:ext uri="{FF2B5EF4-FFF2-40B4-BE49-F238E27FC236}">
                    <a16:creationId xmlns:a16="http://schemas.microsoft.com/office/drawing/2014/main" id="{1DC3CB32-A572-3E27-7E61-28E26DE98E75}"/>
                  </a:ext>
                </a:extLst>
              </p:cNvPr>
              <p:cNvSpPr>
                <a:spLocks/>
              </p:cNvSpPr>
              <p:nvPr/>
            </p:nvSpPr>
            <p:spPr>
              <a:xfrm>
                <a:off x="1695385" y="1917205"/>
                <a:ext cx="1673608" cy="17308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fr-FR" sz="1200" b="1">
                    <a:solidFill>
                      <a:schemeClr val="bg1"/>
                    </a:solidFill>
                  </a:rPr>
                  <a:t>DSI</a:t>
                </a:r>
              </a:p>
            </p:txBody>
          </p:sp>
        </p:grpSp>
        <p:sp>
          <p:nvSpPr>
            <p:cNvPr id="21" name="ZoneTexte 20">
              <a:extLst>
                <a:ext uri="{FF2B5EF4-FFF2-40B4-BE49-F238E27FC236}">
                  <a16:creationId xmlns:a16="http://schemas.microsoft.com/office/drawing/2014/main" id="{2109A5CB-8F40-0D4C-09AA-A5EA3C124688}"/>
                </a:ext>
              </a:extLst>
            </p:cNvPr>
            <p:cNvSpPr txBox="1"/>
            <p:nvPr/>
          </p:nvSpPr>
          <p:spPr>
            <a:xfrm>
              <a:off x="841395" y="1841578"/>
              <a:ext cx="2490108" cy="227396"/>
            </a:xfrm>
            <a:prstGeom prst="roundRect">
              <a:avLst>
                <a:gd name="adj" fmla="val 50000"/>
              </a:avLst>
            </a:prstGeom>
            <a:solidFill>
              <a:srgbClr val="00A295"/>
            </a:solidFill>
            <a:ln>
              <a:solidFill>
                <a:schemeClr val="tx1"/>
              </a:solidFill>
            </a:ln>
          </p:spPr>
          <p:txBody>
            <a:bodyPr wrap="square" lIns="0" tIns="0" rIns="0" bIns="0" rtlCol="0" anchor="ctr">
              <a:spAutoFit/>
            </a:bodyPr>
            <a:lstStyle>
              <a:defPPr>
                <a:defRPr lang="fr-FR"/>
              </a:defPPr>
              <a:lvl1pPr algn="ctr">
                <a:defRPr sz="1051">
                  <a:solidFill>
                    <a:schemeClr val="bg1"/>
                  </a:solidFill>
                  <a:latin typeface="+mj-lt"/>
                </a:defRPr>
              </a:lvl1pPr>
            </a:lstStyle>
            <a:p>
              <a:r>
                <a:rPr lang="fr-FR">
                  <a:latin typeface="+mn-lt"/>
                </a:rPr>
                <a:t>Besoin d’un service provenant de la DSI</a:t>
              </a:r>
            </a:p>
          </p:txBody>
        </p:sp>
        <p:cxnSp>
          <p:nvCxnSpPr>
            <p:cNvPr id="22" name="Connecteur droit avec flèche 21">
              <a:extLst>
                <a:ext uri="{FF2B5EF4-FFF2-40B4-BE49-F238E27FC236}">
                  <a16:creationId xmlns:a16="http://schemas.microsoft.com/office/drawing/2014/main" id="{DB85E7DE-5B76-989D-C0E2-7655283A3535}"/>
                </a:ext>
              </a:extLst>
            </p:cNvPr>
            <p:cNvCxnSpPr>
              <a:cxnSpLocks/>
              <a:stCxn id="21" idx="2"/>
              <a:endCxn id="23" idx="0"/>
            </p:cNvCxnSpPr>
            <p:nvPr/>
          </p:nvCxnSpPr>
          <p:spPr>
            <a:xfrm>
              <a:off x="2086449" y="2068974"/>
              <a:ext cx="3313" cy="25692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3" name="Rectangle 22">
              <a:extLst>
                <a:ext uri="{FF2B5EF4-FFF2-40B4-BE49-F238E27FC236}">
                  <a16:creationId xmlns:a16="http://schemas.microsoft.com/office/drawing/2014/main" id="{4AE80D82-159B-B8F8-CAC1-50047D325D9B}"/>
                </a:ext>
              </a:extLst>
            </p:cNvPr>
            <p:cNvSpPr/>
            <p:nvPr/>
          </p:nvSpPr>
          <p:spPr>
            <a:xfrm>
              <a:off x="685290" y="2325898"/>
              <a:ext cx="2808943" cy="260449"/>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fr-FR" sz="1200">
                  <a:solidFill>
                    <a:schemeClr val="bg2">
                      <a:lumMod val="50000"/>
                    </a:schemeClr>
                  </a:solidFill>
                </a:rPr>
                <a:t>Se connecte à GLPI</a:t>
              </a:r>
            </a:p>
          </p:txBody>
        </p:sp>
        <p:sp>
          <p:nvSpPr>
            <p:cNvPr id="1025" name="Ellipse 1024">
              <a:extLst>
                <a:ext uri="{FF2B5EF4-FFF2-40B4-BE49-F238E27FC236}">
                  <a16:creationId xmlns:a16="http://schemas.microsoft.com/office/drawing/2014/main" id="{F0AF0C92-D2B8-CCAF-4CE0-C26CE4DBBE71}"/>
                </a:ext>
              </a:extLst>
            </p:cNvPr>
            <p:cNvSpPr/>
            <p:nvPr/>
          </p:nvSpPr>
          <p:spPr>
            <a:xfrm>
              <a:off x="5979525" y="5574789"/>
              <a:ext cx="224620" cy="224620"/>
            </a:xfrm>
            <a:prstGeom prst="ellipse">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200">
                <a:solidFill>
                  <a:schemeClr val="bg2">
                    <a:lumMod val="50000"/>
                  </a:schemeClr>
                </a:solidFill>
              </a:endParaRPr>
            </a:p>
          </p:txBody>
        </p:sp>
        <p:cxnSp>
          <p:nvCxnSpPr>
            <p:cNvPr id="1027" name="Connecteur droit avec flèche 1026">
              <a:extLst>
                <a:ext uri="{FF2B5EF4-FFF2-40B4-BE49-F238E27FC236}">
                  <a16:creationId xmlns:a16="http://schemas.microsoft.com/office/drawing/2014/main" id="{BB0AF18A-05CA-7186-EA9B-1B0FFBCA7E36}"/>
                </a:ext>
              </a:extLst>
            </p:cNvPr>
            <p:cNvCxnSpPr>
              <a:cxnSpLocks/>
              <a:stCxn id="44" idx="2"/>
              <a:endCxn id="1025" idx="0"/>
            </p:cNvCxnSpPr>
            <p:nvPr/>
          </p:nvCxnSpPr>
          <p:spPr>
            <a:xfrm>
              <a:off x="6091835" y="5293735"/>
              <a:ext cx="0" cy="28105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pic>
          <p:nvPicPr>
            <p:cNvPr id="30" name="Picture 4" descr="Accueil - GLPI Project">
              <a:extLst>
                <a:ext uri="{FF2B5EF4-FFF2-40B4-BE49-F238E27FC236}">
                  <a16:creationId xmlns:a16="http://schemas.microsoft.com/office/drawing/2014/main" id="{0139C32A-8B3A-7304-AEF5-5729162C67E7}"/>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197011" y="2531625"/>
              <a:ext cx="296671" cy="126257"/>
            </a:xfrm>
            <a:prstGeom prst="rect">
              <a:avLst/>
            </a:prstGeom>
            <a:noFill/>
            <a:extLst>
              <a:ext uri="{909E8E84-426E-40DD-AFC4-6F175D3DCCD1}">
                <a14:hiddenFill xmlns:a14="http://schemas.microsoft.com/office/drawing/2010/main">
                  <a:solidFill>
                    <a:srgbClr val="FFFFFF"/>
                  </a:solidFill>
                </a14:hiddenFill>
              </a:ext>
            </a:extLst>
          </p:spPr>
        </p:pic>
        <p:sp>
          <p:nvSpPr>
            <p:cNvPr id="36" name="Rectangle 35">
              <a:extLst>
                <a:ext uri="{FF2B5EF4-FFF2-40B4-BE49-F238E27FC236}">
                  <a16:creationId xmlns:a16="http://schemas.microsoft.com/office/drawing/2014/main" id="{C8003AD2-D757-0E8E-5A9D-F2E3BBFEFFC0}"/>
                </a:ext>
              </a:extLst>
            </p:cNvPr>
            <p:cNvSpPr/>
            <p:nvPr/>
          </p:nvSpPr>
          <p:spPr>
            <a:xfrm>
              <a:off x="685038" y="2826045"/>
              <a:ext cx="2809447" cy="356619"/>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fr-FR" sz="1200">
                  <a:solidFill>
                    <a:schemeClr val="bg2">
                      <a:lumMod val="50000"/>
                    </a:schemeClr>
                  </a:solidFill>
                </a:rPr>
                <a:t>Sélectionne le type de demande : « service »</a:t>
              </a:r>
            </a:p>
          </p:txBody>
        </p:sp>
        <p:sp>
          <p:nvSpPr>
            <p:cNvPr id="48" name="Rectangle 47">
              <a:extLst>
                <a:ext uri="{FF2B5EF4-FFF2-40B4-BE49-F238E27FC236}">
                  <a16:creationId xmlns:a16="http://schemas.microsoft.com/office/drawing/2014/main" id="{5EE171BD-14E0-76C5-07CC-1C0A75B33BF6}"/>
                </a:ext>
              </a:extLst>
            </p:cNvPr>
            <p:cNvSpPr/>
            <p:nvPr/>
          </p:nvSpPr>
          <p:spPr>
            <a:xfrm>
              <a:off x="685038" y="3426513"/>
              <a:ext cx="2809447" cy="810755"/>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fr-FR" sz="1200">
                  <a:solidFill>
                    <a:schemeClr val="bg2">
                      <a:lumMod val="50000"/>
                    </a:schemeClr>
                  </a:solidFill>
                </a:rPr>
                <a:t>Sélectionne la catégorie de demande</a:t>
              </a:r>
            </a:p>
            <a:p>
              <a:pPr algn="ctr"/>
              <a:r>
                <a:rPr lang="fr-FR" sz="1200">
                  <a:solidFill>
                    <a:schemeClr val="bg2">
                      <a:lumMod val="50000"/>
                    </a:schemeClr>
                  </a:solidFill>
                </a:rPr>
                <a:t>(Nouvelle ligne téléphonique, Création de compte, Ajout d’imprimante, VPN, Matériel, Messagerie, Réseau, Téléphonie…)</a:t>
              </a:r>
            </a:p>
          </p:txBody>
        </p:sp>
        <p:sp>
          <p:nvSpPr>
            <p:cNvPr id="49" name="Rectangle 48">
              <a:extLst>
                <a:ext uri="{FF2B5EF4-FFF2-40B4-BE49-F238E27FC236}">
                  <a16:creationId xmlns:a16="http://schemas.microsoft.com/office/drawing/2014/main" id="{846700A6-307A-3349-7738-5362D8AA2988}"/>
                </a:ext>
              </a:extLst>
            </p:cNvPr>
            <p:cNvSpPr/>
            <p:nvPr/>
          </p:nvSpPr>
          <p:spPr>
            <a:xfrm>
              <a:off x="4687113" y="4510061"/>
              <a:ext cx="2809447" cy="266119"/>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fr-FR" sz="1200">
                  <a:solidFill>
                    <a:schemeClr val="bg2">
                      <a:lumMod val="50000"/>
                    </a:schemeClr>
                  </a:solidFill>
                </a:rPr>
                <a:t>Traite la demande</a:t>
              </a:r>
            </a:p>
          </p:txBody>
        </p:sp>
        <p:cxnSp>
          <p:nvCxnSpPr>
            <p:cNvPr id="53" name="Connecteur droit avec flèche 52">
              <a:extLst>
                <a:ext uri="{FF2B5EF4-FFF2-40B4-BE49-F238E27FC236}">
                  <a16:creationId xmlns:a16="http://schemas.microsoft.com/office/drawing/2014/main" id="{873853F9-23F2-BE07-9953-15BD2E27EC02}"/>
                </a:ext>
              </a:extLst>
            </p:cNvPr>
            <p:cNvCxnSpPr>
              <a:cxnSpLocks/>
              <a:stCxn id="36" idx="2"/>
              <a:endCxn id="48" idx="0"/>
            </p:cNvCxnSpPr>
            <p:nvPr/>
          </p:nvCxnSpPr>
          <p:spPr>
            <a:xfrm>
              <a:off x="2089759" y="3182661"/>
              <a:ext cx="0" cy="24385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7" name="Rectangle 26">
              <a:extLst>
                <a:ext uri="{FF2B5EF4-FFF2-40B4-BE49-F238E27FC236}">
                  <a16:creationId xmlns:a16="http://schemas.microsoft.com/office/drawing/2014/main" id="{223E6A64-DCA2-DC14-9619-84898F25DF5B}"/>
                </a:ext>
              </a:extLst>
            </p:cNvPr>
            <p:cNvSpPr/>
            <p:nvPr/>
          </p:nvSpPr>
          <p:spPr>
            <a:xfrm>
              <a:off x="681726" y="4464812"/>
              <a:ext cx="2809447" cy="356619"/>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fr-FR" sz="1200">
                  <a:solidFill>
                    <a:schemeClr val="bg2">
                      <a:lumMod val="50000"/>
                    </a:schemeClr>
                  </a:solidFill>
                </a:rPr>
                <a:t>Décrit la demande dans un champ libre</a:t>
              </a:r>
            </a:p>
          </p:txBody>
        </p:sp>
        <p:pic>
          <p:nvPicPr>
            <p:cNvPr id="28" name="Picture 4" descr="Accueil - GLPI Project">
              <a:extLst>
                <a:ext uri="{FF2B5EF4-FFF2-40B4-BE49-F238E27FC236}">
                  <a16:creationId xmlns:a16="http://schemas.microsoft.com/office/drawing/2014/main" id="{B33BD7BE-F8D9-9014-FE86-092F47527AAA}"/>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197011" y="3132121"/>
              <a:ext cx="296671" cy="126257"/>
            </a:xfrm>
            <a:prstGeom prst="rect">
              <a:avLst/>
            </a:prstGeom>
            <a:noFill/>
            <a:extLst>
              <a:ext uri="{909E8E84-426E-40DD-AFC4-6F175D3DCCD1}">
                <a14:hiddenFill xmlns:a14="http://schemas.microsoft.com/office/drawing/2010/main">
                  <a:solidFill>
                    <a:srgbClr val="FFFFFF"/>
                  </a:solidFill>
                </a14:hiddenFill>
              </a:ext>
            </a:extLst>
          </p:spPr>
        </p:pic>
        <p:pic>
          <p:nvPicPr>
            <p:cNvPr id="31" name="Picture 4" descr="Accueil - GLPI Project">
              <a:extLst>
                <a:ext uri="{FF2B5EF4-FFF2-40B4-BE49-F238E27FC236}">
                  <a16:creationId xmlns:a16="http://schemas.microsoft.com/office/drawing/2014/main" id="{FBB0D9F8-E04A-22A9-65FF-A56B8803F2D0}"/>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197011" y="4184425"/>
              <a:ext cx="296671" cy="126257"/>
            </a:xfrm>
            <a:prstGeom prst="rect">
              <a:avLst/>
            </a:prstGeom>
            <a:noFill/>
            <a:extLst>
              <a:ext uri="{909E8E84-426E-40DD-AFC4-6F175D3DCCD1}">
                <a14:hiddenFill xmlns:a14="http://schemas.microsoft.com/office/drawing/2010/main">
                  <a:solidFill>
                    <a:srgbClr val="FFFFFF"/>
                  </a:solidFill>
                </a14:hiddenFill>
              </a:ext>
            </a:extLst>
          </p:spPr>
        </p:pic>
        <p:pic>
          <p:nvPicPr>
            <p:cNvPr id="32" name="Picture 4" descr="Accueil - GLPI Project">
              <a:extLst>
                <a:ext uri="{FF2B5EF4-FFF2-40B4-BE49-F238E27FC236}">
                  <a16:creationId xmlns:a16="http://schemas.microsoft.com/office/drawing/2014/main" id="{60ADC982-9466-811B-CC1F-2EEC9869A48A}"/>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197011" y="4780846"/>
              <a:ext cx="296671" cy="126257"/>
            </a:xfrm>
            <a:prstGeom prst="rect">
              <a:avLst/>
            </a:prstGeom>
            <a:noFill/>
            <a:extLst>
              <a:ext uri="{909E8E84-426E-40DD-AFC4-6F175D3DCCD1}">
                <a14:hiddenFill xmlns:a14="http://schemas.microsoft.com/office/drawing/2010/main">
                  <a:solidFill>
                    <a:srgbClr val="FFFFFF"/>
                  </a:solidFill>
                </a14:hiddenFill>
              </a:ext>
            </a:extLst>
          </p:spPr>
        </p:pic>
        <p:cxnSp>
          <p:nvCxnSpPr>
            <p:cNvPr id="37" name="Connecteur droit avec flèche 36">
              <a:extLst>
                <a:ext uri="{FF2B5EF4-FFF2-40B4-BE49-F238E27FC236}">
                  <a16:creationId xmlns:a16="http://schemas.microsoft.com/office/drawing/2014/main" id="{12203FB9-314E-7C87-B5E3-51D332AF6F6B}"/>
                </a:ext>
              </a:extLst>
            </p:cNvPr>
            <p:cNvCxnSpPr>
              <a:cxnSpLocks/>
              <a:stCxn id="48" idx="2"/>
              <a:endCxn id="27" idx="0"/>
            </p:cNvCxnSpPr>
            <p:nvPr/>
          </p:nvCxnSpPr>
          <p:spPr>
            <a:xfrm flipH="1">
              <a:off x="2086447" y="4237270"/>
              <a:ext cx="3312" cy="22754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9" name="Connecteur droit avec flèche 38">
              <a:extLst>
                <a:ext uri="{FF2B5EF4-FFF2-40B4-BE49-F238E27FC236}">
                  <a16:creationId xmlns:a16="http://schemas.microsoft.com/office/drawing/2014/main" id="{DFDD5182-0151-B1AA-BA4D-39D12E7816F2}"/>
                </a:ext>
              </a:extLst>
            </p:cNvPr>
            <p:cNvCxnSpPr>
              <a:stCxn id="23" idx="2"/>
              <a:endCxn id="36" idx="0"/>
            </p:cNvCxnSpPr>
            <p:nvPr/>
          </p:nvCxnSpPr>
          <p:spPr>
            <a:xfrm>
              <a:off x="2089759" y="2586345"/>
              <a:ext cx="0" cy="23969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1" name="Connecteur droit avec flèche 40">
              <a:extLst>
                <a:ext uri="{FF2B5EF4-FFF2-40B4-BE49-F238E27FC236}">
                  <a16:creationId xmlns:a16="http://schemas.microsoft.com/office/drawing/2014/main" id="{D34E302F-6B29-0CC9-A8DC-19730983A6A5}"/>
                </a:ext>
              </a:extLst>
            </p:cNvPr>
            <p:cNvCxnSpPr>
              <a:stCxn id="27" idx="3"/>
              <a:endCxn id="49" idx="1"/>
            </p:cNvCxnSpPr>
            <p:nvPr/>
          </p:nvCxnSpPr>
          <p:spPr>
            <a:xfrm flipV="1">
              <a:off x="3491171" y="4643121"/>
              <a:ext cx="1195941" cy="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44" name="Rectangle 43">
              <a:extLst>
                <a:ext uri="{FF2B5EF4-FFF2-40B4-BE49-F238E27FC236}">
                  <a16:creationId xmlns:a16="http://schemas.microsoft.com/office/drawing/2014/main" id="{546857B9-8FC3-7E80-4B63-1BF22967A063}"/>
                </a:ext>
              </a:extLst>
            </p:cNvPr>
            <p:cNvSpPr/>
            <p:nvPr/>
          </p:nvSpPr>
          <p:spPr>
            <a:xfrm>
              <a:off x="4687113" y="5027618"/>
              <a:ext cx="2809447" cy="266119"/>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fr-FR" sz="1200">
                  <a:solidFill>
                    <a:schemeClr val="bg2">
                      <a:lumMod val="50000"/>
                    </a:schemeClr>
                  </a:solidFill>
                </a:rPr>
                <a:t>Clôture le ticket</a:t>
              </a:r>
            </a:p>
          </p:txBody>
        </p:sp>
        <p:cxnSp>
          <p:nvCxnSpPr>
            <p:cNvPr id="47" name="Connecteur droit avec flèche 46">
              <a:extLst>
                <a:ext uri="{FF2B5EF4-FFF2-40B4-BE49-F238E27FC236}">
                  <a16:creationId xmlns:a16="http://schemas.microsoft.com/office/drawing/2014/main" id="{1EB33ECE-F71A-EC28-463D-B755ACA64FEF}"/>
                </a:ext>
              </a:extLst>
            </p:cNvPr>
            <p:cNvCxnSpPr>
              <a:stCxn id="49" idx="2"/>
              <a:endCxn id="44" idx="0"/>
            </p:cNvCxnSpPr>
            <p:nvPr/>
          </p:nvCxnSpPr>
          <p:spPr>
            <a:xfrm>
              <a:off x="6091835" y="4776181"/>
              <a:ext cx="0" cy="25143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pic>
          <p:nvPicPr>
            <p:cNvPr id="59" name="Picture 4" descr="Accueil - GLPI Project">
              <a:extLst>
                <a:ext uri="{FF2B5EF4-FFF2-40B4-BE49-F238E27FC236}">
                  <a16:creationId xmlns:a16="http://schemas.microsoft.com/office/drawing/2014/main" id="{72DA00C4-4E43-56B9-5FA1-911B844DAAB5}"/>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199889" y="5244878"/>
              <a:ext cx="296671" cy="126257"/>
            </a:xfrm>
            <a:prstGeom prst="rect">
              <a:avLst/>
            </a:prstGeom>
            <a:noFill/>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31726739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9CF07A2-CE8E-B69C-A4CD-D0E638CA0BAC}"/>
            </a:ext>
          </a:extLst>
        </p:cNvPr>
        <p:cNvGrpSpPr/>
        <p:nvPr/>
      </p:nvGrpSpPr>
      <p:grpSpPr>
        <a:xfrm>
          <a:off x="0" y="0"/>
          <a:ext cx="0" cy="0"/>
          <a:chOff x="0" y="0"/>
          <a:chExt cx="0" cy="0"/>
        </a:xfrm>
      </p:grpSpPr>
      <p:sp>
        <p:nvSpPr>
          <p:cNvPr id="2" name="Titre 1">
            <a:extLst>
              <a:ext uri="{FF2B5EF4-FFF2-40B4-BE49-F238E27FC236}">
                <a16:creationId xmlns:a16="http://schemas.microsoft.com/office/drawing/2014/main" id="{449641CF-CBDC-E88D-822F-0ED36201E557}"/>
              </a:ext>
            </a:extLst>
          </p:cNvPr>
          <p:cNvSpPr>
            <a:spLocks noGrp="1"/>
          </p:cNvSpPr>
          <p:nvPr>
            <p:ph type="title"/>
          </p:nvPr>
        </p:nvSpPr>
        <p:spPr/>
        <p:txBody>
          <a:bodyPr/>
          <a:lstStyle/>
          <a:p>
            <a:r>
              <a:rPr lang="fr-FR"/>
              <a:t>Déclaration d’incident</a:t>
            </a:r>
          </a:p>
        </p:txBody>
      </p:sp>
      <p:sp>
        <p:nvSpPr>
          <p:cNvPr id="3" name="Espace réservé du contenu 2">
            <a:extLst>
              <a:ext uri="{FF2B5EF4-FFF2-40B4-BE49-F238E27FC236}">
                <a16:creationId xmlns:a16="http://schemas.microsoft.com/office/drawing/2014/main" id="{AAAE5ACE-A374-6CDE-F516-8245D20C67AC}"/>
              </a:ext>
            </a:extLst>
          </p:cNvPr>
          <p:cNvSpPr>
            <a:spLocks noGrp="1"/>
          </p:cNvSpPr>
          <p:nvPr>
            <p:ph sz="quarter" idx="10"/>
          </p:nvPr>
        </p:nvSpPr>
        <p:spPr/>
        <p:txBody>
          <a:bodyPr/>
          <a:lstStyle/>
          <a:p>
            <a:r>
              <a:rPr lang="fr-FR" sz="1051"/>
              <a:t>DSI</a:t>
            </a:r>
            <a:endParaRPr lang="fr-FR"/>
          </a:p>
        </p:txBody>
      </p:sp>
      <p:grpSp>
        <p:nvGrpSpPr>
          <p:cNvPr id="4" name="Groupe 3">
            <a:extLst>
              <a:ext uri="{FF2B5EF4-FFF2-40B4-BE49-F238E27FC236}">
                <a16:creationId xmlns:a16="http://schemas.microsoft.com/office/drawing/2014/main" id="{2015E313-C333-977E-AFC3-D306DC78B21F}"/>
              </a:ext>
            </a:extLst>
          </p:cNvPr>
          <p:cNvGrpSpPr/>
          <p:nvPr/>
        </p:nvGrpSpPr>
        <p:grpSpPr>
          <a:xfrm>
            <a:off x="2156964" y="1033885"/>
            <a:ext cx="7878073" cy="5302097"/>
            <a:chOff x="161927" y="1033885"/>
            <a:chExt cx="7878073" cy="5302097"/>
          </a:xfrm>
        </p:grpSpPr>
        <p:grpSp>
          <p:nvGrpSpPr>
            <p:cNvPr id="7" name="Groupe 6">
              <a:extLst>
                <a:ext uri="{FF2B5EF4-FFF2-40B4-BE49-F238E27FC236}">
                  <a16:creationId xmlns:a16="http://schemas.microsoft.com/office/drawing/2014/main" id="{C59173DE-81F5-2788-6DB2-752BEED20206}"/>
                </a:ext>
              </a:extLst>
            </p:cNvPr>
            <p:cNvGrpSpPr>
              <a:grpSpLocks/>
            </p:cNvGrpSpPr>
            <p:nvPr/>
          </p:nvGrpSpPr>
          <p:grpSpPr>
            <a:xfrm>
              <a:off x="161927" y="1033885"/>
              <a:ext cx="3888000" cy="5302097"/>
              <a:chOff x="1807907" y="1917205"/>
              <a:chExt cx="1554481" cy="2607276"/>
            </a:xfrm>
          </p:grpSpPr>
          <p:sp>
            <p:nvSpPr>
              <p:cNvPr id="8" name="Rectangle 7">
                <a:extLst>
                  <a:ext uri="{FF2B5EF4-FFF2-40B4-BE49-F238E27FC236}">
                    <a16:creationId xmlns:a16="http://schemas.microsoft.com/office/drawing/2014/main" id="{9D4864A6-FB74-A188-1012-49C7574841BD}"/>
                  </a:ext>
                </a:extLst>
              </p:cNvPr>
              <p:cNvSpPr>
                <a:spLocks/>
              </p:cNvSpPr>
              <p:nvPr/>
            </p:nvSpPr>
            <p:spPr>
              <a:xfrm>
                <a:off x="1807907" y="2110327"/>
                <a:ext cx="1554480" cy="241415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fr-FR" sz="1351"/>
              </a:p>
            </p:txBody>
          </p:sp>
          <p:sp>
            <p:nvSpPr>
              <p:cNvPr id="9" name="Rectangle 8">
                <a:extLst>
                  <a:ext uri="{FF2B5EF4-FFF2-40B4-BE49-F238E27FC236}">
                    <a16:creationId xmlns:a16="http://schemas.microsoft.com/office/drawing/2014/main" id="{87AFA669-B852-B439-AA7E-D887B54D0C8C}"/>
                  </a:ext>
                </a:extLst>
              </p:cNvPr>
              <p:cNvSpPr>
                <a:spLocks/>
              </p:cNvSpPr>
              <p:nvPr/>
            </p:nvSpPr>
            <p:spPr>
              <a:xfrm>
                <a:off x="1808798" y="1917205"/>
                <a:ext cx="1553590" cy="18264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fr-FR" sz="1200" b="1">
                    <a:solidFill>
                      <a:schemeClr val="bg1"/>
                    </a:solidFill>
                  </a:rPr>
                  <a:t>UTILISATEUR</a:t>
                </a:r>
              </a:p>
            </p:txBody>
          </p:sp>
        </p:grpSp>
        <p:grpSp>
          <p:nvGrpSpPr>
            <p:cNvPr id="10" name="Groupe 9">
              <a:extLst>
                <a:ext uri="{FF2B5EF4-FFF2-40B4-BE49-F238E27FC236}">
                  <a16:creationId xmlns:a16="http://schemas.microsoft.com/office/drawing/2014/main" id="{760B16A6-6BDE-F2AF-CC75-73C8C35DC46A}"/>
                </a:ext>
              </a:extLst>
            </p:cNvPr>
            <p:cNvGrpSpPr>
              <a:grpSpLocks/>
            </p:cNvGrpSpPr>
            <p:nvPr/>
          </p:nvGrpSpPr>
          <p:grpSpPr>
            <a:xfrm>
              <a:off x="4152000" y="1038286"/>
              <a:ext cx="3888000" cy="5297695"/>
              <a:chOff x="1695385" y="1917205"/>
              <a:chExt cx="1673608" cy="2468754"/>
            </a:xfrm>
          </p:grpSpPr>
          <p:sp>
            <p:nvSpPr>
              <p:cNvPr id="11" name="Rectangle 10">
                <a:extLst>
                  <a:ext uri="{FF2B5EF4-FFF2-40B4-BE49-F238E27FC236}">
                    <a16:creationId xmlns:a16="http://schemas.microsoft.com/office/drawing/2014/main" id="{7D089C59-BE5D-EF7B-8F39-3A8AE42E5DDE}"/>
                  </a:ext>
                </a:extLst>
              </p:cNvPr>
              <p:cNvSpPr>
                <a:spLocks/>
              </p:cNvSpPr>
              <p:nvPr/>
            </p:nvSpPr>
            <p:spPr>
              <a:xfrm>
                <a:off x="1695385" y="2100218"/>
                <a:ext cx="1673608" cy="228574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fr-FR" sz="1351"/>
              </a:p>
            </p:txBody>
          </p:sp>
          <p:sp>
            <p:nvSpPr>
              <p:cNvPr id="12" name="Rectangle 11">
                <a:extLst>
                  <a:ext uri="{FF2B5EF4-FFF2-40B4-BE49-F238E27FC236}">
                    <a16:creationId xmlns:a16="http://schemas.microsoft.com/office/drawing/2014/main" id="{D511AFA4-E8B7-0B01-719C-FDC6724FED42}"/>
                  </a:ext>
                </a:extLst>
              </p:cNvPr>
              <p:cNvSpPr>
                <a:spLocks/>
              </p:cNvSpPr>
              <p:nvPr/>
            </p:nvSpPr>
            <p:spPr>
              <a:xfrm>
                <a:off x="1695385" y="1917205"/>
                <a:ext cx="1673608" cy="17308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fr-FR" sz="1200" b="1">
                    <a:solidFill>
                      <a:schemeClr val="bg1"/>
                    </a:solidFill>
                  </a:rPr>
                  <a:t>DSI</a:t>
                </a:r>
              </a:p>
            </p:txBody>
          </p:sp>
        </p:grpSp>
        <p:sp>
          <p:nvSpPr>
            <p:cNvPr id="21" name="ZoneTexte 20">
              <a:extLst>
                <a:ext uri="{FF2B5EF4-FFF2-40B4-BE49-F238E27FC236}">
                  <a16:creationId xmlns:a16="http://schemas.microsoft.com/office/drawing/2014/main" id="{C918C6D0-328A-EACA-C0B9-107A6C6BDECD}"/>
                </a:ext>
              </a:extLst>
            </p:cNvPr>
            <p:cNvSpPr txBox="1"/>
            <p:nvPr/>
          </p:nvSpPr>
          <p:spPr>
            <a:xfrm>
              <a:off x="841395" y="1644818"/>
              <a:ext cx="2490108" cy="454792"/>
            </a:xfrm>
            <a:prstGeom prst="roundRect">
              <a:avLst>
                <a:gd name="adj" fmla="val 50000"/>
              </a:avLst>
            </a:prstGeom>
            <a:solidFill>
              <a:srgbClr val="00A295"/>
            </a:solidFill>
            <a:ln>
              <a:solidFill>
                <a:schemeClr val="tx1"/>
              </a:solidFill>
            </a:ln>
          </p:spPr>
          <p:txBody>
            <a:bodyPr wrap="square" lIns="0" tIns="0" rIns="0" bIns="0" rtlCol="0" anchor="ctr">
              <a:spAutoFit/>
            </a:bodyPr>
            <a:lstStyle>
              <a:defPPr>
                <a:defRPr lang="fr-FR"/>
              </a:defPPr>
              <a:lvl1pPr algn="ctr">
                <a:defRPr sz="1051">
                  <a:solidFill>
                    <a:schemeClr val="bg1"/>
                  </a:solidFill>
                  <a:latin typeface="+mj-lt"/>
                </a:defRPr>
              </a:lvl1pPr>
            </a:lstStyle>
            <a:p>
              <a:r>
                <a:rPr lang="fr-FR">
                  <a:latin typeface="+mn-lt"/>
                </a:rPr>
                <a:t>Besoin de déclarer un incident sur un outil informatique</a:t>
              </a:r>
            </a:p>
          </p:txBody>
        </p:sp>
        <p:cxnSp>
          <p:nvCxnSpPr>
            <p:cNvPr id="22" name="Connecteur droit avec flèche 21">
              <a:extLst>
                <a:ext uri="{FF2B5EF4-FFF2-40B4-BE49-F238E27FC236}">
                  <a16:creationId xmlns:a16="http://schemas.microsoft.com/office/drawing/2014/main" id="{4D3ECDDB-0BE1-F4E2-92DB-CF230B5ACEF2}"/>
                </a:ext>
              </a:extLst>
            </p:cNvPr>
            <p:cNvCxnSpPr>
              <a:cxnSpLocks/>
              <a:stCxn id="21" idx="2"/>
              <a:endCxn id="23" idx="0"/>
            </p:cNvCxnSpPr>
            <p:nvPr/>
          </p:nvCxnSpPr>
          <p:spPr>
            <a:xfrm>
              <a:off x="2086449" y="2099610"/>
              <a:ext cx="3313" cy="22628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3" name="Rectangle 22">
              <a:extLst>
                <a:ext uri="{FF2B5EF4-FFF2-40B4-BE49-F238E27FC236}">
                  <a16:creationId xmlns:a16="http://schemas.microsoft.com/office/drawing/2014/main" id="{F46DE43F-1886-76F7-764D-B87B2483E090}"/>
                </a:ext>
              </a:extLst>
            </p:cNvPr>
            <p:cNvSpPr/>
            <p:nvPr/>
          </p:nvSpPr>
          <p:spPr>
            <a:xfrm>
              <a:off x="685290" y="2325898"/>
              <a:ext cx="2808943" cy="260449"/>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fr-FR" sz="1200">
                  <a:solidFill>
                    <a:schemeClr val="bg2">
                      <a:lumMod val="50000"/>
                    </a:schemeClr>
                  </a:solidFill>
                </a:rPr>
                <a:t>Se connecte à GLPI</a:t>
              </a:r>
            </a:p>
          </p:txBody>
        </p:sp>
        <p:sp>
          <p:nvSpPr>
            <p:cNvPr id="1025" name="Ellipse 1024">
              <a:extLst>
                <a:ext uri="{FF2B5EF4-FFF2-40B4-BE49-F238E27FC236}">
                  <a16:creationId xmlns:a16="http://schemas.microsoft.com/office/drawing/2014/main" id="{97BC615F-D395-E099-3AB2-3929BA1354C3}"/>
                </a:ext>
              </a:extLst>
            </p:cNvPr>
            <p:cNvSpPr/>
            <p:nvPr/>
          </p:nvSpPr>
          <p:spPr>
            <a:xfrm>
              <a:off x="5979525" y="5574789"/>
              <a:ext cx="224620" cy="224620"/>
            </a:xfrm>
            <a:prstGeom prst="ellipse">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200">
                <a:solidFill>
                  <a:schemeClr val="bg2">
                    <a:lumMod val="50000"/>
                  </a:schemeClr>
                </a:solidFill>
              </a:endParaRPr>
            </a:p>
          </p:txBody>
        </p:sp>
        <p:cxnSp>
          <p:nvCxnSpPr>
            <p:cNvPr id="1027" name="Connecteur droit avec flèche 1026">
              <a:extLst>
                <a:ext uri="{FF2B5EF4-FFF2-40B4-BE49-F238E27FC236}">
                  <a16:creationId xmlns:a16="http://schemas.microsoft.com/office/drawing/2014/main" id="{9A17F29C-D708-307F-F98E-EEFE6A36AEB8}"/>
                </a:ext>
              </a:extLst>
            </p:cNvPr>
            <p:cNvCxnSpPr>
              <a:cxnSpLocks/>
              <a:stCxn id="44" idx="2"/>
              <a:endCxn id="1025" idx="0"/>
            </p:cNvCxnSpPr>
            <p:nvPr/>
          </p:nvCxnSpPr>
          <p:spPr>
            <a:xfrm>
              <a:off x="6091835" y="5293735"/>
              <a:ext cx="0" cy="28105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pic>
          <p:nvPicPr>
            <p:cNvPr id="30" name="Picture 4" descr="Accueil - GLPI Project">
              <a:extLst>
                <a:ext uri="{FF2B5EF4-FFF2-40B4-BE49-F238E27FC236}">
                  <a16:creationId xmlns:a16="http://schemas.microsoft.com/office/drawing/2014/main" id="{C1014231-F983-AD69-820C-B6A961C6D265}"/>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197011" y="2531625"/>
              <a:ext cx="296671" cy="126257"/>
            </a:xfrm>
            <a:prstGeom prst="rect">
              <a:avLst/>
            </a:prstGeom>
            <a:noFill/>
            <a:extLst>
              <a:ext uri="{909E8E84-426E-40DD-AFC4-6F175D3DCCD1}">
                <a14:hiddenFill xmlns:a14="http://schemas.microsoft.com/office/drawing/2010/main">
                  <a:solidFill>
                    <a:srgbClr val="FFFFFF"/>
                  </a:solidFill>
                </a14:hiddenFill>
              </a:ext>
            </a:extLst>
          </p:spPr>
        </p:pic>
        <p:sp>
          <p:nvSpPr>
            <p:cNvPr id="36" name="Rectangle 35">
              <a:extLst>
                <a:ext uri="{FF2B5EF4-FFF2-40B4-BE49-F238E27FC236}">
                  <a16:creationId xmlns:a16="http://schemas.microsoft.com/office/drawing/2014/main" id="{2B51EB26-3185-F8DC-37A6-6EAF75BF5AA1}"/>
                </a:ext>
              </a:extLst>
            </p:cNvPr>
            <p:cNvSpPr/>
            <p:nvPr/>
          </p:nvSpPr>
          <p:spPr>
            <a:xfrm>
              <a:off x="685038" y="2826046"/>
              <a:ext cx="2809447" cy="445111"/>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fr-FR" sz="1200">
                  <a:solidFill>
                    <a:schemeClr val="bg2">
                      <a:lumMod val="50000"/>
                    </a:schemeClr>
                  </a:solidFill>
                </a:rPr>
                <a:t>Sélectionne le type de déclaration : « incident »</a:t>
              </a:r>
            </a:p>
          </p:txBody>
        </p:sp>
        <p:sp>
          <p:nvSpPr>
            <p:cNvPr id="48" name="Rectangle 47">
              <a:extLst>
                <a:ext uri="{FF2B5EF4-FFF2-40B4-BE49-F238E27FC236}">
                  <a16:creationId xmlns:a16="http://schemas.microsoft.com/office/drawing/2014/main" id="{463DED51-23AA-CFB6-DE9D-BC9DC2E9B110}"/>
                </a:ext>
              </a:extLst>
            </p:cNvPr>
            <p:cNvSpPr/>
            <p:nvPr/>
          </p:nvSpPr>
          <p:spPr>
            <a:xfrm>
              <a:off x="685038" y="3519553"/>
              <a:ext cx="2809447" cy="717715"/>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fr-FR" sz="1200">
                  <a:solidFill>
                    <a:schemeClr val="bg2">
                      <a:lumMod val="50000"/>
                    </a:schemeClr>
                  </a:solidFill>
                </a:rPr>
                <a:t>Sélectionne la catégorie de déclaration</a:t>
              </a:r>
            </a:p>
            <a:p>
              <a:pPr algn="ctr"/>
              <a:r>
                <a:rPr lang="fr-FR" sz="1200">
                  <a:solidFill>
                    <a:schemeClr val="bg2">
                      <a:lumMod val="50000"/>
                    </a:schemeClr>
                  </a:solidFill>
                </a:rPr>
                <a:t>(Panne serveur, Ligne téléphonique qui ne fonctionne plus, Intervention sur PC école…) </a:t>
              </a:r>
            </a:p>
          </p:txBody>
        </p:sp>
        <p:sp>
          <p:nvSpPr>
            <p:cNvPr id="49" name="Rectangle 48">
              <a:extLst>
                <a:ext uri="{FF2B5EF4-FFF2-40B4-BE49-F238E27FC236}">
                  <a16:creationId xmlns:a16="http://schemas.microsoft.com/office/drawing/2014/main" id="{C6160ECF-405A-1B66-5762-B9247F9E328A}"/>
                </a:ext>
              </a:extLst>
            </p:cNvPr>
            <p:cNvSpPr/>
            <p:nvPr/>
          </p:nvSpPr>
          <p:spPr>
            <a:xfrm>
              <a:off x="4687113" y="4510061"/>
              <a:ext cx="2809447" cy="266119"/>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fr-FR" sz="1200">
                  <a:solidFill>
                    <a:schemeClr val="bg2">
                      <a:lumMod val="50000"/>
                    </a:schemeClr>
                  </a:solidFill>
                </a:rPr>
                <a:t>Traite la demande</a:t>
              </a:r>
            </a:p>
          </p:txBody>
        </p:sp>
        <p:cxnSp>
          <p:nvCxnSpPr>
            <p:cNvPr id="53" name="Connecteur droit avec flèche 52">
              <a:extLst>
                <a:ext uri="{FF2B5EF4-FFF2-40B4-BE49-F238E27FC236}">
                  <a16:creationId xmlns:a16="http://schemas.microsoft.com/office/drawing/2014/main" id="{257FADC3-C225-09C3-364D-650ADB18DA4D}"/>
                </a:ext>
              </a:extLst>
            </p:cNvPr>
            <p:cNvCxnSpPr>
              <a:cxnSpLocks/>
              <a:stCxn id="36" idx="2"/>
              <a:endCxn id="48" idx="0"/>
            </p:cNvCxnSpPr>
            <p:nvPr/>
          </p:nvCxnSpPr>
          <p:spPr>
            <a:xfrm>
              <a:off x="2089759" y="3271154"/>
              <a:ext cx="0" cy="24839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7" name="Rectangle 26">
              <a:extLst>
                <a:ext uri="{FF2B5EF4-FFF2-40B4-BE49-F238E27FC236}">
                  <a16:creationId xmlns:a16="http://schemas.microsoft.com/office/drawing/2014/main" id="{31F73F80-211E-AC43-364F-5816CCB37A23}"/>
                </a:ext>
              </a:extLst>
            </p:cNvPr>
            <p:cNvSpPr/>
            <p:nvPr/>
          </p:nvSpPr>
          <p:spPr>
            <a:xfrm>
              <a:off x="681726" y="4464812"/>
              <a:ext cx="2809447" cy="356619"/>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fr-FR" sz="1200">
                  <a:solidFill>
                    <a:schemeClr val="bg2">
                      <a:lumMod val="50000"/>
                    </a:schemeClr>
                  </a:solidFill>
                </a:rPr>
                <a:t>Décrit l’incident dans un champ libre</a:t>
              </a:r>
            </a:p>
          </p:txBody>
        </p:sp>
        <p:pic>
          <p:nvPicPr>
            <p:cNvPr id="28" name="Picture 4" descr="Accueil - GLPI Project">
              <a:extLst>
                <a:ext uri="{FF2B5EF4-FFF2-40B4-BE49-F238E27FC236}">
                  <a16:creationId xmlns:a16="http://schemas.microsoft.com/office/drawing/2014/main" id="{0C6778A3-45D3-03AE-9D31-FCAE115772F3}"/>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197011" y="3221929"/>
              <a:ext cx="296671" cy="126257"/>
            </a:xfrm>
            <a:prstGeom prst="rect">
              <a:avLst/>
            </a:prstGeom>
            <a:noFill/>
            <a:extLst>
              <a:ext uri="{909E8E84-426E-40DD-AFC4-6F175D3DCCD1}">
                <a14:hiddenFill xmlns:a14="http://schemas.microsoft.com/office/drawing/2010/main">
                  <a:solidFill>
                    <a:srgbClr val="FFFFFF"/>
                  </a:solidFill>
                </a14:hiddenFill>
              </a:ext>
            </a:extLst>
          </p:spPr>
        </p:pic>
        <p:pic>
          <p:nvPicPr>
            <p:cNvPr id="31" name="Picture 4" descr="Accueil - GLPI Project">
              <a:extLst>
                <a:ext uri="{FF2B5EF4-FFF2-40B4-BE49-F238E27FC236}">
                  <a16:creationId xmlns:a16="http://schemas.microsoft.com/office/drawing/2014/main" id="{21213FA8-83C6-40A1-007A-76BC0889DD9F}"/>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197011" y="4184425"/>
              <a:ext cx="296671" cy="126257"/>
            </a:xfrm>
            <a:prstGeom prst="rect">
              <a:avLst/>
            </a:prstGeom>
            <a:noFill/>
            <a:extLst>
              <a:ext uri="{909E8E84-426E-40DD-AFC4-6F175D3DCCD1}">
                <a14:hiddenFill xmlns:a14="http://schemas.microsoft.com/office/drawing/2010/main">
                  <a:solidFill>
                    <a:srgbClr val="FFFFFF"/>
                  </a:solidFill>
                </a14:hiddenFill>
              </a:ext>
            </a:extLst>
          </p:spPr>
        </p:pic>
        <p:pic>
          <p:nvPicPr>
            <p:cNvPr id="32" name="Picture 4" descr="Accueil - GLPI Project">
              <a:extLst>
                <a:ext uri="{FF2B5EF4-FFF2-40B4-BE49-F238E27FC236}">
                  <a16:creationId xmlns:a16="http://schemas.microsoft.com/office/drawing/2014/main" id="{54D0BD13-D816-7623-9A6C-210C571E65E3}"/>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197011" y="4780846"/>
              <a:ext cx="296671" cy="126257"/>
            </a:xfrm>
            <a:prstGeom prst="rect">
              <a:avLst/>
            </a:prstGeom>
            <a:noFill/>
            <a:extLst>
              <a:ext uri="{909E8E84-426E-40DD-AFC4-6F175D3DCCD1}">
                <a14:hiddenFill xmlns:a14="http://schemas.microsoft.com/office/drawing/2010/main">
                  <a:solidFill>
                    <a:srgbClr val="FFFFFF"/>
                  </a:solidFill>
                </a14:hiddenFill>
              </a:ext>
            </a:extLst>
          </p:spPr>
        </p:pic>
        <p:cxnSp>
          <p:nvCxnSpPr>
            <p:cNvPr id="37" name="Connecteur droit avec flèche 36">
              <a:extLst>
                <a:ext uri="{FF2B5EF4-FFF2-40B4-BE49-F238E27FC236}">
                  <a16:creationId xmlns:a16="http://schemas.microsoft.com/office/drawing/2014/main" id="{EE4A2591-7449-F00A-43A8-346431D3E754}"/>
                </a:ext>
              </a:extLst>
            </p:cNvPr>
            <p:cNvCxnSpPr>
              <a:cxnSpLocks/>
              <a:stCxn id="48" idx="2"/>
              <a:endCxn id="27" idx="0"/>
            </p:cNvCxnSpPr>
            <p:nvPr/>
          </p:nvCxnSpPr>
          <p:spPr>
            <a:xfrm flipH="1">
              <a:off x="2086447" y="4237270"/>
              <a:ext cx="3312" cy="22754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9" name="Connecteur droit avec flèche 38">
              <a:extLst>
                <a:ext uri="{FF2B5EF4-FFF2-40B4-BE49-F238E27FC236}">
                  <a16:creationId xmlns:a16="http://schemas.microsoft.com/office/drawing/2014/main" id="{F5830344-955A-A8A6-3D84-354C813DB9AA}"/>
                </a:ext>
              </a:extLst>
            </p:cNvPr>
            <p:cNvCxnSpPr>
              <a:cxnSpLocks/>
              <a:stCxn id="23" idx="2"/>
              <a:endCxn id="36" idx="0"/>
            </p:cNvCxnSpPr>
            <p:nvPr/>
          </p:nvCxnSpPr>
          <p:spPr>
            <a:xfrm>
              <a:off x="2089759" y="2586345"/>
              <a:ext cx="0" cy="23969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1" name="Connecteur droit avec flèche 40">
              <a:extLst>
                <a:ext uri="{FF2B5EF4-FFF2-40B4-BE49-F238E27FC236}">
                  <a16:creationId xmlns:a16="http://schemas.microsoft.com/office/drawing/2014/main" id="{253BC8DA-9F88-57AA-FCBE-6CEB6101A1B4}"/>
                </a:ext>
              </a:extLst>
            </p:cNvPr>
            <p:cNvCxnSpPr>
              <a:stCxn id="27" idx="3"/>
              <a:endCxn id="49" idx="1"/>
            </p:cNvCxnSpPr>
            <p:nvPr/>
          </p:nvCxnSpPr>
          <p:spPr>
            <a:xfrm flipV="1">
              <a:off x="3491171" y="4643121"/>
              <a:ext cx="1195941" cy="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44" name="Rectangle 43">
              <a:extLst>
                <a:ext uri="{FF2B5EF4-FFF2-40B4-BE49-F238E27FC236}">
                  <a16:creationId xmlns:a16="http://schemas.microsoft.com/office/drawing/2014/main" id="{8B7CCC34-A1D4-12F5-DBEE-FE0975FF7717}"/>
                </a:ext>
              </a:extLst>
            </p:cNvPr>
            <p:cNvSpPr/>
            <p:nvPr/>
          </p:nvSpPr>
          <p:spPr>
            <a:xfrm>
              <a:off x="4687113" y="5027618"/>
              <a:ext cx="2809447" cy="266119"/>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fr-FR" sz="1200">
                  <a:solidFill>
                    <a:schemeClr val="bg2">
                      <a:lumMod val="50000"/>
                    </a:schemeClr>
                  </a:solidFill>
                </a:rPr>
                <a:t>Clôture le ticket</a:t>
              </a:r>
            </a:p>
          </p:txBody>
        </p:sp>
        <p:cxnSp>
          <p:nvCxnSpPr>
            <p:cNvPr id="47" name="Connecteur droit avec flèche 46">
              <a:extLst>
                <a:ext uri="{FF2B5EF4-FFF2-40B4-BE49-F238E27FC236}">
                  <a16:creationId xmlns:a16="http://schemas.microsoft.com/office/drawing/2014/main" id="{CF243BD5-5D96-6597-8FDE-7008203EAAA9}"/>
                </a:ext>
              </a:extLst>
            </p:cNvPr>
            <p:cNvCxnSpPr>
              <a:stCxn id="49" idx="2"/>
              <a:endCxn id="44" idx="0"/>
            </p:cNvCxnSpPr>
            <p:nvPr/>
          </p:nvCxnSpPr>
          <p:spPr>
            <a:xfrm>
              <a:off x="6091835" y="4776181"/>
              <a:ext cx="0" cy="25143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pic>
          <p:nvPicPr>
            <p:cNvPr id="25" name="Picture 4" descr="Accueil - GLPI Project">
              <a:extLst>
                <a:ext uri="{FF2B5EF4-FFF2-40B4-BE49-F238E27FC236}">
                  <a16:creationId xmlns:a16="http://schemas.microsoft.com/office/drawing/2014/main" id="{DA2FD73D-7A72-B851-3CE2-DA7F6F2030E3}"/>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199889" y="5244878"/>
              <a:ext cx="296671" cy="126257"/>
            </a:xfrm>
            <a:prstGeom prst="rect">
              <a:avLst/>
            </a:prstGeom>
            <a:noFill/>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11529760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Image 7"/>
          <p:cNvPicPr>
            <a:picLocks/>
          </p:cNvPicPr>
          <p:nvPr/>
        </p:nvPicPr>
        <p:blipFill rotWithShape="1">
          <a:blip r:embed="rId2">
            <a:extLst>
              <a:ext uri="{28A0092B-C50C-407E-A947-70E740481C1C}">
                <a14:useLocalDpi xmlns:a14="http://schemas.microsoft.com/office/drawing/2010/main" val="0"/>
              </a:ext>
            </a:extLst>
          </a:blip>
          <a:srcRect l="2" t="9876" r="29682" b="18696"/>
          <a:stretch/>
        </p:blipFill>
        <p:spPr>
          <a:xfrm>
            <a:off x="0" y="0"/>
            <a:ext cx="12192000" cy="6192000"/>
          </a:xfrm>
          <a:prstGeom prst="rect">
            <a:avLst/>
          </a:prstGeom>
        </p:spPr>
      </p:pic>
      <p:sp>
        <p:nvSpPr>
          <p:cNvPr id="7" name="Rectangle 6">
            <a:extLst>
              <a:ext uri="{FF2B5EF4-FFF2-40B4-BE49-F238E27FC236}">
                <a16:creationId xmlns:a16="http://schemas.microsoft.com/office/drawing/2014/main" id="{FAFC71AA-B5C4-4D76-8527-1D2A3DEDA6C3}"/>
              </a:ext>
            </a:extLst>
          </p:cNvPr>
          <p:cNvSpPr/>
          <p:nvPr/>
        </p:nvSpPr>
        <p:spPr>
          <a:xfrm>
            <a:off x="1961" y="2276872"/>
            <a:ext cx="4941911" cy="2088232"/>
          </a:xfrm>
          <a:prstGeom prst="rect">
            <a:avLst/>
          </a:prstGeom>
          <a:solidFill>
            <a:srgbClr val="FFFFFF">
              <a:alpha val="80000"/>
            </a:srgbClr>
          </a:solidFill>
          <a:ln>
            <a:solidFill>
              <a:srgbClr val="00A29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3600" b="1">
                <a:solidFill>
                  <a:srgbClr val="00A295"/>
                </a:solidFill>
                <a:latin typeface="Avenir" pitchFamily="2" charset="0"/>
                <a:cs typeface="Arial" panose="020B0604020202020204" pitchFamily="34" charset="0"/>
              </a:rPr>
              <a:t>1. SLMA</a:t>
            </a:r>
          </a:p>
        </p:txBody>
      </p:sp>
      <p:sp>
        <p:nvSpPr>
          <p:cNvPr id="5" name="Rectangle 4"/>
          <p:cNvSpPr/>
          <p:nvPr/>
        </p:nvSpPr>
        <p:spPr>
          <a:xfrm>
            <a:off x="0" y="6108545"/>
            <a:ext cx="9552383" cy="764704"/>
          </a:xfrm>
          <a:prstGeom prst="rect">
            <a:avLst/>
          </a:prstGeom>
          <a:solidFill>
            <a:srgbClr val="00A295"/>
          </a:solidFill>
          <a:ln>
            <a:solidFill>
              <a:srgbClr val="00A29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6" name="Imag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482322" y="5696046"/>
            <a:ext cx="2709678" cy="1182626"/>
          </a:xfrm>
          <a:prstGeom prst="rect">
            <a:avLst/>
          </a:prstGeom>
        </p:spPr>
      </p:pic>
    </p:spTree>
    <p:extLst>
      <p:ext uri="{BB962C8B-B14F-4D97-AF65-F5344CB8AC3E}">
        <p14:creationId xmlns:p14="http://schemas.microsoft.com/office/powerpoint/2010/main" val="314747897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216"/>
            <a:ext cx="12192000" cy="6094512"/>
          </a:xfrm>
          <a:prstGeom prst="rect">
            <a:avLst/>
          </a:prstGeom>
        </p:spPr>
      </p:pic>
      <p:sp>
        <p:nvSpPr>
          <p:cNvPr id="5" name="Rectangle 4"/>
          <p:cNvSpPr/>
          <p:nvPr/>
        </p:nvSpPr>
        <p:spPr>
          <a:xfrm>
            <a:off x="1" y="6108545"/>
            <a:ext cx="9624392" cy="764704"/>
          </a:xfrm>
          <a:prstGeom prst="rect">
            <a:avLst/>
          </a:prstGeom>
          <a:solidFill>
            <a:srgbClr val="00A295"/>
          </a:solidFill>
          <a:ln>
            <a:solidFill>
              <a:srgbClr val="00A29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6" name="Imag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512915" y="5675374"/>
            <a:ext cx="2709678" cy="1182626"/>
          </a:xfrm>
          <a:prstGeom prst="rect">
            <a:avLst/>
          </a:prstGeom>
        </p:spPr>
      </p:pic>
      <p:sp>
        <p:nvSpPr>
          <p:cNvPr id="2" name="Rectangle 1">
            <a:extLst>
              <a:ext uri="{FF2B5EF4-FFF2-40B4-BE49-F238E27FC236}">
                <a16:creationId xmlns:a16="http://schemas.microsoft.com/office/drawing/2014/main" id="{AEA56BB6-B984-1F92-54F8-AA3490737642}"/>
              </a:ext>
            </a:extLst>
          </p:cNvPr>
          <p:cNvSpPr/>
          <p:nvPr/>
        </p:nvSpPr>
        <p:spPr>
          <a:xfrm>
            <a:off x="1961" y="2276872"/>
            <a:ext cx="4941911" cy="2088232"/>
          </a:xfrm>
          <a:prstGeom prst="rect">
            <a:avLst/>
          </a:prstGeom>
          <a:solidFill>
            <a:srgbClr val="FFFFFF">
              <a:alpha val="80000"/>
            </a:srgbClr>
          </a:solidFill>
          <a:ln>
            <a:solidFill>
              <a:srgbClr val="00A29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3600" b="1">
                <a:solidFill>
                  <a:srgbClr val="00A295"/>
                </a:solidFill>
                <a:latin typeface="Avenir" pitchFamily="2" charset="0"/>
                <a:cs typeface="Arial" panose="020B0604020202020204" pitchFamily="34" charset="0"/>
              </a:rPr>
              <a:t>3. DAF</a:t>
            </a:r>
          </a:p>
        </p:txBody>
      </p:sp>
    </p:spTree>
    <p:extLst>
      <p:ext uri="{BB962C8B-B14F-4D97-AF65-F5344CB8AC3E}">
        <p14:creationId xmlns:p14="http://schemas.microsoft.com/office/powerpoint/2010/main" val="85199658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5F9E20C-2E58-E4C3-258F-7FDA1CFE1AA6}"/>
            </a:ext>
          </a:extLst>
        </p:cNvPr>
        <p:cNvGrpSpPr/>
        <p:nvPr/>
      </p:nvGrpSpPr>
      <p:grpSpPr>
        <a:xfrm>
          <a:off x="0" y="0"/>
          <a:ext cx="0" cy="0"/>
          <a:chOff x="0" y="0"/>
          <a:chExt cx="0" cy="0"/>
        </a:xfrm>
      </p:grpSpPr>
      <p:sp>
        <p:nvSpPr>
          <p:cNvPr id="2" name="Titre 1">
            <a:extLst>
              <a:ext uri="{FF2B5EF4-FFF2-40B4-BE49-F238E27FC236}">
                <a16:creationId xmlns:a16="http://schemas.microsoft.com/office/drawing/2014/main" id="{435FAF8F-0DE1-1C6B-DE6A-3B922C2A94E1}"/>
              </a:ext>
            </a:extLst>
          </p:cNvPr>
          <p:cNvSpPr>
            <a:spLocks noGrp="1"/>
          </p:cNvSpPr>
          <p:nvPr>
            <p:ph type="title"/>
          </p:nvPr>
        </p:nvSpPr>
        <p:spPr/>
        <p:txBody>
          <a:bodyPr/>
          <a:lstStyle/>
          <a:p>
            <a:r>
              <a:rPr lang="fr-FR"/>
              <a:t>Ajout d’un nouveau tiers</a:t>
            </a:r>
          </a:p>
        </p:txBody>
      </p:sp>
      <p:sp>
        <p:nvSpPr>
          <p:cNvPr id="33" name="Espace réservé du contenu 2">
            <a:extLst>
              <a:ext uri="{FF2B5EF4-FFF2-40B4-BE49-F238E27FC236}">
                <a16:creationId xmlns:a16="http://schemas.microsoft.com/office/drawing/2014/main" id="{B20310A5-F64F-4DFC-04D0-190E42FF708D}"/>
              </a:ext>
            </a:extLst>
          </p:cNvPr>
          <p:cNvSpPr>
            <a:spLocks noGrp="1"/>
          </p:cNvSpPr>
          <p:nvPr>
            <p:ph sz="quarter" idx="10"/>
          </p:nvPr>
        </p:nvSpPr>
        <p:spPr>
          <a:xfrm>
            <a:off x="310817" y="118621"/>
            <a:ext cx="6070601" cy="216000"/>
          </a:xfrm>
        </p:spPr>
        <p:txBody>
          <a:bodyPr/>
          <a:lstStyle/>
          <a:p>
            <a:r>
              <a:rPr lang="fr-FR"/>
              <a:t>DAF</a:t>
            </a:r>
          </a:p>
        </p:txBody>
      </p:sp>
      <p:sp>
        <p:nvSpPr>
          <p:cNvPr id="62" name="Rectangle 61">
            <a:extLst>
              <a:ext uri="{FF2B5EF4-FFF2-40B4-BE49-F238E27FC236}">
                <a16:creationId xmlns:a16="http://schemas.microsoft.com/office/drawing/2014/main" id="{B049288E-5B46-2100-0321-95268596601D}"/>
              </a:ext>
            </a:extLst>
          </p:cNvPr>
          <p:cNvSpPr/>
          <p:nvPr/>
        </p:nvSpPr>
        <p:spPr>
          <a:xfrm>
            <a:off x="6142323" y="6371541"/>
            <a:ext cx="4681887" cy="38197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1200">
                <a:solidFill>
                  <a:schemeClr val="bg2">
                    <a:lumMod val="50000"/>
                  </a:schemeClr>
                </a:solidFill>
                <a:latin typeface="+mj-lt"/>
              </a:rPr>
              <a:t>*Lors de la création d’un tiers dans </a:t>
            </a:r>
            <a:r>
              <a:rPr lang="fr-FR" sz="1200" err="1">
                <a:solidFill>
                  <a:schemeClr val="bg2">
                    <a:lumMod val="50000"/>
                  </a:schemeClr>
                </a:solidFill>
                <a:latin typeface="+mj-lt"/>
              </a:rPr>
              <a:t>Sifac</a:t>
            </a:r>
            <a:r>
              <a:rPr lang="fr-FR" sz="1200">
                <a:solidFill>
                  <a:schemeClr val="bg2">
                    <a:lumMod val="50000"/>
                  </a:schemeClr>
                </a:solidFill>
                <a:latin typeface="+mj-lt"/>
              </a:rPr>
              <a:t>, un agent du service financier différent de l’émetteur doit valider les coordonnées bancaires</a:t>
            </a:r>
          </a:p>
        </p:txBody>
      </p:sp>
      <p:grpSp>
        <p:nvGrpSpPr>
          <p:cNvPr id="7" name="Groupe 6">
            <a:extLst>
              <a:ext uri="{FF2B5EF4-FFF2-40B4-BE49-F238E27FC236}">
                <a16:creationId xmlns:a16="http://schemas.microsoft.com/office/drawing/2014/main" id="{2DA98E21-5350-C1A8-BF33-D8F8CEBE1759}"/>
              </a:ext>
            </a:extLst>
          </p:cNvPr>
          <p:cNvGrpSpPr>
            <a:grpSpLocks/>
          </p:cNvGrpSpPr>
          <p:nvPr/>
        </p:nvGrpSpPr>
        <p:grpSpPr>
          <a:xfrm>
            <a:off x="2161679" y="1033885"/>
            <a:ext cx="3888000" cy="5302097"/>
            <a:chOff x="1807907" y="1917205"/>
            <a:chExt cx="1554481" cy="2607276"/>
          </a:xfrm>
        </p:grpSpPr>
        <p:sp>
          <p:nvSpPr>
            <p:cNvPr id="8" name="Rectangle 7">
              <a:extLst>
                <a:ext uri="{FF2B5EF4-FFF2-40B4-BE49-F238E27FC236}">
                  <a16:creationId xmlns:a16="http://schemas.microsoft.com/office/drawing/2014/main" id="{2AE7EC66-F1B3-99C3-5AA4-B22E3E9102F2}"/>
                </a:ext>
              </a:extLst>
            </p:cNvPr>
            <p:cNvSpPr>
              <a:spLocks/>
            </p:cNvSpPr>
            <p:nvPr/>
          </p:nvSpPr>
          <p:spPr>
            <a:xfrm>
              <a:off x="1807907" y="2110327"/>
              <a:ext cx="1554480" cy="241415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fr-FR" sz="1351"/>
            </a:p>
          </p:txBody>
        </p:sp>
        <p:sp>
          <p:nvSpPr>
            <p:cNvPr id="9" name="Rectangle 8">
              <a:extLst>
                <a:ext uri="{FF2B5EF4-FFF2-40B4-BE49-F238E27FC236}">
                  <a16:creationId xmlns:a16="http://schemas.microsoft.com/office/drawing/2014/main" id="{1F6378EE-DF5C-D34B-DDD1-4884F0BE3F9E}"/>
                </a:ext>
              </a:extLst>
            </p:cNvPr>
            <p:cNvSpPr>
              <a:spLocks/>
            </p:cNvSpPr>
            <p:nvPr/>
          </p:nvSpPr>
          <p:spPr>
            <a:xfrm>
              <a:off x="1808798" y="1917205"/>
              <a:ext cx="1553590" cy="18264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fr-FR" sz="1200" b="1">
                  <a:solidFill>
                    <a:schemeClr val="bg1"/>
                  </a:solidFill>
                </a:rPr>
                <a:t>SERVICE ACHAT</a:t>
              </a:r>
            </a:p>
          </p:txBody>
        </p:sp>
      </p:grpSp>
      <p:grpSp>
        <p:nvGrpSpPr>
          <p:cNvPr id="10" name="Groupe 9">
            <a:extLst>
              <a:ext uri="{FF2B5EF4-FFF2-40B4-BE49-F238E27FC236}">
                <a16:creationId xmlns:a16="http://schemas.microsoft.com/office/drawing/2014/main" id="{57CD926D-6575-B5F8-32FF-0AF22C80DB29}"/>
              </a:ext>
            </a:extLst>
          </p:cNvPr>
          <p:cNvGrpSpPr>
            <a:grpSpLocks/>
          </p:cNvGrpSpPr>
          <p:nvPr/>
        </p:nvGrpSpPr>
        <p:grpSpPr>
          <a:xfrm>
            <a:off x="6142324" y="1038286"/>
            <a:ext cx="3888000" cy="5297695"/>
            <a:chOff x="1695385" y="1917205"/>
            <a:chExt cx="1673608" cy="2468754"/>
          </a:xfrm>
        </p:grpSpPr>
        <p:sp>
          <p:nvSpPr>
            <p:cNvPr id="11" name="Rectangle 10">
              <a:extLst>
                <a:ext uri="{FF2B5EF4-FFF2-40B4-BE49-F238E27FC236}">
                  <a16:creationId xmlns:a16="http://schemas.microsoft.com/office/drawing/2014/main" id="{441A090A-5A71-6DE4-31C8-0A3C3A9A4003}"/>
                </a:ext>
              </a:extLst>
            </p:cNvPr>
            <p:cNvSpPr>
              <a:spLocks/>
            </p:cNvSpPr>
            <p:nvPr/>
          </p:nvSpPr>
          <p:spPr>
            <a:xfrm>
              <a:off x="1695385" y="2100218"/>
              <a:ext cx="1673608" cy="228574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fr-FR" sz="1351"/>
            </a:p>
          </p:txBody>
        </p:sp>
        <p:sp>
          <p:nvSpPr>
            <p:cNvPr id="12" name="Rectangle 11">
              <a:extLst>
                <a:ext uri="{FF2B5EF4-FFF2-40B4-BE49-F238E27FC236}">
                  <a16:creationId xmlns:a16="http://schemas.microsoft.com/office/drawing/2014/main" id="{68F57FBB-59FC-56DB-CE9D-82A0CC15FC47}"/>
                </a:ext>
              </a:extLst>
            </p:cNvPr>
            <p:cNvSpPr>
              <a:spLocks/>
            </p:cNvSpPr>
            <p:nvPr/>
          </p:nvSpPr>
          <p:spPr>
            <a:xfrm>
              <a:off x="1695385" y="1917205"/>
              <a:ext cx="1673608" cy="17308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fr-FR" sz="1200" b="1">
                  <a:solidFill>
                    <a:schemeClr val="bg1"/>
                  </a:solidFill>
                </a:rPr>
                <a:t>DAF</a:t>
              </a:r>
            </a:p>
          </p:txBody>
        </p:sp>
      </p:grpSp>
      <p:sp>
        <p:nvSpPr>
          <p:cNvPr id="20" name="ZoneTexte 19">
            <a:extLst>
              <a:ext uri="{FF2B5EF4-FFF2-40B4-BE49-F238E27FC236}">
                <a16:creationId xmlns:a16="http://schemas.microsoft.com/office/drawing/2014/main" id="{3371BA43-8727-797C-FE23-E173447A0E4F}"/>
              </a:ext>
            </a:extLst>
          </p:cNvPr>
          <p:cNvSpPr txBox="1"/>
          <p:nvPr/>
        </p:nvSpPr>
        <p:spPr>
          <a:xfrm>
            <a:off x="2971911" y="1493718"/>
            <a:ext cx="2267524" cy="454792"/>
          </a:xfrm>
          <a:prstGeom prst="roundRect">
            <a:avLst>
              <a:gd name="adj" fmla="val 50000"/>
            </a:avLst>
          </a:prstGeom>
          <a:solidFill>
            <a:srgbClr val="00A295"/>
          </a:solidFill>
          <a:ln>
            <a:solidFill>
              <a:schemeClr val="tx1"/>
            </a:solidFill>
          </a:ln>
        </p:spPr>
        <p:txBody>
          <a:bodyPr wrap="square" lIns="0" tIns="0" rIns="0" bIns="0" rtlCol="0" anchor="ctr">
            <a:spAutoFit/>
          </a:bodyPr>
          <a:lstStyle>
            <a:defPPr>
              <a:defRPr lang="fr-FR"/>
            </a:defPPr>
            <a:lvl1pPr algn="ctr">
              <a:defRPr sz="1051">
                <a:solidFill>
                  <a:schemeClr val="bg1"/>
                </a:solidFill>
                <a:latin typeface="+mj-lt"/>
              </a:defRPr>
            </a:lvl1pPr>
          </a:lstStyle>
          <a:p>
            <a:r>
              <a:rPr lang="fr-FR">
                <a:latin typeface="+mn-lt"/>
              </a:rPr>
              <a:t>Besoin de créer un nouveau tiers pour le facturer</a:t>
            </a:r>
          </a:p>
        </p:txBody>
      </p:sp>
      <p:sp>
        <p:nvSpPr>
          <p:cNvPr id="23" name="Rectangle 22">
            <a:extLst>
              <a:ext uri="{FF2B5EF4-FFF2-40B4-BE49-F238E27FC236}">
                <a16:creationId xmlns:a16="http://schemas.microsoft.com/office/drawing/2014/main" id="{7D14DDDE-CF0B-136B-5B68-0260813F8EEF}"/>
              </a:ext>
            </a:extLst>
          </p:cNvPr>
          <p:cNvSpPr/>
          <p:nvPr/>
        </p:nvSpPr>
        <p:spPr>
          <a:xfrm>
            <a:off x="2436651" y="2128169"/>
            <a:ext cx="3338435" cy="381971"/>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algn="ctr"/>
            <a:r>
              <a:rPr lang="fr-FR" sz="1200">
                <a:solidFill>
                  <a:schemeClr val="bg2">
                    <a:lumMod val="50000"/>
                  </a:schemeClr>
                </a:solidFill>
              </a:rPr>
              <a:t>Remplit le formulaire de création de tiers</a:t>
            </a:r>
          </a:p>
        </p:txBody>
      </p:sp>
      <p:sp>
        <p:nvSpPr>
          <p:cNvPr id="100" name="Ellipse 99">
            <a:extLst>
              <a:ext uri="{FF2B5EF4-FFF2-40B4-BE49-F238E27FC236}">
                <a16:creationId xmlns:a16="http://schemas.microsoft.com/office/drawing/2014/main" id="{EC4E74FF-57BE-D68C-48F4-64565193EE3F}"/>
              </a:ext>
            </a:extLst>
          </p:cNvPr>
          <p:cNvSpPr/>
          <p:nvPr/>
        </p:nvSpPr>
        <p:spPr>
          <a:xfrm>
            <a:off x="9188169" y="5955107"/>
            <a:ext cx="224620" cy="224620"/>
          </a:xfrm>
          <a:prstGeom prst="ellipse">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200">
              <a:solidFill>
                <a:schemeClr val="bg2">
                  <a:lumMod val="50000"/>
                </a:schemeClr>
              </a:solidFill>
            </a:endParaRPr>
          </a:p>
        </p:txBody>
      </p:sp>
      <p:cxnSp>
        <p:nvCxnSpPr>
          <p:cNvPr id="37" name="Connecteur droit avec flèche 36">
            <a:extLst>
              <a:ext uri="{FF2B5EF4-FFF2-40B4-BE49-F238E27FC236}">
                <a16:creationId xmlns:a16="http://schemas.microsoft.com/office/drawing/2014/main" id="{DE062381-E596-41A9-DB6A-F49FF43036E0}"/>
              </a:ext>
            </a:extLst>
          </p:cNvPr>
          <p:cNvCxnSpPr>
            <a:cxnSpLocks/>
            <a:stCxn id="70" idx="2"/>
            <a:endCxn id="100" idx="0"/>
          </p:cNvCxnSpPr>
          <p:nvPr/>
        </p:nvCxnSpPr>
        <p:spPr>
          <a:xfrm>
            <a:off x="9300479" y="5724358"/>
            <a:ext cx="0" cy="23075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6" name="Connecteur droit avec flèche 25">
            <a:extLst>
              <a:ext uri="{FF2B5EF4-FFF2-40B4-BE49-F238E27FC236}">
                <a16:creationId xmlns:a16="http://schemas.microsoft.com/office/drawing/2014/main" id="{F143B23C-432C-AD7D-9404-4D7EEFAA4CE9}"/>
              </a:ext>
            </a:extLst>
          </p:cNvPr>
          <p:cNvCxnSpPr>
            <a:cxnSpLocks/>
            <a:stCxn id="20" idx="2"/>
            <a:endCxn id="23" idx="0"/>
          </p:cNvCxnSpPr>
          <p:nvPr/>
        </p:nvCxnSpPr>
        <p:spPr>
          <a:xfrm>
            <a:off x="4105673" y="1948510"/>
            <a:ext cx="196" cy="17965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45" name="Rectangle 44">
            <a:extLst>
              <a:ext uri="{FF2B5EF4-FFF2-40B4-BE49-F238E27FC236}">
                <a16:creationId xmlns:a16="http://schemas.microsoft.com/office/drawing/2014/main" id="{F22D7B0D-3518-8E14-AC07-1B842F596729}"/>
              </a:ext>
            </a:extLst>
          </p:cNvPr>
          <p:cNvSpPr/>
          <p:nvPr/>
        </p:nvSpPr>
        <p:spPr>
          <a:xfrm>
            <a:off x="6416015" y="2784457"/>
            <a:ext cx="3338047" cy="381971"/>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a:solidFill>
                  <a:schemeClr val="bg2">
                    <a:lumMod val="50000"/>
                  </a:schemeClr>
                </a:solidFill>
              </a:rPr>
              <a:t>Télécharge les documents</a:t>
            </a:r>
          </a:p>
        </p:txBody>
      </p:sp>
      <p:sp>
        <p:nvSpPr>
          <p:cNvPr id="43" name="Rectangle 42">
            <a:extLst>
              <a:ext uri="{FF2B5EF4-FFF2-40B4-BE49-F238E27FC236}">
                <a16:creationId xmlns:a16="http://schemas.microsoft.com/office/drawing/2014/main" id="{7669F110-58BC-C7BD-83B6-0A4F9EAE4601}"/>
              </a:ext>
            </a:extLst>
          </p:cNvPr>
          <p:cNvSpPr/>
          <p:nvPr/>
        </p:nvSpPr>
        <p:spPr>
          <a:xfrm>
            <a:off x="2436651" y="2699365"/>
            <a:ext cx="3338435" cy="552156"/>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algn="ctr"/>
            <a:r>
              <a:rPr lang="fr-FR" sz="1200">
                <a:solidFill>
                  <a:schemeClr val="bg2">
                    <a:lumMod val="50000"/>
                  </a:schemeClr>
                </a:solidFill>
              </a:rPr>
              <a:t>Crée un ticket GLPI pour la demande d’un nouveau client en joignant le formulaire complété et les documents nécessaires (ex : RIB, n° Siret…)</a:t>
            </a:r>
          </a:p>
        </p:txBody>
      </p:sp>
      <p:pic>
        <p:nvPicPr>
          <p:cNvPr id="47" name="Picture 4" descr="Accueil - GLPI Project">
            <a:extLst>
              <a:ext uri="{FF2B5EF4-FFF2-40B4-BE49-F238E27FC236}">
                <a16:creationId xmlns:a16="http://schemas.microsoft.com/office/drawing/2014/main" id="{15965FBF-560E-4447-76CA-A1188AAC8C97}"/>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478030" y="3196773"/>
            <a:ext cx="296671" cy="126257"/>
          </a:xfrm>
          <a:prstGeom prst="rect">
            <a:avLst/>
          </a:prstGeom>
          <a:noFill/>
          <a:extLst>
            <a:ext uri="{909E8E84-426E-40DD-AFC4-6F175D3DCCD1}">
              <a14:hiddenFill xmlns:a14="http://schemas.microsoft.com/office/drawing/2010/main">
                <a:solidFill>
                  <a:srgbClr val="FFFFFF"/>
                </a:solidFill>
              </a14:hiddenFill>
            </a:ext>
          </a:extLst>
        </p:spPr>
      </p:pic>
      <p:pic>
        <p:nvPicPr>
          <p:cNvPr id="49" name="Picture 2" descr="Microsoft Word Logo - Télécharger PNG et vecteur">
            <a:extLst>
              <a:ext uri="{FF2B5EF4-FFF2-40B4-BE49-F238E27FC236}">
                <a16:creationId xmlns:a16="http://schemas.microsoft.com/office/drawing/2014/main" id="{FE6EB651-EE45-8358-89C5-98408AD55EE5}"/>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rot="610546">
            <a:off x="5566197" y="2036046"/>
            <a:ext cx="184249" cy="184249"/>
          </a:xfrm>
          <a:prstGeom prst="rect">
            <a:avLst/>
          </a:prstGeom>
          <a:noFill/>
          <a:extLst>
            <a:ext uri="{909E8E84-426E-40DD-AFC4-6F175D3DCCD1}">
              <a14:hiddenFill xmlns:a14="http://schemas.microsoft.com/office/drawing/2010/main">
                <a:solidFill>
                  <a:srgbClr val="FFFFFF"/>
                </a:solidFill>
              </a14:hiddenFill>
            </a:ext>
          </a:extLst>
        </p:spPr>
      </p:pic>
      <p:cxnSp>
        <p:nvCxnSpPr>
          <p:cNvPr id="53" name="Connecteur droit avec flèche 52">
            <a:extLst>
              <a:ext uri="{FF2B5EF4-FFF2-40B4-BE49-F238E27FC236}">
                <a16:creationId xmlns:a16="http://schemas.microsoft.com/office/drawing/2014/main" id="{30E7EA7C-C173-F909-9D5A-EEBBBED39EC6}"/>
              </a:ext>
            </a:extLst>
          </p:cNvPr>
          <p:cNvCxnSpPr>
            <a:cxnSpLocks/>
            <a:stCxn id="23" idx="2"/>
            <a:endCxn id="43" idx="0"/>
          </p:cNvCxnSpPr>
          <p:nvPr/>
        </p:nvCxnSpPr>
        <p:spPr>
          <a:xfrm>
            <a:off x="4105868" y="2510141"/>
            <a:ext cx="0" cy="18922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56" name="Connecteur droit avec flèche 55">
            <a:extLst>
              <a:ext uri="{FF2B5EF4-FFF2-40B4-BE49-F238E27FC236}">
                <a16:creationId xmlns:a16="http://schemas.microsoft.com/office/drawing/2014/main" id="{02BC2C1C-0AD9-55D8-F554-73AB27D384EC}"/>
              </a:ext>
            </a:extLst>
          </p:cNvPr>
          <p:cNvCxnSpPr>
            <a:stCxn id="43" idx="3"/>
            <a:endCxn id="45" idx="1"/>
          </p:cNvCxnSpPr>
          <p:nvPr/>
        </p:nvCxnSpPr>
        <p:spPr>
          <a:xfrm>
            <a:off x="5775085" y="2975445"/>
            <a:ext cx="640931" cy="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57" name="Rectangle 56">
            <a:extLst>
              <a:ext uri="{FF2B5EF4-FFF2-40B4-BE49-F238E27FC236}">
                <a16:creationId xmlns:a16="http://schemas.microsoft.com/office/drawing/2014/main" id="{C072667B-6068-5CB9-C7CC-71E470A13E4A}"/>
              </a:ext>
            </a:extLst>
          </p:cNvPr>
          <p:cNvSpPr/>
          <p:nvPr/>
        </p:nvSpPr>
        <p:spPr>
          <a:xfrm>
            <a:off x="6416015" y="3342939"/>
            <a:ext cx="3338047" cy="381971"/>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a:solidFill>
                  <a:schemeClr val="bg2">
                    <a:lumMod val="50000"/>
                  </a:schemeClr>
                </a:solidFill>
              </a:rPr>
              <a:t>Remplit les informations du tiers dans l’outil </a:t>
            </a:r>
            <a:r>
              <a:rPr lang="fr-FR" sz="1200" err="1">
                <a:solidFill>
                  <a:schemeClr val="bg2">
                    <a:lumMod val="50000"/>
                  </a:schemeClr>
                </a:solidFill>
              </a:rPr>
              <a:t>Sifac</a:t>
            </a:r>
            <a:r>
              <a:rPr lang="fr-FR" sz="1200">
                <a:solidFill>
                  <a:schemeClr val="bg2">
                    <a:lumMod val="50000"/>
                  </a:schemeClr>
                </a:solidFill>
              </a:rPr>
              <a:t> depuis le document Word transmis</a:t>
            </a:r>
          </a:p>
        </p:txBody>
      </p:sp>
      <p:pic>
        <p:nvPicPr>
          <p:cNvPr id="58" name="Graphique 57" descr="Clavier avec un remplissage uni">
            <a:extLst>
              <a:ext uri="{FF2B5EF4-FFF2-40B4-BE49-F238E27FC236}">
                <a16:creationId xmlns:a16="http://schemas.microsoft.com/office/drawing/2014/main" id="{8FBBF8E4-85DC-6963-4A4D-3601957CAF6C}"/>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rot="1090740">
            <a:off x="9484167" y="3163726"/>
            <a:ext cx="302415" cy="302415"/>
          </a:xfrm>
          <a:prstGeom prst="rect">
            <a:avLst/>
          </a:prstGeom>
        </p:spPr>
      </p:pic>
      <p:cxnSp>
        <p:nvCxnSpPr>
          <p:cNvPr id="60" name="Connecteur droit avec flèche 59">
            <a:extLst>
              <a:ext uri="{FF2B5EF4-FFF2-40B4-BE49-F238E27FC236}">
                <a16:creationId xmlns:a16="http://schemas.microsoft.com/office/drawing/2014/main" id="{AFBCF8A8-AD21-2E04-A77A-1D8E254ECBAB}"/>
              </a:ext>
            </a:extLst>
          </p:cNvPr>
          <p:cNvCxnSpPr>
            <a:stCxn id="45" idx="2"/>
            <a:endCxn id="57" idx="0"/>
          </p:cNvCxnSpPr>
          <p:nvPr/>
        </p:nvCxnSpPr>
        <p:spPr>
          <a:xfrm>
            <a:off x="8085039" y="3166430"/>
            <a:ext cx="0" cy="17651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61" name="Rectangle 60">
            <a:extLst>
              <a:ext uri="{FF2B5EF4-FFF2-40B4-BE49-F238E27FC236}">
                <a16:creationId xmlns:a16="http://schemas.microsoft.com/office/drawing/2014/main" id="{8BB726D5-A8CE-4FDC-7C29-3C39CFA7EFE5}"/>
              </a:ext>
            </a:extLst>
          </p:cNvPr>
          <p:cNvSpPr/>
          <p:nvPr/>
        </p:nvSpPr>
        <p:spPr>
          <a:xfrm>
            <a:off x="6416015" y="3911249"/>
            <a:ext cx="3338047" cy="381971"/>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a:solidFill>
                  <a:schemeClr val="bg2">
                    <a:lumMod val="50000"/>
                  </a:schemeClr>
                </a:solidFill>
              </a:rPr>
              <a:t>Demande la validation des coordonnées bancaires à un autre agent*</a:t>
            </a:r>
          </a:p>
        </p:txBody>
      </p:sp>
      <p:cxnSp>
        <p:nvCxnSpPr>
          <p:cNvPr id="64" name="Connecteur droit avec flèche 63">
            <a:extLst>
              <a:ext uri="{FF2B5EF4-FFF2-40B4-BE49-F238E27FC236}">
                <a16:creationId xmlns:a16="http://schemas.microsoft.com/office/drawing/2014/main" id="{8CA0281E-6A8E-47C7-927B-3F7144B4C2E6}"/>
              </a:ext>
            </a:extLst>
          </p:cNvPr>
          <p:cNvCxnSpPr>
            <a:stCxn id="57" idx="2"/>
            <a:endCxn id="61" idx="0"/>
          </p:cNvCxnSpPr>
          <p:nvPr/>
        </p:nvCxnSpPr>
        <p:spPr>
          <a:xfrm>
            <a:off x="8085039" y="3724909"/>
            <a:ext cx="0" cy="18633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65" name="Organigramme : Décision 64">
            <a:extLst>
              <a:ext uri="{FF2B5EF4-FFF2-40B4-BE49-F238E27FC236}">
                <a16:creationId xmlns:a16="http://schemas.microsoft.com/office/drawing/2014/main" id="{E3C156FA-1BD5-334F-6C4D-5445E278B6F0}"/>
              </a:ext>
            </a:extLst>
          </p:cNvPr>
          <p:cNvSpPr/>
          <p:nvPr/>
        </p:nvSpPr>
        <p:spPr>
          <a:xfrm>
            <a:off x="7293052" y="4479561"/>
            <a:ext cx="1583973" cy="428731"/>
          </a:xfrm>
          <a:prstGeom prst="flowChartDecision">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a:solidFill>
                  <a:schemeClr val="bg2">
                    <a:lumMod val="50000"/>
                  </a:schemeClr>
                </a:solidFill>
              </a:rPr>
              <a:t>Validé ?</a:t>
            </a:r>
          </a:p>
        </p:txBody>
      </p:sp>
      <p:sp>
        <p:nvSpPr>
          <p:cNvPr id="66" name="ZoneTexte 65">
            <a:extLst>
              <a:ext uri="{FF2B5EF4-FFF2-40B4-BE49-F238E27FC236}">
                <a16:creationId xmlns:a16="http://schemas.microsoft.com/office/drawing/2014/main" id="{CD32D794-EE4E-A6BE-BD7E-091C05E7F627}"/>
              </a:ext>
            </a:extLst>
          </p:cNvPr>
          <p:cNvSpPr txBox="1"/>
          <p:nvPr/>
        </p:nvSpPr>
        <p:spPr>
          <a:xfrm>
            <a:off x="8786945" y="4455950"/>
            <a:ext cx="307571" cy="276999"/>
          </a:xfrm>
          <a:prstGeom prst="rect">
            <a:avLst/>
          </a:prstGeom>
          <a:noFill/>
        </p:spPr>
        <p:txBody>
          <a:bodyPr wrap="square" lIns="0" rIns="0" rtlCol="0">
            <a:spAutoFit/>
          </a:bodyPr>
          <a:lstStyle/>
          <a:p>
            <a:pPr algn="ctr"/>
            <a:r>
              <a:rPr lang="fr-FR" sz="1200">
                <a:solidFill>
                  <a:schemeClr val="bg2">
                    <a:lumMod val="50000"/>
                  </a:schemeClr>
                </a:solidFill>
              </a:rPr>
              <a:t>Oui</a:t>
            </a:r>
          </a:p>
        </p:txBody>
      </p:sp>
      <p:sp>
        <p:nvSpPr>
          <p:cNvPr id="67" name="ZoneTexte 66">
            <a:extLst>
              <a:ext uri="{FF2B5EF4-FFF2-40B4-BE49-F238E27FC236}">
                <a16:creationId xmlns:a16="http://schemas.microsoft.com/office/drawing/2014/main" id="{A6942B92-7AA0-2763-5797-6FDBA1036AAE}"/>
              </a:ext>
            </a:extLst>
          </p:cNvPr>
          <p:cNvSpPr txBox="1"/>
          <p:nvPr/>
        </p:nvSpPr>
        <p:spPr>
          <a:xfrm>
            <a:off x="7139265" y="4417564"/>
            <a:ext cx="307571" cy="276999"/>
          </a:xfrm>
          <a:prstGeom prst="rect">
            <a:avLst/>
          </a:prstGeom>
          <a:noFill/>
        </p:spPr>
        <p:txBody>
          <a:bodyPr wrap="square" lIns="0" rIns="0" rtlCol="0">
            <a:spAutoFit/>
          </a:bodyPr>
          <a:lstStyle/>
          <a:p>
            <a:pPr algn="ctr"/>
            <a:r>
              <a:rPr lang="fr-FR" sz="1200">
                <a:solidFill>
                  <a:schemeClr val="bg2">
                    <a:lumMod val="50000"/>
                  </a:schemeClr>
                </a:solidFill>
              </a:rPr>
              <a:t>Non</a:t>
            </a:r>
          </a:p>
        </p:txBody>
      </p:sp>
      <p:cxnSp>
        <p:nvCxnSpPr>
          <p:cNvPr id="69" name="Connecteur droit avec flèche 68">
            <a:extLst>
              <a:ext uri="{FF2B5EF4-FFF2-40B4-BE49-F238E27FC236}">
                <a16:creationId xmlns:a16="http://schemas.microsoft.com/office/drawing/2014/main" id="{A48BD272-383A-2E2A-253C-E827E81D3936}"/>
              </a:ext>
            </a:extLst>
          </p:cNvPr>
          <p:cNvCxnSpPr>
            <a:stCxn id="61" idx="2"/>
            <a:endCxn id="65" idx="0"/>
          </p:cNvCxnSpPr>
          <p:nvPr/>
        </p:nvCxnSpPr>
        <p:spPr>
          <a:xfrm flipH="1">
            <a:off x="8085040" y="4293221"/>
            <a:ext cx="1" cy="18634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70" name="Rectangle 69">
            <a:extLst>
              <a:ext uri="{FF2B5EF4-FFF2-40B4-BE49-F238E27FC236}">
                <a16:creationId xmlns:a16="http://schemas.microsoft.com/office/drawing/2014/main" id="{0697358F-D2FF-33EB-CC9B-3C3EDB3426B1}"/>
              </a:ext>
            </a:extLst>
          </p:cNvPr>
          <p:cNvSpPr/>
          <p:nvPr/>
        </p:nvSpPr>
        <p:spPr>
          <a:xfrm>
            <a:off x="8642139" y="5447359"/>
            <a:ext cx="1316679" cy="276999"/>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a:solidFill>
                  <a:schemeClr val="bg2">
                    <a:lumMod val="50000"/>
                  </a:schemeClr>
                </a:solidFill>
              </a:rPr>
              <a:t>Clôture le ticket</a:t>
            </a:r>
          </a:p>
        </p:txBody>
      </p:sp>
      <p:cxnSp>
        <p:nvCxnSpPr>
          <p:cNvPr id="80" name="Connecteur : en angle 79">
            <a:extLst>
              <a:ext uri="{FF2B5EF4-FFF2-40B4-BE49-F238E27FC236}">
                <a16:creationId xmlns:a16="http://schemas.microsoft.com/office/drawing/2014/main" id="{F664BD78-1E6C-C558-4589-2D83D89173E4}"/>
              </a:ext>
            </a:extLst>
          </p:cNvPr>
          <p:cNvCxnSpPr>
            <a:stCxn id="65" idx="3"/>
            <a:endCxn id="70" idx="0"/>
          </p:cNvCxnSpPr>
          <p:nvPr/>
        </p:nvCxnSpPr>
        <p:spPr>
          <a:xfrm>
            <a:off x="8877023" y="4693926"/>
            <a:ext cx="423455" cy="753433"/>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sp>
        <p:nvSpPr>
          <p:cNvPr id="82" name="Rectangle 81">
            <a:extLst>
              <a:ext uri="{FF2B5EF4-FFF2-40B4-BE49-F238E27FC236}">
                <a16:creationId xmlns:a16="http://schemas.microsoft.com/office/drawing/2014/main" id="{B2EAA508-4650-7C99-808A-2B1DAAC7867D}"/>
              </a:ext>
            </a:extLst>
          </p:cNvPr>
          <p:cNvSpPr/>
          <p:nvPr/>
        </p:nvSpPr>
        <p:spPr>
          <a:xfrm>
            <a:off x="6213897" y="5410816"/>
            <a:ext cx="1933280" cy="350083"/>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a:solidFill>
                  <a:schemeClr val="bg2">
                    <a:lumMod val="50000"/>
                  </a:schemeClr>
                </a:solidFill>
              </a:rPr>
              <a:t>Demande des informations complémentaires</a:t>
            </a:r>
          </a:p>
        </p:txBody>
      </p:sp>
      <p:cxnSp>
        <p:nvCxnSpPr>
          <p:cNvPr id="84" name="Connecteur : en angle 83">
            <a:extLst>
              <a:ext uri="{FF2B5EF4-FFF2-40B4-BE49-F238E27FC236}">
                <a16:creationId xmlns:a16="http://schemas.microsoft.com/office/drawing/2014/main" id="{B7274DC5-6FDA-2E96-B6E4-03868DEAF781}"/>
              </a:ext>
            </a:extLst>
          </p:cNvPr>
          <p:cNvCxnSpPr>
            <a:stCxn id="65" idx="1"/>
            <a:endCxn id="82" idx="0"/>
          </p:cNvCxnSpPr>
          <p:nvPr/>
        </p:nvCxnSpPr>
        <p:spPr>
          <a:xfrm rot="10800000" flipV="1">
            <a:off x="7180536" y="4693925"/>
            <a:ext cx="112515" cy="716891"/>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sp>
        <p:nvSpPr>
          <p:cNvPr id="89" name="Rectangle 88">
            <a:extLst>
              <a:ext uri="{FF2B5EF4-FFF2-40B4-BE49-F238E27FC236}">
                <a16:creationId xmlns:a16="http://schemas.microsoft.com/office/drawing/2014/main" id="{3764177E-42A4-5275-DF0B-68E6DC36CABF}"/>
              </a:ext>
            </a:extLst>
          </p:cNvPr>
          <p:cNvSpPr/>
          <p:nvPr/>
        </p:nvSpPr>
        <p:spPr>
          <a:xfrm>
            <a:off x="2436650" y="4611313"/>
            <a:ext cx="3338047" cy="381971"/>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a:solidFill>
                  <a:schemeClr val="bg2">
                    <a:lumMod val="50000"/>
                  </a:schemeClr>
                </a:solidFill>
              </a:rPr>
              <a:t>Transmet des informations supplémentaires</a:t>
            </a:r>
          </a:p>
        </p:txBody>
      </p:sp>
      <p:cxnSp>
        <p:nvCxnSpPr>
          <p:cNvPr id="91" name="Connecteur : en angle 90">
            <a:extLst>
              <a:ext uri="{FF2B5EF4-FFF2-40B4-BE49-F238E27FC236}">
                <a16:creationId xmlns:a16="http://schemas.microsoft.com/office/drawing/2014/main" id="{342C64AC-4539-E599-1376-333D70A168C1}"/>
              </a:ext>
            </a:extLst>
          </p:cNvPr>
          <p:cNvCxnSpPr>
            <a:stCxn id="82" idx="1"/>
            <a:endCxn id="89" idx="2"/>
          </p:cNvCxnSpPr>
          <p:nvPr/>
        </p:nvCxnSpPr>
        <p:spPr>
          <a:xfrm rot="10800000">
            <a:off x="4105673" y="4993283"/>
            <a:ext cx="2108224" cy="592575"/>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93" name="Connecteur : en angle 92">
            <a:extLst>
              <a:ext uri="{FF2B5EF4-FFF2-40B4-BE49-F238E27FC236}">
                <a16:creationId xmlns:a16="http://schemas.microsoft.com/office/drawing/2014/main" id="{BAD94B03-8152-3CC2-C758-8D8F038E295D}"/>
              </a:ext>
            </a:extLst>
          </p:cNvPr>
          <p:cNvCxnSpPr>
            <a:stCxn id="89" idx="0"/>
            <a:endCxn id="57" idx="1"/>
          </p:cNvCxnSpPr>
          <p:nvPr/>
        </p:nvCxnSpPr>
        <p:spPr>
          <a:xfrm rot="5400000" flipH="1" flipV="1">
            <a:off x="4722150" y="2917449"/>
            <a:ext cx="1077388" cy="2310343"/>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pic>
        <p:nvPicPr>
          <p:cNvPr id="1026" name="Picture 2" descr="Sifac Démat &gt; 20 établissements au RDV - Amue">
            <a:extLst>
              <a:ext uri="{FF2B5EF4-FFF2-40B4-BE49-F238E27FC236}">
                <a16:creationId xmlns:a16="http://schemas.microsoft.com/office/drawing/2014/main" id="{ED8A4189-92F4-26D5-95A4-AC4ACEBC2D55}"/>
              </a:ext>
            </a:extLst>
          </p:cNvPr>
          <p:cNvPicPr>
            <a:picLocks noChangeAspect="1" noChangeArrowheads="1"/>
          </p:cNvPicPr>
          <p:nvPr/>
        </p:nvPicPr>
        <p:blipFill rotWithShape="1">
          <a:blip r:embed="rId6" cstate="print">
            <a:extLst>
              <a:ext uri="{28A0092B-C50C-407E-A947-70E740481C1C}">
                <a14:useLocalDpi xmlns:a14="http://schemas.microsoft.com/office/drawing/2010/main" val="0"/>
              </a:ext>
            </a:extLst>
          </a:blip>
          <a:srcRect r="34374"/>
          <a:stretch/>
        </p:blipFill>
        <p:spPr bwMode="auto">
          <a:xfrm>
            <a:off x="9247015" y="3660649"/>
            <a:ext cx="507047" cy="12625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3898119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94CF109-527A-59CF-0313-D85BAE29E5DE}"/>
            </a:ext>
          </a:extLst>
        </p:cNvPr>
        <p:cNvGrpSpPr/>
        <p:nvPr/>
      </p:nvGrpSpPr>
      <p:grpSpPr>
        <a:xfrm>
          <a:off x="0" y="0"/>
          <a:ext cx="0" cy="0"/>
          <a:chOff x="0" y="0"/>
          <a:chExt cx="0" cy="0"/>
        </a:xfrm>
      </p:grpSpPr>
      <p:sp>
        <p:nvSpPr>
          <p:cNvPr id="2" name="Titre 1">
            <a:extLst>
              <a:ext uri="{FF2B5EF4-FFF2-40B4-BE49-F238E27FC236}">
                <a16:creationId xmlns:a16="http://schemas.microsoft.com/office/drawing/2014/main" id="{9379F25F-FADF-63C6-F765-E36C19452B4F}"/>
              </a:ext>
            </a:extLst>
          </p:cNvPr>
          <p:cNvSpPr>
            <a:spLocks noGrp="1"/>
          </p:cNvSpPr>
          <p:nvPr>
            <p:ph type="title"/>
          </p:nvPr>
        </p:nvSpPr>
        <p:spPr/>
        <p:txBody>
          <a:bodyPr/>
          <a:lstStyle/>
          <a:p>
            <a:r>
              <a:rPr lang="fr-FR"/>
              <a:t>Demande d’assistance </a:t>
            </a:r>
            <a:r>
              <a:rPr lang="fr-FR" err="1"/>
              <a:t>Sifac</a:t>
            </a:r>
            <a:endParaRPr lang="fr-FR"/>
          </a:p>
        </p:txBody>
      </p:sp>
      <p:grpSp>
        <p:nvGrpSpPr>
          <p:cNvPr id="4" name="Groupe 3">
            <a:extLst>
              <a:ext uri="{FF2B5EF4-FFF2-40B4-BE49-F238E27FC236}">
                <a16:creationId xmlns:a16="http://schemas.microsoft.com/office/drawing/2014/main" id="{730FBFAA-1202-1E0A-2B96-5487601CE876}"/>
              </a:ext>
            </a:extLst>
          </p:cNvPr>
          <p:cNvGrpSpPr>
            <a:grpSpLocks/>
          </p:cNvGrpSpPr>
          <p:nvPr/>
        </p:nvGrpSpPr>
        <p:grpSpPr>
          <a:xfrm>
            <a:off x="8128431" y="1033883"/>
            <a:ext cx="3888000" cy="5302096"/>
            <a:chOff x="1808798" y="1917205"/>
            <a:chExt cx="1613979" cy="3046185"/>
          </a:xfrm>
        </p:grpSpPr>
        <p:sp>
          <p:nvSpPr>
            <p:cNvPr id="5" name="Rectangle 4">
              <a:extLst>
                <a:ext uri="{FF2B5EF4-FFF2-40B4-BE49-F238E27FC236}">
                  <a16:creationId xmlns:a16="http://schemas.microsoft.com/office/drawing/2014/main" id="{AC1E2B17-0D25-2F8D-37CB-8DAA6876A3ED}"/>
                </a:ext>
              </a:extLst>
            </p:cNvPr>
            <p:cNvSpPr>
              <a:spLocks/>
            </p:cNvSpPr>
            <p:nvPr/>
          </p:nvSpPr>
          <p:spPr>
            <a:xfrm>
              <a:off x="1809482" y="2142838"/>
              <a:ext cx="1613295" cy="282055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fr-FR" sz="1351"/>
            </a:p>
          </p:txBody>
        </p:sp>
        <p:sp>
          <p:nvSpPr>
            <p:cNvPr id="6" name="Rectangle 5">
              <a:extLst>
                <a:ext uri="{FF2B5EF4-FFF2-40B4-BE49-F238E27FC236}">
                  <a16:creationId xmlns:a16="http://schemas.microsoft.com/office/drawing/2014/main" id="{1BFBA6AC-E18F-E427-5EFD-443B5B369667}"/>
                </a:ext>
              </a:extLst>
            </p:cNvPr>
            <p:cNvSpPr>
              <a:spLocks/>
            </p:cNvSpPr>
            <p:nvPr/>
          </p:nvSpPr>
          <p:spPr>
            <a:xfrm>
              <a:off x="1808798" y="1917205"/>
              <a:ext cx="1613979" cy="21338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fr-FR" sz="1200" b="1">
                  <a:solidFill>
                    <a:schemeClr val="bg1"/>
                  </a:solidFill>
                </a:rPr>
                <a:t>DSI</a:t>
              </a:r>
            </a:p>
          </p:txBody>
        </p:sp>
      </p:grpSp>
      <p:grpSp>
        <p:nvGrpSpPr>
          <p:cNvPr id="7" name="Groupe 6">
            <a:extLst>
              <a:ext uri="{FF2B5EF4-FFF2-40B4-BE49-F238E27FC236}">
                <a16:creationId xmlns:a16="http://schemas.microsoft.com/office/drawing/2014/main" id="{C1158087-0C72-8B20-6C30-CEE70A2CF407}"/>
              </a:ext>
            </a:extLst>
          </p:cNvPr>
          <p:cNvGrpSpPr>
            <a:grpSpLocks/>
          </p:cNvGrpSpPr>
          <p:nvPr/>
        </p:nvGrpSpPr>
        <p:grpSpPr>
          <a:xfrm>
            <a:off x="171353" y="1033885"/>
            <a:ext cx="3888000" cy="5302097"/>
            <a:chOff x="1807907" y="1917205"/>
            <a:chExt cx="1554481" cy="2607276"/>
          </a:xfrm>
        </p:grpSpPr>
        <p:sp>
          <p:nvSpPr>
            <p:cNvPr id="8" name="Rectangle 7">
              <a:extLst>
                <a:ext uri="{FF2B5EF4-FFF2-40B4-BE49-F238E27FC236}">
                  <a16:creationId xmlns:a16="http://schemas.microsoft.com/office/drawing/2014/main" id="{005F4717-D0ED-EFF7-21D8-CE2E7F0D2987}"/>
                </a:ext>
              </a:extLst>
            </p:cNvPr>
            <p:cNvSpPr>
              <a:spLocks/>
            </p:cNvSpPr>
            <p:nvPr/>
          </p:nvSpPr>
          <p:spPr>
            <a:xfrm>
              <a:off x="1807907" y="2110327"/>
              <a:ext cx="1554480" cy="241415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fr-FR" sz="1351"/>
            </a:p>
          </p:txBody>
        </p:sp>
        <p:sp>
          <p:nvSpPr>
            <p:cNvPr id="9" name="Rectangle 8">
              <a:extLst>
                <a:ext uri="{FF2B5EF4-FFF2-40B4-BE49-F238E27FC236}">
                  <a16:creationId xmlns:a16="http://schemas.microsoft.com/office/drawing/2014/main" id="{659885D3-8F24-B1BE-6700-326E7EA45DC9}"/>
                </a:ext>
              </a:extLst>
            </p:cNvPr>
            <p:cNvSpPr>
              <a:spLocks/>
            </p:cNvSpPr>
            <p:nvPr/>
          </p:nvSpPr>
          <p:spPr>
            <a:xfrm>
              <a:off x="1808798" y="1917205"/>
              <a:ext cx="1553590" cy="18264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fr-FR" sz="1200" b="1">
                  <a:solidFill>
                    <a:schemeClr val="bg1"/>
                  </a:solidFill>
                </a:rPr>
                <a:t>UTILISATEUR</a:t>
              </a:r>
            </a:p>
          </p:txBody>
        </p:sp>
      </p:grpSp>
      <p:grpSp>
        <p:nvGrpSpPr>
          <p:cNvPr id="10" name="Groupe 9">
            <a:extLst>
              <a:ext uri="{FF2B5EF4-FFF2-40B4-BE49-F238E27FC236}">
                <a16:creationId xmlns:a16="http://schemas.microsoft.com/office/drawing/2014/main" id="{731FF695-1103-EA03-AE4B-A4B6C5FC8581}"/>
              </a:ext>
            </a:extLst>
          </p:cNvPr>
          <p:cNvGrpSpPr>
            <a:grpSpLocks/>
          </p:cNvGrpSpPr>
          <p:nvPr/>
        </p:nvGrpSpPr>
        <p:grpSpPr>
          <a:xfrm>
            <a:off x="4152000" y="1038286"/>
            <a:ext cx="3888000" cy="5297695"/>
            <a:chOff x="1695385" y="1917205"/>
            <a:chExt cx="1673608" cy="2468754"/>
          </a:xfrm>
        </p:grpSpPr>
        <p:sp>
          <p:nvSpPr>
            <p:cNvPr id="11" name="Rectangle 10">
              <a:extLst>
                <a:ext uri="{FF2B5EF4-FFF2-40B4-BE49-F238E27FC236}">
                  <a16:creationId xmlns:a16="http://schemas.microsoft.com/office/drawing/2014/main" id="{9C4EBA77-F034-5CB4-C4D7-EE1F8CF83E85}"/>
                </a:ext>
              </a:extLst>
            </p:cNvPr>
            <p:cNvSpPr>
              <a:spLocks/>
            </p:cNvSpPr>
            <p:nvPr/>
          </p:nvSpPr>
          <p:spPr>
            <a:xfrm>
              <a:off x="1695385" y="2100218"/>
              <a:ext cx="1673608" cy="228574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fr-FR" sz="1351"/>
            </a:p>
          </p:txBody>
        </p:sp>
        <p:sp>
          <p:nvSpPr>
            <p:cNvPr id="12" name="Rectangle 11">
              <a:extLst>
                <a:ext uri="{FF2B5EF4-FFF2-40B4-BE49-F238E27FC236}">
                  <a16:creationId xmlns:a16="http://schemas.microsoft.com/office/drawing/2014/main" id="{F42DF6F0-7140-3268-6808-1DAF1AFCC51E}"/>
                </a:ext>
              </a:extLst>
            </p:cNvPr>
            <p:cNvSpPr>
              <a:spLocks/>
            </p:cNvSpPr>
            <p:nvPr/>
          </p:nvSpPr>
          <p:spPr>
            <a:xfrm>
              <a:off x="1695385" y="1917205"/>
              <a:ext cx="1673608" cy="17308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fr-FR" sz="1200" b="1">
                  <a:solidFill>
                    <a:schemeClr val="bg1"/>
                  </a:solidFill>
                </a:rPr>
                <a:t>DAF</a:t>
              </a:r>
            </a:p>
          </p:txBody>
        </p:sp>
      </p:grpSp>
      <p:sp>
        <p:nvSpPr>
          <p:cNvPr id="33" name="Espace réservé du contenu 2">
            <a:extLst>
              <a:ext uri="{FF2B5EF4-FFF2-40B4-BE49-F238E27FC236}">
                <a16:creationId xmlns:a16="http://schemas.microsoft.com/office/drawing/2014/main" id="{EE395D96-C0E7-F955-1FCE-8A66B32A9817}"/>
              </a:ext>
            </a:extLst>
          </p:cNvPr>
          <p:cNvSpPr>
            <a:spLocks noGrp="1"/>
          </p:cNvSpPr>
          <p:nvPr>
            <p:ph sz="quarter" idx="10"/>
          </p:nvPr>
        </p:nvSpPr>
        <p:spPr>
          <a:xfrm>
            <a:off x="310817" y="118621"/>
            <a:ext cx="6070601" cy="216000"/>
          </a:xfrm>
        </p:spPr>
        <p:txBody>
          <a:bodyPr/>
          <a:lstStyle/>
          <a:p>
            <a:r>
              <a:rPr lang="fr-FR"/>
              <a:t>DAF</a:t>
            </a:r>
          </a:p>
        </p:txBody>
      </p:sp>
      <p:sp>
        <p:nvSpPr>
          <p:cNvPr id="3" name="ZoneTexte 2">
            <a:extLst>
              <a:ext uri="{FF2B5EF4-FFF2-40B4-BE49-F238E27FC236}">
                <a16:creationId xmlns:a16="http://schemas.microsoft.com/office/drawing/2014/main" id="{A990753B-650A-EAAC-BA2B-E494F5F7FC57}"/>
              </a:ext>
            </a:extLst>
          </p:cNvPr>
          <p:cNvSpPr txBox="1"/>
          <p:nvPr/>
        </p:nvSpPr>
        <p:spPr>
          <a:xfrm>
            <a:off x="551731" y="1563614"/>
            <a:ext cx="3127248" cy="227396"/>
          </a:xfrm>
          <a:prstGeom prst="roundRect">
            <a:avLst>
              <a:gd name="adj" fmla="val 50000"/>
            </a:avLst>
          </a:prstGeom>
          <a:solidFill>
            <a:srgbClr val="00A295"/>
          </a:solidFill>
          <a:ln>
            <a:solidFill>
              <a:schemeClr val="tx1"/>
            </a:solidFill>
          </a:ln>
        </p:spPr>
        <p:txBody>
          <a:bodyPr wrap="square" lIns="0" tIns="0" rIns="0" bIns="0" rtlCol="0" anchor="ctr">
            <a:spAutoFit/>
          </a:bodyPr>
          <a:lstStyle>
            <a:defPPr>
              <a:defRPr lang="fr-FR"/>
            </a:defPPr>
            <a:lvl1pPr algn="ctr">
              <a:defRPr sz="1051">
                <a:solidFill>
                  <a:schemeClr val="bg1"/>
                </a:solidFill>
                <a:latin typeface="+mj-lt"/>
              </a:defRPr>
            </a:lvl1pPr>
          </a:lstStyle>
          <a:p>
            <a:r>
              <a:rPr lang="fr-FR">
                <a:latin typeface="+mn-lt"/>
              </a:rPr>
              <a:t>Besoin d’assistance sur </a:t>
            </a:r>
            <a:r>
              <a:rPr lang="fr-FR" err="1">
                <a:latin typeface="+mn-lt"/>
              </a:rPr>
              <a:t>Sifac</a:t>
            </a:r>
            <a:endParaRPr lang="fr-FR">
              <a:latin typeface="+mn-lt"/>
            </a:endParaRPr>
          </a:p>
        </p:txBody>
      </p:sp>
      <p:sp>
        <p:nvSpPr>
          <p:cNvPr id="14" name="Rectangle 13">
            <a:extLst>
              <a:ext uri="{FF2B5EF4-FFF2-40B4-BE49-F238E27FC236}">
                <a16:creationId xmlns:a16="http://schemas.microsoft.com/office/drawing/2014/main" id="{BE0828C1-A301-491A-728D-71741C82873D}"/>
              </a:ext>
            </a:extLst>
          </p:cNvPr>
          <p:cNvSpPr/>
          <p:nvPr/>
        </p:nvSpPr>
        <p:spPr>
          <a:xfrm>
            <a:off x="274375" y="2277858"/>
            <a:ext cx="1709439" cy="260449"/>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fr-FR" sz="1200">
                <a:solidFill>
                  <a:schemeClr val="bg2">
                    <a:lumMod val="50000"/>
                  </a:schemeClr>
                </a:solidFill>
              </a:rPr>
              <a:t>Se connecte à GLPI</a:t>
            </a:r>
          </a:p>
        </p:txBody>
      </p:sp>
      <p:sp>
        <p:nvSpPr>
          <p:cNvPr id="15" name="Ellipse 14">
            <a:extLst>
              <a:ext uri="{FF2B5EF4-FFF2-40B4-BE49-F238E27FC236}">
                <a16:creationId xmlns:a16="http://schemas.microsoft.com/office/drawing/2014/main" id="{0D9470BF-A227-D723-D26C-79ED22B83B8E}"/>
              </a:ext>
            </a:extLst>
          </p:cNvPr>
          <p:cNvSpPr/>
          <p:nvPr/>
        </p:nvSpPr>
        <p:spPr>
          <a:xfrm>
            <a:off x="5983691" y="5938389"/>
            <a:ext cx="224620" cy="224620"/>
          </a:xfrm>
          <a:prstGeom prst="ellipse">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200">
              <a:solidFill>
                <a:schemeClr val="bg2">
                  <a:lumMod val="50000"/>
                </a:schemeClr>
              </a:solidFill>
            </a:endParaRPr>
          </a:p>
        </p:txBody>
      </p:sp>
      <p:cxnSp>
        <p:nvCxnSpPr>
          <p:cNvPr id="16" name="Connecteur droit avec flèche 15">
            <a:extLst>
              <a:ext uri="{FF2B5EF4-FFF2-40B4-BE49-F238E27FC236}">
                <a16:creationId xmlns:a16="http://schemas.microsoft.com/office/drawing/2014/main" id="{54BD95D3-236F-CDCC-F81B-C3F65390DBC9}"/>
              </a:ext>
            </a:extLst>
          </p:cNvPr>
          <p:cNvCxnSpPr>
            <a:cxnSpLocks/>
            <a:stCxn id="32" idx="2"/>
            <a:endCxn id="15" idx="0"/>
          </p:cNvCxnSpPr>
          <p:nvPr/>
        </p:nvCxnSpPr>
        <p:spPr>
          <a:xfrm>
            <a:off x="6096000" y="5657335"/>
            <a:ext cx="0" cy="28105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pic>
        <p:nvPicPr>
          <p:cNvPr id="17" name="Picture 4" descr="Accueil - GLPI Project">
            <a:extLst>
              <a:ext uri="{FF2B5EF4-FFF2-40B4-BE49-F238E27FC236}">
                <a16:creationId xmlns:a16="http://schemas.microsoft.com/office/drawing/2014/main" id="{83B31C41-3CEE-E0B7-CB84-0EB3C4BB3677}"/>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688251" y="2495398"/>
            <a:ext cx="296671" cy="126257"/>
          </a:xfrm>
          <a:prstGeom prst="rect">
            <a:avLst/>
          </a:prstGeom>
          <a:noFill/>
          <a:extLst>
            <a:ext uri="{909E8E84-426E-40DD-AFC4-6F175D3DCCD1}">
              <a14:hiddenFill xmlns:a14="http://schemas.microsoft.com/office/drawing/2010/main">
                <a:solidFill>
                  <a:srgbClr val="FFFFFF"/>
                </a:solidFill>
              </a14:hiddenFill>
            </a:ext>
          </a:extLst>
        </p:spPr>
      </p:pic>
      <p:sp>
        <p:nvSpPr>
          <p:cNvPr id="18" name="Rectangle 17">
            <a:extLst>
              <a:ext uri="{FF2B5EF4-FFF2-40B4-BE49-F238E27FC236}">
                <a16:creationId xmlns:a16="http://schemas.microsoft.com/office/drawing/2014/main" id="{6A17A794-9101-1050-2D2B-EE770D588578}"/>
              </a:ext>
            </a:extLst>
          </p:cNvPr>
          <p:cNvSpPr/>
          <p:nvPr/>
        </p:nvSpPr>
        <p:spPr>
          <a:xfrm>
            <a:off x="274321" y="2788349"/>
            <a:ext cx="1709745" cy="445111"/>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fr-FR" sz="1200">
                <a:solidFill>
                  <a:schemeClr val="bg2">
                    <a:lumMod val="50000"/>
                  </a:schemeClr>
                </a:solidFill>
              </a:rPr>
              <a:t>Sélectionne le type de déclaration : « incident »</a:t>
            </a:r>
          </a:p>
        </p:txBody>
      </p:sp>
      <p:sp>
        <p:nvSpPr>
          <p:cNvPr id="19" name="Rectangle 18">
            <a:extLst>
              <a:ext uri="{FF2B5EF4-FFF2-40B4-BE49-F238E27FC236}">
                <a16:creationId xmlns:a16="http://schemas.microsoft.com/office/drawing/2014/main" id="{BD73A9E2-BF5B-B1B6-A63B-7F4F6CC6E7CC}"/>
              </a:ext>
            </a:extLst>
          </p:cNvPr>
          <p:cNvSpPr/>
          <p:nvPr/>
        </p:nvSpPr>
        <p:spPr>
          <a:xfrm>
            <a:off x="274321" y="3422128"/>
            <a:ext cx="1709745" cy="529129"/>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fr-FR" sz="1200">
                <a:solidFill>
                  <a:schemeClr val="bg2">
                    <a:lumMod val="50000"/>
                  </a:schemeClr>
                </a:solidFill>
              </a:rPr>
              <a:t>Sélectionne la catégorie de déclaration</a:t>
            </a:r>
          </a:p>
          <a:p>
            <a:pPr algn="ctr"/>
            <a:r>
              <a:rPr lang="fr-FR" sz="1200">
                <a:solidFill>
                  <a:schemeClr val="bg2">
                    <a:lumMod val="50000"/>
                  </a:schemeClr>
                </a:solidFill>
              </a:rPr>
              <a:t>(Assistance </a:t>
            </a:r>
            <a:r>
              <a:rPr lang="fr-FR" sz="1200" err="1">
                <a:solidFill>
                  <a:schemeClr val="bg2">
                    <a:lumMod val="50000"/>
                  </a:schemeClr>
                </a:solidFill>
              </a:rPr>
              <a:t>Sifac</a:t>
            </a:r>
            <a:r>
              <a:rPr lang="fr-FR" sz="1200">
                <a:solidFill>
                  <a:schemeClr val="bg2">
                    <a:lumMod val="50000"/>
                  </a:schemeClr>
                </a:solidFill>
              </a:rPr>
              <a:t>)</a:t>
            </a:r>
          </a:p>
        </p:txBody>
      </p:sp>
      <p:sp>
        <p:nvSpPr>
          <p:cNvPr id="21" name="Rectangle 20">
            <a:extLst>
              <a:ext uri="{FF2B5EF4-FFF2-40B4-BE49-F238E27FC236}">
                <a16:creationId xmlns:a16="http://schemas.microsoft.com/office/drawing/2014/main" id="{698ECEFC-CDA2-337F-A284-CC5F7EA675D0}"/>
              </a:ext>
            </a:extLst>
          </p:cNvPr>
          <p:cNvSpPr/>
          <p:nvPr/>
        </p:nvSpPr>
        <p:spPr>
          <a:xfrm>
            <a:off x="8667710" y="4868719"/>
            <a:ext cx="2809447" cy="266119"/>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fr-FR" sz="1200">
                <a:solidFill>
                  <a:schemeClr val="bg2">
                    <a:lumMod val="50000"/>
                  </a:schemeClr>
                </a:solidFill>
              </a:rPr>
              <a:t>Résout et clôture le ticket</a:t>
            </a:r>
          </a:p>
        </p:txBody>
      </p:sp>
      <p:cxnSp>
        <p:nvCxnSpPr>
          <p:cNvPr id="22" name="Connecteur droit avec flèche 21">
            <a:extLst>
              <a:ext uri="{FF2B5EF4-FFF2-40B4-BE49-F238E27FC236}">
                <a16:creationId xmlns:a16="http://schemas.microsoft.com/office/drawing/2014/main" id="{ADF313AD-D6DD-BF90-AE9F-E3A0D0263079}"/>
              </a:ext>
            </a:extLst>
          </p:cNvPr>
          <p:cNvCxnSpPr>
            <a:cxnSpLocks/>
            <a:stCxn id="18" idx="2"/>
            <a:endCxn id="19" idx="0"/>
          </p:cNvCxnSpPr>
          <p:nvPr/>
        </p:nvCxnSpPr>
        <p:spPr>
          <a:xfrm>
            <a:off x="1129193" y="3233457"/>
            <a:ext cx="0" cy="18867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4" name="Rectangle 23">
            <a:extLst>
              <a:ext uri="{FF2B5EF4-FFF2-40B4-BE49-F238E27FC236}">
                <a16:creationId xmlns:a16="http://schemas.microsoft.com/office/drawing/2014/main" id="{DC715B24-0955-4C03-050E-684E426CB32F}"/>
              </a:ext>
            </a:extLst>
          </p:cNvPr>
          <p:cNvSpPr/>
          <p:nvPr/>
        </p:nvSpPr>
        <p:spPr>
          <a:xfrm>
            <a:off x="274321" y="4188147"/>
            <a:ext cx="1709745" cy="356619"/>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fr-FR" sz="1200">
                <a:solidFill>
                  <a:schemeClr val="bg2">
                    <a:lumMod val="50000"/>
                  </a:schemeClr>
                </a:solidFill>
              </a:rPr>
              <a:t>Décrit l’incident dans un champ libre</a:t>
            </a:r>
          </a:p>
        </p:txBody>
      </p:sp>
      <p:pic>
        <p:nvPicPr>
          <p:cNvPr id="25" name="Picture 4" descr="Accueil - GLPI Project">
            <a:extLst>
              <a:ext uri="{FF2B5EF4-FFF2-40B4-BE49-F238E27FC236}">
                <a16:creationId xmlns:a16="http://schemas.microsoft.com/office/drawing/2014/main" id="{0D72A16E-2FC8-CD9E-67E1-0E11746EB777}"/>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688251" y="3195114"/>
            <a:ext cx="296671" cy="126257"/>
          </a:xfrm>
          <a:prstGeom prst="rect">
            <a:avLst/>
          </a:prstGeom>
          <a:noFill/>
          <a:extLst>
            <a:ext uri="{909E8E84-426E-40DD-AFC4-6F175D3DCCD1}">
              <a14:hiddenFill xmlns:a14="http://schemas.microsoft.com/office/drawing/2010/main">
                <a:solidFill>
                  <a:srgbClr val="FFFFFF"/>
                </a:solidFill>
              </a14:hiddenFill>
            </a:ext>
          </a:extLst>
        </p:spPr>
      </p:pic>
      <p:pic>
        <p:nvPicPr>
          <p:cNvPr id="27" name="Picture 4" descr="Accueil - GLPI Project">
            <a:extLst>
              <a:ext uri="{FF2B5EF4-FFF2-40B4-BE49-F238E27FC236}">
                <a16:creationId xmlns:a16="http://schemas.microsoft.com/office/drawing/2014/main" id="{873B5D9E-30C1-7A1A-66E2-5C8E24155768}"/>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688251" y="3891801"/>
            <a:ext cx="296671" cy="126257"/>
          </a:xfrm>
          <a:prstGeom prst="rect">
            <a:avLst/>
          </a:prstGeom>
          <a:noFill/>
          <a:extLst>
            <a:ext uri="{909E8E84-426E-40DD-AFC4-6F175D3DCCD1}">
              <a14:hiddenFill xmlns:a14="http://schemas.microsoft.com/office/drawing/2010/main">
                <a:solidFill>
                  <a:srgbClr val="FFFFFF"/>
                </a:solidFill>
              </a14:hiddenFill>
            </a:ext>
          </a:extLst>
        </p:spPr>
      </p:pic>
      <p:pic>
        <p:nvPicPr>
          <p:cNvPr id="28" name="Picture 4" descr="Accueil - GLPI Project">
            <a:extLst>
              <a:ext uri="{FF2B5EF4-FFF2-40B4-BE49-F238E27FC236}">
                <a16:creationId xmlns:a16="http://schemas.microsoft.com/office/drawing/2014/main" id="{2258F1D8-E1EB-6CE3-F2F2-3EE3D049E0AB}"/>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688251" y="4518678"/>
            <a:ext cx="296671" cy="126257"/>
          </a:xfrm>
          <a:prstGeom prst="rect">
            <a:avLst/>
          </a:prstGeom>
          <a:noFill/>
          <a:extLst>
            <a:ext uri="{909E8E84-426E-40DD-AFC4-6F175D3DCCD1}">
              <a14:hiddenFill xmlns:a14="http://schemas.microsoft.com/office/drawing/2010/main">
                <a:solidFill>
                  <a:srgbClr val="FFFFFF"/>
                </a:solidFill>
              </a14:hiddenFill>
            </a:ext>
          </a:extLst>
        </p:spPr>
      </p:pic>
      <p:cxnSp>
        <p:nvCxnSpPr>
          <p:cNvPr id="29" name="Connecteur droit avec flèche 28">
            <a:extLst>
              <a:ext uri="{FF2B5EF4-FFF2-40B4-BE49-F238E27FC236}">
                <a16:creationId xmlns:a16="http://schemas.microsoft.com/office/drawing/2014/main" id="{065D3036-7E84-F508-2971-070854CFCB8A}"/>
              </a:ext>
            </a:extLst>
          </p:cNvPr>
          <p:cNvCxnSpPr>
            <a:cxnSpLocks/>
            <a:stCxn id="19" idx="2"/>
            <a:endCxn id="24" idx="0"/>
          </p:cNvCxnSpPr>
          <p:nvPr/>
        </p:nvCxnSpPr>
        <p:spPr>
          <a:xfrm>
            <a:off x="1129193" y="3951255"/>
            <a:ext cx="0" cy="23689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0" name="Connecteur droit avec flèche 29">
            <a:extLst>
              <a:ext uri="{FF2B5EF4-FFF2-40B4-BE49-F238E27FC236}">
                <a16:creationId xmlns:a16="http://schemas.microsoft.com/office/drawing/2014/main" id="{2B606391-52AC-AC5A-345F-E018D5A46758}"/>
              </a:ext>
            </a:extLst>
          </p:cNvPr>
          <p:cNvCxnSpPr>
            <a:cxnSpLocks/>
            <a:stCxn id="14" idx="2"/>
            <a:endCxn id="18" idx="0"/>
          </p:cNvCxnSpPr>
          <p:nvPr/>
        </p:nvCxnSpPr>
        <p:spPr>
          <a:xfrm>
            <a:off x="1129096" y="2538306"/>
            <a:ext cx="99" cy="25004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32" name="Rectangle 31">
            <a:extLst>
              <a:ext uri="{FF2B5EF4-FFF2-40B4-BE49-F238E27FC236}">
                <a16:creationId xmlns:a16="http://schemas.microsoft.com/office/drawing/2014/main" id="{AA4AD5A6-1CA1-6CA9-0975-7D79C0F67C2F}"/>
              </a:ext>
            </a:extLst>
          </p:cNvPr>
          <p:cNvSpPr/>
          <p:nvPr/>
        </p:nvSpPr>
        <p:spPr>
          <a:xfrm>
            <a:off x="4691278" y="5391218"/>
            <a:ext cx="2809447" cy="266119"/>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fr-FR" sz="1200">
                <a:solidFill>
                  <a:schemeClr val="bg2">
                    <a:lumMod val="50000"/>
                  </a:schemeClr>
                </a:solidFill>
              </a:rPr>
              <a:t>Résout et clôture le ticket</a:t>
            </a:r>
          </a:p>
        </p:txBody>
      </p:sp>
      <p:pic>
        <p:nvPicPr>
          <p:cNvPr id="35" name="Picture 4" descr="Accueil - GLPI Project">
            <a:extLst>
              <a:ext uri="{FF2B5EF4-FFF2-40B4-BE49-F238E27FC236}">
                <a16:creationId xmlns:a16="http://schemas.microsoft.com/office/drawing/2014/main" id="{CDEB022E-01D6-D2BB-F3FF-0B8FCD1E4FD2}"/>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204054" y="5608477"/>
            <a:ext cx="296671" cy="126257"/>
          </a:xfrm>
          <a:prstGeom prst="rect">
            <a:avLst/>
          </a:prstGeom>
          <a:noFill/>
          <a:extLst>
            <a:ext uri="{909E8E84-426E-40DD-AFC4-6F175D3DCCD1}">
              <a14:hiddenFill xmlns:a14="http://schemas.microsoft.com/office/drawing/2010/main">
                <a:solidFill>
                  <a:srgbClr val="FFFFFF"/>
                </a:solidFill>
              </a14:hiddenFill>
            </a:ext>
          </a:extLst>
        </p:spPr>
      </p:pic>
      <p:sp>
        <p:nvSpPr>
          <p:cNvPr id="54" name="Organigramme : Décision 53">
            <a:extLst>
              <a:ext uri="{FF2B5EF4-FFF2-40B4-BE49-F238E27FC236}">
                <a16:creationId xmlns:a16="http://schemas.microsoft.com/office/drawing/2014/main" id="{9AD1A97A-03AA-5AF4-4763-532F3D2FB1CB}"/>
              </a:ext>
            </a:extLst>
          </p:cNvPr>
          <p:cNvSpPr/>
          <p:nvPr/>
        </p:nvSpPr>
        <p:spPr>
          <a:xfrm>
            <a:off x="1130090" y="4823471"/>
            <a:ext cx="2024652" cy="356619"/>
          </a:xfrm>
          <a:prstGeom prst="flowChartDecision">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a:solidFill>
                  <a:schemeClr val="bg2">
                    <a:lumMod val="50000"/>
                  </a:schemeClr>
                </a:solidFill>
              </a:rPr>
              <a:t>Technique ?</a:t>
            </a:r>
          </a:p>
        </p:txBody>
      </p:sp>
      <p:sp>
        <p:nvSpPr>
          <p:cNvPr id="55" name="ZoneTexte 54">
            <a:extLst>
              <a:ext uri="{FF2B5EF4-FFF2-40B4-BE49-F238E27FC236}">
                <a16:creationId xmlns:a16="http://schemas.microsoft.com/office/drawing/2014/main" id="{5AE8E23C-2DC7-E5FB-40E7-7567E0E9DD62}"/>
              </a:ext>
            </a:extLst>
          </p:cNvPr>
          <p:cNvSpPr txBox="1"/>
          <p:nvPr/>
        </p:nvSpPr>
        <p:spPr>
          <a:xfrm>
            <a:off x="2995623" y="4645278"/>
            <a:ext cx="307571" cy="276999"/>
          </a:xfrm>
          <a:prstGeom prst="rect">
            <a:avLst/>
          </a:prstGeom>
          <a:noFill/>
        </p:spPr>
        <p:txBody>
          <a:bodyPr wrap="square" lIns="0" rIns="0" rtlCol="0">
            <a:spAutoFit/>
          </a:bodyPr>
          <a:lstStyle/>
          <a:p>
            <a:pPr algn="ctr"/>
            <a:r>
              <a:rPr lang="fr-FR" sz="1200">
                <a:solidFill>
                  <a:schemeClr val="bg2">
                    <a:lumMod val="50000"/>
                  </a:schemeClr>
                </a:solidFill>
              </a:rPr>
              <a:t>Oui</a:t>
            </a:r>
          </a:p>
        </p:txBody>
      </p:sp>
      <p:sp>
        <p:nvSpPr>
          <p:cNvPr id="59" name="ZoneTexte 58">
            <a:extLst>
              <a:ext uri="{FF2B5EF4-FFF2-40B4-BE49-F238E27FC236}">
                <a16:creationId xmlns:a16="http://schemas.microsoft.com/office/drawing/2014/main" id="{40802B96-DCD2-CC25-318F-8DA97C7489B1}"/>
              </a:ext>
            </a:extLst>
          </p:cNvPr>
          <p:cNvSpPr txBox="1"/>
          <p:nvPr/>
        </p:nvSpPr>
        <p:spPr>
          <a:xfrm>
            <a:off x="2245256" y="5088558"/>
            <a:ext cx="307571" cy="276999"/>
          </a:xfrm>
          <a:prstGeom prst="rect">
            <a:avLst/>
          </a:prstGeom>
          <a:noFill/>
        </p:spPr>
        <p:txBody>
          <a:bodyPr wrap="square" lIns="0" rIns="0" rtlCol="0">
            <a:spAutoFit/>
          </a:bodyPr>
          <a:lstStyle/>
          <a:p>
            <a:pPr algn="ctr"/>
            <a:r>
              <a:rPr lang="fr-FR" sz="1200">
                <a:solidFill>
                  <a:schemeClr val="bg2">
                    <a:lumMod val="50000"/>
                  </a:schemeClr>
                </a:solidFill>
              </a:rPr>
              <a:t>Non</a:t>
            </a:r>
          </a:p>
        </p:txBody>
      </p:sp>
      <p:cxnSp>
        <p:nvCxnSpPr>
          <p:cNvPr id="79" name="Connecteur droit avec flèche 78">
            <a:extLst>
              <a:ext uri="{FF2B5EF4-FFF2-40B4-BE49-F238E27FC236}">
                <a16:creationId xmlns:a16="http://schemas.microsoft.com/office/drawing/2014/main" id="{2EBAA446-0347-9724-BC0A-00A186BB984F}"/>
              </a:ext>
            </a:extLst>
          </p:cNvPr>
          <p:cNvCxnSpPr>
            <a:stCxn id="54" idx="3"/>
            <a:endCxn id="21" idx="1"/>
          </p:cNvCxnSpPr>
          <p:nvPr/>
        </p:nvCxnSpPr>
        <p:spPr>
          <a:xfrm flipV="1">
            <a:off x="3154742" y="5001781"/>
            <a:ext cx="5512967" cy="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83" name="Connecteur : en angle 82">
            <a:extLst>
              <a:ext uri="{FF2B5EF4-FFF2-40B4-BE49-F238E27FC236}">
                <a16:creationId xmlns:a16="http://schemas.microsoft.com/office/drawing/2014/main" id="{52911D6C-093A-234E-804E-DB68590263E8}"/>
              </a:ext>
            </a:extLst>
          </p:cNvPr>
          <p:cNvCxnSpPr>
            <a:stCxn id="54" idx="2"/>
            <a:endCxn id="32" idx="1"/>
          </p:cNvCxnSpPr>
          <p:nvPr/>
        </p:nvCxnSpPr>
        <p:spPr>
          <a:xfrm rot="16200000" flipH="1">
            <a:off x="3244754" y="4077751"/>
            <a:ext cx="344188" cy="2548863"/>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sp>
        <p:nvSpPr>
          <p:cNvPr id="85" name="Ellipse 84">
            <a:extLst>
              <a:ext uri="{FF2B5EF4-FFF2-40B4-BE49-F238E27FC236}">
                <a16:creationId xmlns:a16="http://schemas.microsoft.com/office/drawing/2014/main" id="{2AD12A2C-DA9F-6C0B-C421-D6663DD3B66F}"/>
              </a:ext>
            </a:extLst>
          </p:cNvPr>
          <p:cNvSpPr/>
          <p:nvPr/>
        </p:nvSpPr>
        <p:spPr>
          <a:xfrm>
            <a:off x="9960122" y="5446985"/>
            <a:ext cx="224620" cy="224620"/>
          </a:xfrm>
          <a:prstGeom prst="ellipse">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200">
              <a:solidFill>
                <a:schemeClr val="bg2">
                  <a:lumMod val="50000"/>
                </a:schemeClr>
              </a:solidFill>
            </a:endParaRPr>
          </a:p>
        </p:txBody>
      </p:sp>
      <p:cxnSp>
        <p:nvCxnSpPr>
          <p:cNvPr id="87" name="Connecteur droit avec flèche 86">
            <a:extLst>
              <a:ext uri="{FF2B5EF4-FFF2-40B4-BE49-F238E27FC236}">
                <a16:creationId xmlns:a16="http://schemas.microsoft.com/office/drawing/2014/main" id="{370F4B4B-F08C-9A40-CF39-1437EF8A619F}"/>
              </a:ext>
            </a:extLst>
          </p:cNvPr>
          <p:cNvCxnSpPr>
            <a:cxnSpLocks/>
            <a:stCxn id="21" idx="2"/>
            <a:endCxn id="85" idx="0"/>
          </p:cNvCxnSpPr>
          <p:nvPr/>
        </p:nvCxnSpPr>
        <p:spPr>
          <a:xfrm>
            <a:off x="10072431" y="5134839"/>
            <a:ext cx="0" cy="31214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pic>
        <p:nvPicPr>
          <p:cNvPr id="92" name="Picture 4" descr="Accueil - GLPI Project">
            <a:extLst>
              <a:ext uri="{FF2B5EF4-FFF2-40B4-BE49-F238E27FC236}">
                <a16:creationId xmlns:a16="http://schemas.microsoft.com/office/drawing/2014/main" id="{2FC8935F-0FB7-A0C1-99C8-77A87A7CF374}"/>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1180486" y="5088557"/>
            <a:ext cx="296671" cy="126257"/>
          </a:xfrm>
          <a:prstGeom prst="rect">
            <a:avLst/>
          </a:prstGeom>
          <a:noFill/>
          <a:extLst>
            <a:ext uri="{909E8E84-426E-40DD-AFC4-6F175D3DCCD1}">
              <a14:hiddenFill xmlns:a14="http://schemas.microsoft.com/office/drawing/2010/main">
                <a:solidFill>
                  <a:srgbClr val="FFFFFF"/>
                </a:solidFill>
              </a14:hiddenFill>
            </a:ext>
          </a:extLst>
        </p:spPr>
      </p:pic>
      <p:sp>
        <p:nvSpPr>
          <p:cNvPr id="45" name="Rectangle 44">
            <a:extLst>
              <a:ext uri="{FF2B5EF4-FFF2-40B4-BE49-F238E27FC236}">
                <a16:creationId xmlns:a16="http://schemas.microsoft.com/office/drawing/2014/main" id="{AF18241F-EB46-1E31-15DD-75586138DD24}"/>
              </a:ext>
            </a:extLst>
          </p:cNvPr>
          <p:cNvSpPr/>
          <p:nvPr/>
        </p:nvSpPr>
        <p:spPr>
          <a:xfrm>
            <a:off x="2190574" y="2276872"/>
            <a:ext cx="1709439" cy="681648"/>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fr-FR" sz="1200">
                <a:solidFill>
                  <a:schemeClr val="bg2">
                    <a:lumMod val="50000"/>
                  </a:schemeClr>
                </a:solidFill>
              </a:rPr>
              <a:t>Envoie sa demande d’assistance directement, sans passer par GLPI</a:t>
            </a:r>
          </a:p>
        </p:txBody>
      </p:sp>
      <p:pic>
        <p:nvPicPr>
          <p:cNvPr id="46" name="Graphique 45" descr="Adresse de courrier avec un remplissage uni">
            <a:extLst>
              <a:ext uri="{FF2B5EF4-FFF2-40B4-BE49-F238E27FC236}">
                <a16:creationId xmlns:a16="http://schemas.microsoft.com/office/drawing/2014/main" id="{A23A3842-77E1-B1F9-2FCF-F8763FCA3E59}"/>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3707053" y="2848534"/>
            <a:ext cx="181753" cy="181753"/>
          </a:xfrm>
          <a:prstGeom prst="rect">
            <a:avLst/>
          </a:prstGeom>
        </p:spPr>
      </p:pic>
      <p:pic>
        <p:nvPicPr>
          <p:cNvPr id="1026" name="Picture 2" descr="Microsoft Teams Logo - Télécharger PNG et vecteur">
            <a:extLst>
              <a:ext uri="{FF2B5EF4-FFF2-40B4-BE49-F238E27FC236}">
                <a16:creationId xmlns:a16="http://schemas.microsoft.com/office/drawing/2014/main" id="{C9961B95-1E5E-769A-ED24-991FF44EE439}"/>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459490" y="2853537"/>
            <a:ext cx="202527" cy="176751"/>
          </a:xfrm>
          <a:prstGeom prst="rect">
            <a:avLst/>
          </a:prstGeom>
          <a:noFill/>
          <a:extLst>
            <a:ext uri="{909E8E84-426E-40DD-AFC4-6F175D3DCCD1}">
              <a14:hiddenFill xmlns:a14="http://schemas.microsoft.com/office/drawing/2010/main">
                <a:solidFill>
                  <a:srgbClr val="FFFFFF"/>
                </a:solidFill>
              </a14:hiddenFill>
            </a:ext>
          </a:extLst>
        </p:spPr>
      </p:pic>
      <p:cxnSp>
        <p:nvCxnSpPr>
          <p:cNvPr id="48" name="Connecteur droit avec flèche 47">
            <a:extLst>
              <a:ext uri="{FF2B5EF4-FFF2-40B4-BE49-F238E27FC236}">
                <a16:creationId xmlns:a16="http://schemas.microsoft.com/office/drawing/2014/main" id="{7FDAB6F5-8A8A-560C-0CEF-5B24F3115D6A}"/>
              </a:ext>
            </a:extLst>
          </p:cNvPr>
          <p:cNvCxnSpPr>
            <a:stCxn id="24" idx="2"/>
            <a:endCxn id="54" idx="1"/>
          </p:cNvCxnSpPr>
          <p:nvPr/>
        </p:nvCxnSpPr>
        <p:spPr>
          <a:xfrm>
            <a:off x="1129193" y="4544766"/>
            <a:ext cx="896" cy="45701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50" name="Connecteur : en angle 49">
            <a:extLst>
              <a:ext uri="{FF2B5EF4-FFF2-40B4-BE49-F238E27FC236}">
                <a16:creationId xmlns:a16="http://schemas.microsoft.com/office/drawing/2014/main" id="{C1F65CA7-9A56-B8BD-7269-D0857A09C1FA}"/>
              </a:ext>
            </a:extLst>
          </p:cNvPr>
          <p:cNvCxnSpPr>
            <a:stCxn id="45" idx="2"/>
            <a:endCxn id="54" idx="0"/>
          </p:cNvCxnSpPr>
          <p:nvPr/>
        </p:nvCxnSpPr>
        <p:spPr>
          <a:xfrm rot="5400000">
            <a:off x="1661379" y="3439555"/>
            <a:ext cx="1864951" cy="902879"/>
          </a:xfrm>
          <a:prstGeom prst="bentConnector3">
            <a:avLst>
              <a:gd name="adj1" fmla="val 85792"/>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56" name="Connecteur droit avec flèche 55">
            <a:extLst>
              <a:ext uri="{FF2B5EF4-FFF2-40B4-BE49-F238E27FC236}">
                <a16:creationId xmlns:a16="http://schemas.microsoft.com/office/drawing/2014/main" id="{65AE6C0D-2C27-8749-BC78-06F42A51D14B}"/>
              </a:ext>
            </a:extLst>
          </p:cNvPr>
          <p:cNvCxnSpPr>
            <a:cxnSpLocks/>
            <a:endCxn id="14" idx="0"/>
          </p:cNvCxnSpPr>
          <p:nvPr/>
        </p:nvCxnSpPr>
        <p:spPr>
          <a:xfrm>
            <a:off x="1129095" y="1670173"/>
            <a:ext cx="0" cy="60768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58" name="Connecteur droit avec flèche 57">
            <a:extLst>
              <a:ext uri="{FF2B5EF4-FFF2-40B4-BE49-F238E27FC236}">
                <a16:creationId xmlns:a16="http://schemas.microsoft.com/office/drawing/2014/main" id="{480E70CB-14A7-504F-2A15-AB92B338A402}"/>
              </a:ext>
            </a:extLst>
          </p:cNvPr>
          <p:cNvCxnSpPr>
            <a:cxnSpLocks/>
            <a:endCxn id="45" idx="0"/>
          </p:cNvCxnSpPr>
          <p:nvPr/>
        </p:nvCxnSpPr>
        <p:spPr>
          <a:xfrm>
            <a:off x="3045193" y="1670177"/>
            <a:ext cx="99" cy="60669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6613896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D31941E-15B0-E6AC-20C7-1E5344BC7785}"/>
            </a:ext>
          </a:extLst>
        </p:cNvPr>
        <p:cNvGrpSpPr/>
        <p:nvPr/>
      </p:nvGrpSpPr>
      <p:grpSpPr>
        <a:xfrm>
          <a:off x="0" y="0"/>
          <a:ext cx="0" cy="0"/>
          <a:chOff x="0" y="0"/>
          <a:chExt cx="0" cy="0"/>
        </a:xfrm>
      </p:grpSpPr>
      <p:sp>
        <p:nvSpPr>
          <p:cNvPr id="2" name="Titre 1">
            <a:extLst>
              <a:ext uri="{FF2B5EF4-FFF2-40B4-BE49-F238E27FC236}">
                <a16:creationId xmlns:a16="http://schemas.microsoft.com/office/drawing/2014/main" id="{61412675-2C58-BEF6-C2E3-37D6DDF79A12}"/>
              </a:ext>
            </a:extLst>
          </p:cNvPr>
          <p:cNvSpPr>
            <a:spLocks noGrp="1"/>
          </p:cNvSpPr>
          <p:nvPr>
            <p:ph type="title"/>
          </p:nvPr>
        </p:nvSpPr>
        <p:spPr/>
        <p:txBody>
          <a:bodyPr/>
          <a:lstStyle/>
          <a:p>
            <a:r>
              <a:rPr lang="fr-FR"/>
              <a:t>Virement interne (réallouer des crédits)</a:t>
            </a:r>
          </a:p>
        </p:txBody>
      </p:sp>
      <p:sp>
        <p:nvSpPr>
          <p:cNvPr id="33" name="Espace réservé du contenu 2">
            <a:extLst>
              <a:ext uri="{FF2B5EF4-FFF2-40B4-BE49-F238E27FC236}">
                <a16:creationId xmlns:a16="http://schemas.microsoft.com/office/drawing/2014/main" id="{1DB75A17-5812-B7B2-4375-118B9BB171EC}"/>
              </a:ext>
            </a:extLst>
          </p:cNvPr>
          <p:cNvSpPr>
            <a:spLocks noGrp="1"/>
          </p:cNvSpPr>
          <p:nvPr>
            <p:ph sz="quarter" idx="10"/>
          </p:nvPr>
        </p:nvSpPr>
        <p:spPr>
          <a:xfrm>
            <a:off x="310817" y="118621"/>
            <a:ext cx="6070601" cy="216000"/>
          </a:xfrm>
        </p:spPr>
        <p:txBody>
          <a:bodyPr/>
          <a:lstStyle/>
          <a:p>
            <a:r>
              <a:rPr lang="fr-FR"/>
              <a:t>DAF</a:t>
            </a:r>
          </a:p>
        </p:txBody>
      </p:sp>
      <p:grpSp>
        <p:nvGrpSpPr>
          <p:cNvPr id="7" name="Groupe 6">
            <a:extLst>
              <a:ext uri="{FF2B5EF4-FFF2-40B4-BE49-F238E27FC236}">
                <a16:creationId xmlns:a16="http://schemas.microsoft.com/office/drawing/2014/main" id="{72B0B78C-6474-3E55-FFFC-8E8B8393F9AE}"/>
              </a:ext>
            </a:extLst>
          </p:cNvPr>
          <p:cNvGrpSpPr>
            <a:grpSpLocks/>
          </p:cNvGrpSpPr>
          <p:nvPr/>
        </p:nvGrpSpPr>
        <p:grpSpPr>
          <a:xfrm>
            <a:off x="976600" y="1033885"/>
            <a:ext cx="6303589" cy="5302097"/>
            <a:chOff x="1807907" y="1917205"/>
            <a:chExt cx="1554481" cy="2607276"/>
          </a:xfrm>
        </p:grpSpPr>
        <p:sp>
          <p:nvSpPr>
            <p:cNvPr id="8" name="Rectangle 7">
              <a:extLst>
                <a:ext uri="{FF2B5EF4-FFF2-40B4-BE49-F238E27FC236}">
                  <a16:creationId xmlns:a16="http://schemas.microsoft.com/office/drawing/2014/main" id="{978CE1CA-1510-0E2A-0F55-63081BBC086A}"/>
                </a:ext>
              </a:extLst>
            </p:cNvPr>
            <p:cNvSpPr>
              <a:spLocks/>
            </p:cNvSpPr>
            <p:nvPr/>
          </p:nvSpPr>
          <p:spPr>
            <a:xfrm>
              <a:off x="1807907" y="2110327"/>
              <a:ext cx="1554480" cy="241415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fr-FR" sz="1351"/>
            </a:p>
          </p:txBody>
        </p:sp>
        <p:sp>
          <p:nvSpPr>
            <p:cNvPr id="9" name="Rectangle 8">
              <a:extLst>
                <a:ext uri="{FF2B5EF4-FFF2-40B4-BE49-F238E27FC236}">
                  <a16:creationId xmlns:a16="http://schemas.microsoft.com/office/drawing/2014/main" id="{B3853511-3551-87D4-AD5E-BD64B7DEC2C0}"/>
                </a:ext>
              </a:extLst>
            </p:cNvPr>
            <p:cNvSpPr>
              <a:spLocks/>
            </p:cNvSpPr>
            <p:nvPr/>
          </p:nvSpPr>
          <p:spPr>
            <a:xfrm>
              <a:off x="1808798" y="1917205"/>
              <a:ext cx="1553590" cy="18264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fr-FR" sz="1200" b="1">
                  <a:solidFill>
                    <a:schemeClr val="bg1"/>
                  </a:solidFill>
                </a:rPr>
                <a:t>DIRECTEUR DE LABORATOIRE / MAGASIN</a:t>
              </a:r>
            </a:p>
          </p:txBody>
        </p:sp>
      </p:grpSp>
      <p:grpSp>
        <p:nvGrpSpPr>
          <p:cNvPr id="10" name="Groupe 9">
            <a:extLst>
              <a:ext uri="{FF2B5EF4-FFF2-40B4-BE49-F238E27FC236}">
                <a16:creationId xmlns:a16="http://schemas.microsoft.com/office/drawing/2014/main" id="{E3DFE823-0C1E-E1DA-FFF5-A78C2B7F5600}"/>
              </a:ext>
            </a:extLst>
          </p:cNvPr>
          <p:cNvGrpSpPr>
            <a:grpSpLocks/>
          </p:cNvGrpSpPr>
          <p:nvPr/>
        </p:nvGrpSpPr>
        <p:grpSpPr>
          <a:xfrm>
            <a:off x="7392989" y="1038289"/>
            <a:ext cx="3822415" cy="5297695"/>
            <a:chOff x="1695385" y="1917205"/>
            <a:chExt cx="1673608" cy="2468754"/>
          </a:xfrm>
        </p:grpSpPr>
        <p:sp>
          <p:nvSpPr>
            <p:cNvPr id="11" name="Rectangle 10">
              <a:extLst>
                <a:ext uri="{FF2B5EF4-FFF2-40B4-BE49-F238E27FC236}">
                  <a16:creationId xmlns:a16="http://schemas.microsoft.com/office/drawing/2014/main" id="{094D6A64-E4E1-300E-A895-82E6231B1249}"/>
                </a:ext>
              </a:extLst>
            </p:cNvPr>
            <p:cNvSpPr>
              <a:spLocks/>
            </p:cNvSpPr>
            <p:nvPr/>
          </p:nvSpPr>
          <p:spPr>
            <a:xfrm>
              <a:off x="1695385" y="2100218"/>
              <a:ext cx="1673608" cy="228574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fr-FR" sz="1351"/>
            </a:p>
          </p:txBody>
        </p:sp>
        <p:sp>
          <p:nvSpPr>
            <p:cNvPr id="12" name="Rectangle 11">
              <a:extLst>
                <a:ext uri="{FF2B5EF4-FFF2-40B4-BE49-F238E27FC236}">
                  <a16:creationId xmlns:a16="http://schemas.microsoft.com/office/drawing/2014/main" id="{D040150C-B24D-1286-8B25-5FC0F74EE2DA}"/>
                </a:ext>
              </a:extLst>
            </p:cNvPr>
            <p:cNvSpPr>
              <a:spLocks/>
            </p:cNvSpPr>
            <p:nvPr/>
          </p:nvSpPr>
          <p:spPr>
            <a:xfrm>
              <a:off x="1695385" y="1917205"/>
              <a:ext cx="1673608" cy="17308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fr-FR" sz="1200" b="1">
                  <a:solidFill>
                    <a:schemeClr val="bg1"/>
                  </a:solidFill>
                </a:rPr>
                <a:t>DAF</a:t>
              </a:r>
            </a:p>
          </p:txBody>
        </p:sp>
      </p:grpSp>
      <p:sp>
        <p:nvSpPr>
          <p:cNvPr id="3" name="ZoneTexte 2">
            <a:extLst>
              <a:ext uri="{FF2B5EF4-FFF2-40B4-BE49-F238E27FC236}">
                <a16:creationId xmlns:a16="http://schemas.microsoft.com/office/drawing/2014/main" id="{D0D8A57A-09DA-FA2F-B4BE-22D6B8F22910}"/>
              </a:ext>
            </a:extLst>
          </p:cNvPr>
          <p:cNvSpPr txBox="1"/>
          <p:nvPr/>
        </p:nvSpPr>
        <p:spPr>
          <a:xfrm>
            <a:off x="1675625" y="1489638"/>
            <a:ext cx="4905543" cy="682189"/>
          </a:xfrm>
          <a:prstGeom prst="roundRect">
            <a:avLst>
              <a:gd name="adj" fmla="val 50000"/>
            </a:avLst>
          </a:prstGeom>
          <a:solidFill>
            <a:srgbClr val="00A295"/>
          </a:solidFill>
          <a:ln>
            <a:solidFill>
              <a:schemeClr val="tx1"/>
            </a:solidFill>
          </a:ln>
        </p:spPr>
        <p:txBody>
          <a:bodyPr wrap="square" lIns="0" tIns="0" rIns="0" bIns="0" rtlCol="0" anchor="ctr">
            <a:spAutoFit/>
          </a:bodyPr>
          <a:lstStyle>
            <a:defPPr>
              <a:defRPr lang="fr-FR"/>
            </a:defPPr>
            <a:lvl1pPr algn="ctr">
              <a:defRPr sz="1051">
                <a:solidFill>
                  <a:schemeClr val="bg1"/>
                </a:solidFill>
                <a:latin typeface="+mj-lt"/>
              </a:defRPr>
            </a:lvl1pPr>
          </a:lstStyle>
          <a:p>
            <a:r>
              <a:rPr lang="fr-FR">
                <a:latin typeface="+mn-lt"/>
              </a:rPr>
              <a:t>(Laboratoire) Besoin de répartir son budget en fonction de ses différentes équipes</a:t>
            </a:r>
          </a:p>
          <a:p>
            <a:r>
              <a:rPr lang="fr-FR">
                <a:latin typeface="+mn-lt"/>
              </a:rPr>
              <a:t>ou</a:t>
            </a:r>
          </a:p>
          <a:p>
            <a:r>
              <a:rPr lang="fr-FR">
                <a:latin typeface="+mn-lt"/>
              </a:rPr>
              <a:t>(Magasin) Prestations internes réalisées par le magasin ou le service intérieur</a:t>
            </a:r>
          </a:p>
        </p:txBody>
      </p:sp>
      <p:sp>
        <p:nvSpPr>
          <p:cNvPr id="14" name="Rectangle 13">
            <a:extLst>
              <a:ext uri="{FF2B5EF4-FFF2-40B4-BE49-F238E27FC236}">
                <a16:creationId xmlns:a16="http://schemas.microsoft.com/office/drawing/2014/main" id="{6BDE4C70-646C-5392-705D-5BBAE157189A}"/>
              </a:ext>
            </a:extLst>
          </p:cNvPr>
          <p:cNvSpPr/>
          <p:nvPr/>
        </p:nvSpPr>
        <p:spPr>
          <a:xfrm>
            <a:off x="1108286" y="3102955"/>
            <a:ext cx="2808943" cy="571871"/>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fr-FR" sz="1200">
                <a:solidFill>
                  <a:schemeClr val="bg2">
                    <a:lumMod val="50000"/>
                  </a:schemeClr>
                </a:solidFill>
              </a:rPr>
              <a:t>Répartition de la dotation annuelle de fonctionnement pour chacune de ses équipes de recherche</a:t>
            </a:r>
          </a:p>
        </p:txBody>
      </p:sp>
      <p:sp>
        <p:nvSpPr>
          <p:cNvPr id="15" name="Ellipse 14">
            <a:extLst>
              <a:ext uri="{FF2B5EF4-FFF2-40B4-BE49-F238E27FC236}">
                <a16:creationId xmlns:a16="http://schemas.microsoft.com/office/drawing/2014/main" id="{3EC9EE20-2038-96C0-AC5A-31DFEA7DE75A}"/>
              </a:ext>
            </a:extLst>
          </p:cNvPr>
          <p:cNvSpPr/>
          <p:nvPr/>
        </p:nvSpPr>
        <p:spPr>
          <a:xfrm>
            <a:off x="10203645" y="6063831"/>
            <a:ext cx="224620" cy="224620"/>
          </a:xfrm>
          <a:prstGeom prst="ellipse">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200">
              <a:solidFill>
                <a:schemeClr val="bg2">
                  <a:lumMod val="50000"/>
                </a:schemeClr>
              </a:solidFill>
            </a:endParaRPr>
          </a:p>
        </p:txBody>
      </p:sp>
      <p:sp>
        <p:nvSpPr>
          <p:cNvPr id="18" name="Rectangle 17">
            <a:extLst>
              <a:ext uri="{FF2B5EF4-FFF2-40B4-BE49-F238E27FC236}">
                <a16:creationId xmlns:a16="http://schemas.microsoft.com/office/drawing/2014/main" id="{3EBF891E-06C5-0CBD-6CEE-12166CA90056}"/>
              </a:ext>
            </a:extLst>
          </p:cNvPr>
          <p:cNvSpPr/>
          <p:nvPr/>
        </p:nvSpPr>
        <p:spPr>
          <a:xfrm>
            <a:off x="1108034" y="3992631"/>
            <a:ext cx="2809447" cy="260451"/>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fr-FR" sz="1200">
                <a:solidFill>
                  <a:schemeClr val="bg2">
                    <a:lumMod val="50000"/>
                  </a:schemeClr>
                </a:solidFill>
              </a:rPr>
              <a:t>Effectue la demande via un ticket GLPI</a:t>
            </a:r>
          </a:p>
        </p:txBody>
      </p:sp>
      <p:sp>
        <p:nvSpPr>
          <p:cNvPr id="19" name="Rectangle 18">
            <a:extLst>
              <a:ext uri="{FF2B5EF4-FFF2-40B4-BE49-F238E27FC236}">
                <a16:creationId xmlns:a16="http://schemas.microsoft.com/office/drawing/2014/main" id="{E01F47D2-2668-AC66-F00B-BE52B41EA531}"/>
              </a:ext>
            </a:extLst>
          </p:cNvPr>
          <p:cNvSpPr/>
          <p:nvPr/>
        </p:nvSpPr>
        <p:spPr>
          <a:xfrm>
            <a:off x="7899474" y="4457931"/>
            <a:ext cx="2809447" cy="351103"/>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fr-FR" sz="1200">
                <a:solidFill>
                  <a:schemeClr val="bg2">
                    <a:lumMod val="50000"/>
                  </a:schemeClr>
                </a:solidFill>
              </a:rPr>
              <a:t>Réalise les transferts et/ ou Prestations Internes</a:t>
            </a:r>
          </a:p>
        </p:txBody>
      </p:sp>
      <p:sp>
        <p:nvSpPr>
          <p:cNvPr id="21" name="Rectangle 20">
            <a:extLst>
              <a:ext uri="{FF2B5EF4-FFF2-40B4-BE49-F238E27FC236}">
                <a16:creationId xmlns:a16="http://schemas.microsoft.com/office/drawing/2014/main" id="{65901B4F-CAD8-B34C-0724-378B37CE6325}"/>
              </a:ext>
            </a:extLst>
          </p:cNvPr>
          <p:cNvSpPr/>
          <p:nvPr/>
        </p:nvSpPr>
        <p:spPr>
          <a:xfrm>
            <a:off x="9474283" y="5526387"/>
            <a:ext cx="1683344" cy="337936"/>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fr-FR" sz="1200">
                <a:solidFill>
                  <a:schemeClr val="bg2">
                    <a:lumMod val="50000"/>
                  </a:schemeClr>
                </a:solidFill>
              </a:rPr>
              <a:t>Effectue un retour par mail</a:t>
            </a:r>
          </a:p>
        </p:txBody>
      </p:sp>
      <p:pic>
        <p:nvPicPr>
          <p:cNvPr id="25" name="Picture 4" descr="Accueil - GLPI Project">
            <a:extLst>
              <a:ext uri="{FF2B5EF4-FFF2-40B4-BE49-F238E27FC236}">
                <a16:creationId xmlns:a16="http://schemas.microsoft.com/office/drawing/2014/main" id="{9DF27D66-151E-5D6B-6052-FC5C53799279}"/>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621665" y="4207481"/>
            <a:ext cx="296671" cy="126257"/>
          </a:xfrm>
          <a:prstGeom prst="rect">
            <a:avLst/>
          </a:prstGeom>
          <a:noFill/>
          <a:extLst>
            <a:ext uri="{909E8E84-426E-40DD-AFC4-6F175D3DCCD1}">
              <a14:hiddenFill xmlns:a14="http://schemas.microsoft.com/office/drawing/2010/main">
                <a:solidFill>
                  <a:srgbClr val="FFFFFF"/>
                </a:solidFill>
              </a14:hiddenFill>
            </a:ext>
          </a:extLst>
        </p:spPr>
      </p:pic>
      <p:cxnSp>
        <p:nvCxnSpPr>
          <p:cNvPr id="30" name="Connecteur droit avec flèche 29">
            <a:extLst>
              <a:ext uri="{FF2B5EF4-FFF2-40B4-BE49-F238E27FC236}">
                <a16:creationId xmlns:a16="http://schemas.microsoft.com/office/drawing/2014/main" id="{88A447B3-3DA7-EF71-60DB-A0214D47CD31}"/>
              </a:ext>
            </a:extLst>
          </p:cNvPr>
          <p:cNvCxnSpPr>
            <a:cxnSpLocks/>
            <a:stCxn id="14" idx="2"/>
            <a:endCxn id="18" idx="0"/>
          </p:cNvCxnSpPr>
          <p:nvPr/>
        </p:nvCxnSpPr>
        <p:spPr>
          <a:xfrm>
            <a:off x="2512756" y="3674823"/>
            <a:ext cx="0" cy="31780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87" name="Connecteur droit avec flèche 86">
            <a:extLst>
              <a:ext uri="{FF2B5EF4-FFF2-40B4-BE49-F238E27FC236}">
                <a16:creationId xmlns:a16="http://schemas.microsoft.com/office/drawing/2014/main" id="{F3551941-C54C-E23E-6783-4F4ED756A7FB}"/>
              </a:ext>
            </a:extLst>
          </p:cNvPr>
          <p:cNvCxnSpPr>
            <a:cxnSpLocks/>
            <a:stCxn id="21" idx="2"/>
            <a:endCxn id="15" idx="0"/>
          </p:cNvCxnSpPr>
          <p:nvPr/>
        </p:nvCxnSpPr>
        <p:spPr>
          <a:xfrm>
            <a:off x="10315955" y="5864323"/>
            <a:ext cx="0" cy="19950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48" name="Rectangle 47">
            <a:extLst>
              <a:ext uri="{FF2B5EF4-FFF2-40B4-BE49-F238E27FC236}">
                <a16:creationId xmlns:a16="http://schemas.microsoft.com/office/drawing/2014/main" id="{7C7AE427-764D-018B-A3AB-19A0D4B0D9E8}"/>
              </a:ext>
            </a:extLst>
          </p:cNvPr>
          <p:cNvSpPr/>
          <p:nvPr/>
        </p:nvSpPr>
        <p:spPr>
          <a:xfrm>
            <a:off x="4342165" y="3111463"/>
            <a:ext cx="2808943" cy="563360"/>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fr-FR" sz="1200">
                <a:solidFill>
                  <a:schemeClr val="bg2">
                    <a:lumMod val="50000"/>
                  </a:schemeClr>
                </a:solidFill>
              </a:rPr>
              <a:t>Etablit un tableau Excel récapitulant l’historique des commandes passées ainsi que les prévisions de demandes à venir</a:t>
            </a:r>
          </a:p>
        </p:txBody>
      </p:sp>
      <p:sp>
        <p:nvSpPr>
          <p:cNvPr id="49" name="Rectangle 48">
            <a:extLst>
              <a:ext uri="{FF2B5EF4-FFF2-40B4-BE49-F238E27FC236}">
                <a16:creationId xmlns:a16="http://schemas.microsoft.com/office/drawing/2014/main" id="{51B4BB0E-3094-4627-00FD-21A16E1819BA}"/>
              </a:ext>
            </a:extLst>
          </p:cNvPr>
          <p:cNvSpPr/>
          <p:nvPr/>
        </p:nvSpPr>
        <p:spPr>
          <a:xfrm>
            <a:off x="4336729" y="3812059"/>
            <a:ext cx="2809447" cy="677967"/>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fr-FR" sz="1200">
                <a:solidFill>
                  <a:schemeClr val="bg2">
                    <a:lumMod val="50000"/>
                  </a:schemeClr>
                </a:solidFill>
              </a:rPr>
              <a:t>Transmet l’Excel contenant les montants des transferts à effectuer après validation des responsables de service</a:t>
            </a:r>
          </a:p>
        </p:txBody>
      </p:sp>
      <p:cxnSp>
        <p:nvCxnSpPr>
          <p:cNvPr id="51" name="Connecteur droit avec flèche 50">
            <a:extLst>
              <a:ext uri="{FF2B5EF4-FFF2-40B4-BE49-F238E27FC236}">
                <a16:creationId xmlns:a16="http://schemas.microsoft.com/office/drawing/2014/main" id="{273FE9AF-A007-E877-4ACD-9F2200E48FEA}"/>
              </a:ext>
            </a:extLst>
          </p:cNvPr>
          <p:cNvCxnSpPr>
            <a:cxnSpLocks/>
            <a:stCxn id="48" idx="2"/>
            <a:endCxn id="49" idx="0"/>
          </p:cNvCxnSpPr>
          <p:nvPr/>
        </p:nvCxnSpPr>
        <p:spPr>
          <a:xfrm flipH="1">
            <a:off x="5741451" y="3674825"/>
            <a:ext cx="5184" cy="13723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pic>
        <p:nvPicPr>
          <p:cNvPr id="56" name="Picture 4" descr="Microsoft Excel Logo - Télécharger PNG et vecteur">
            <a:extLst>
              <a:ext uri="{FF2B5EF4-FFF2-40B4-BE49-F238E27FC236}">
                <a16:creationId xmlns:a16="http://schemas.microsoft.com/office/drawing/2014/main" id="{2DBB96EF-CF8C-6764-3C61-17384BDC7600}"/>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rot="572966">
            <a:off x="6744241" y="2953267"/>
            <a:ext cx="241292" cy="241292"/>
          </a:xfrm>
          <a:prstGeom prst="rect">
            <a:avLst/>
          </a:prstGeom>
          <a:noFill/>
          <a:extLst>
            <a:ext uri="{909E8E84-426E-40DD-AFC4-6F175D3DCCD1}">
              <a14:hiddenFill xmlns:a14="http://schemas.microsoft.com/office/drawing/2010/main">
                <a:solidFill>
                  <a:srgbClr val="FFFFFF"/>
                </a:solidFill>
              </a14:hiddenFill>
            </a:ext>
          </a:extLst>
        </p:spPr>
      </p:pic>
      <p:pic>
        <p:nvPicPr>
          <p:cNvPr id="57" name="Graphique 56" descr="Clavier avec un remplissage uni">
            <a:extLst>
              <a:ext uri="{FF2B5EF4-FFF2-40B4-BE49-F238E27FC236}">
                <a16:creationId xmlns:a16="http://schemas.microsoft.com/office/drawing/2014/main" id="{E0369D45-8DB8-EDAB-14DD-4EECF8B85346}"/>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rot="1090740">
            <a:off x="6965474" y="2956138"/>
            <a:ext cx="302415" cy="302415"/>
          </a:xfrm>
          <a:prstGeom prst="rect">
            <a:avLst/>
          </a:prstGeom>
        </p:spPr>
      </p:pic>
      <p:pic>
        <p:nvPicPr>
          <p:cNvPr id="63" name="Picture 4" descr="Microsoft Excel Logo - Télécharger PNG et vecteur">
            <a:extLst>
              <a:ext uri="{FF2B5EF4-FFF2-40B4-BE49-F238E27FC236}">
                <a16:creationId xmlns:a16="http://schemas.microsoft.com/office/drawing/2014/main" id="{A0C40AC1-486F-4615-78D7-E798A9A74B79}"/>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rot="572966">
            <a:off x="6904146" y="3697434"/>
            <a:ext cx="241292" cy="241292"/>
          </a:xfrm>
          <a:prstGeom prst="rect">
            <a:avLst/>
          </a:prstGeom>
          <a:noFill/>
          <a:extLst>
            <a:ext uri="{909E8E84-426E-40DD-AFC4-6F175D3DCCD1}">
              <a14:hiddenFill xmlns:a14="http://schemas.microsoft.com/office/drawing/2010/main">
                <a:solidFill>
                  <a:srgbClr val="FFFFFF"/>
                </a:solidFill>
              </a14:hiddenFill>
            </a:ext>
          </a:extLst>
        </p:spPr>
      </p:pic>
      <p:pic>
        <p:nvPicPr>
          <p:cNvPr id="64" name="Graphique 63" descr="Adresse de courrier avec un remplissage uni">
            <a:extLst>
              <a:ext uri="{FF2B5EF4-FFF2-40B4-BE49-F238E27FC236}">
                <a16:creationId xmlns:a16="http://schemas.microsoft.com/office/drawing/2014/main" id="{45D58711-FCC2-7CAB-4D05-07B07F82603F}"/>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6937640" y="4377717"/>
            <a:ext cx="181753" cy="181753"/>
          </a:xfrm>
          <a:prstGeom prst="rect">
            <a:avLst/>
          </a:prstGeom>
        </p:spPr>
      </p:pic>
      <p:pic>
        <p:nvPicPr>
          <p:cNvPr id="65" name="Graphique 64" descr="Adresse de courrier avec un remplissage uni">
            <a:extLst>
              <a:ext uri="{FF2B5EF4-FFF2-40B4-BE49-F238E27FC236}">
                <a16:creationId xmlns:a16="http://schemas.microsoft.com/office/drawing/2014/main" id="{4DE1CB51-9089-81D0-4438-800F5FA72E8D}"/>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10975874" y="5780645"/>
            <a:ext cx="181753" cy="181753"/>
          </a:xfrm>
          <a:prstGeom prst="rect">
            <a:avLst/>
          </a:prstGeom>
        </p:spPr>
      </p:pic>
      <p:pic>
        <p:nvPicPr>
          <p:cNvPr id="16" name="Picture 2" descr="Sifac Démat &gt; 20 établissements au RDV - Amue">
            <a:extLst>
              <a:ext uri="{FF2B5EF4-FFF2-40B4-BE49-F238E27FC236}">
                <a16:creationId xmlns:a16="http://schemas.microsoft.com/office/drawing/2014/main" id="{925F1E4E-D024-60E1-1CBC-A9ACAD309C5B}"/>
              </a:ext>
            </a:extLst>
          </p:cNvPr>
          <p:cNvPicPr>
            <a:picLocks noChangeAspect="1" noChangeArrowheads="1"/>
          </p:cNvPicPr>
          <p:nvPr/>
        </p:nvPicPr>
        <p:blipFill rotWithShape="1">
          <a:blip r:embed="rId8" cstate="print">
            <a:extLst>
              <a:ext uri="{28A0092B-C50C-407E-A947-70E740481C1C}">
                <a14:useLocalDpi xmlns:a14="http://schemas.microsoft.com/office/drawing/2010/main" val="0"/>
              </a:ext>
            </a:extLst>
          </a:blip>
          <a:srcRect r="34374"/>
          <a:stretch/>
        </p:blipFill>
        <p:spPr bwMode="auto">
          <a:xfrm>
            <a:off x="10201594" y="4740681"/>
            <a:ext cx="507047" cy="126256"/>
          </a:xfrm>
          <a:prstGeom prst="rect">
            <a:avLst/>
          </a:prstGeom>
          <a:noFill/>
          <a:extLst>
            <a:ext uri="{909E8E84-426E-40DD-AFC4-6F175D3DCCD1}">
              <a14:hiddenFill xmlns:a14="http://schemas.microsoft.com/office/drawing/2010/main">
                <a:solidFill>
                  <a:srgbClr val="FFFFFF"/>
                </a:solidFill>
              </a14:hiddenFill>
            </a:ext>
          </a:extLst>
        </p:spPr>
      </p:pic>
      <p:sp>
        <p:nvSpPr>
          <p:cNvPr id="28" name="Organigramme : Décision 27">
            <a:extLst>
              <a:ext uri="{FF2B5EF4-FFF2-40B4-BE49-F238E27FC236}">
                <a16:creationId xmlns:a16="http://schemas.microsoft.com/office/drawing/2014/main" id="{3AA4BDF0-CAD6-68CE-E2E8-902D2EF13063}"/>
              </a:ext>
            </a:extLst>
          </p:cNvPr>
          <p:cNvSpPr/>
          <p:nvPr/>
        </p:nvSpPr>
        <p:spPr>
          <a:xfrm>
            <a:off x="2960621" y="2454563"/>
            <a:ext cx="2335545" cy="606671"/>
          </a:xfrm>
          <a:prstGeom prst="flowChartDecision">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fr-FR" sz="1200">
                <a:solidFill>
                  <a:schemeClr val="bg2">
                    <a:lumMod val="50000"/>
                  </a:schemeClr>
                </a:solidFill>
              </a:rPr>
              <a:t>Laboratoire/ Service support (DGS)</a:t>
            </a:r>
            <a:endParaRPr lang="fr-FR" sz="1200">
              <a:solidFill>
                <a:schemeClr val="bg2">
                  <a:lumMod val="50000"/>
                </a:schemeClr>
              </a:solidFill>
              <a:ea typeface="Calibri Light"/>
              <a:cs typeface="Calibri Light"/>
            </a:endParaRPr>
          </a:p>
        </p:txBody>
      </p:sp>
      <p:sp>
        <p:nvSpPr>
          <p:cNvPr id="29" name="ZoneTexte 28">
            <a:extLst>
              <a:ext uri="{FF2B5EF4-FFF2-40B4-BE49-F238E27FC236}">
                <a16:creationId xmlns:a16="http://schemas.microsoft.com/office/drawing/2014/main" id="{A45D2287-7670-8AD9-226E-E45CD49834CC}"/>
              </a:ext>
            </a:extLst>
          </p:cNvPr>
          <p:cNvSpPr txBox="1"/>
          <p:nvPr/>
        </p:nvSpPr>
        <p:spPr>
          <a:xfrm>
            <a:off x="2440653" y="2448119"/>
            <a:ext cx="307571" cy="276999"/>
          </a:xfrm>
          <a:prstGeom prst="rect">
            <a:avLst/>
          </a:prstGeom>
          <a:noFill/>
        </p:spPr>
        <p:txBody>
          <a:bodyPr wrap="square" lIns="0" rIns="0" rtlCol="0">
            <a:spAutoFit/>
          </a:bodyPr>
          <a:lstStyle/>
          <a:p>
            <a:pPr algn="ctr"/>
            <a:r>
              <a:rPr lang="fr-FR" sz="1200">
                <a:solidFill>
                  <a:schemeClr val="bg2">
                    <a:lumMod val="50000"/>
                  </a:schemeClr>
                </a:solidFill>
              </a:rPr>
              <a:t>Oui</a:t>
            </a:r>
          </a:p>
        </p:txBody>
      </p:sp>
      <p:sp>
        <p:nvSpPr>
          <p:cNvPr id="31" name="ZoneTexte 30">
            <a:extLst>
              <a:ext uri="{FF2B5EF4-FFF2-40B4-BE49-F238E27FC236}">
                <a16:creationId xmlns:a16="http://schemas.microsoft.com/office/drawing/2014/main" id="{F3DD8D6A-A89D-8942-B944-4F780D1E8F13}"/>
              </a:ext>
            </a:extLst>
          </p:cNvPr>
          <p:cNvSpPr txBox="1"/>
          <p:nvPr/>
        </p:nvSpPr>
        <p:spPr>
          <a:xfrm>
            <a:off x="5462549" y="2443890"/>
            <a:ext cx="307571" cy="276999"/>
          </a:xfrm>
          <a:prstGeom prst="rect">
            <a:avLst/>
          </a:prstGeom>
          <a:noFill/>
        </p:spPr>
        <p:txBody>
          <a:bodyPr wrap="square" lIns="0" rIns="0" rtlCol="0">
            <a:spAutoFit/>
          </a:bodyPr>
          <a:lstStyle/>
          <a:p>
            <a:pPr algn="ctr"/>
            <a:r>
              <a:rPr lang="fr-FR" sz="1200">
                <a:solidFill>
                  <a:schemeClr val="bg2">
                    <a:lumMod val="50000"/>
                  </a:schemeClr>
                </a:solidFill>
              </a:rPr>
              <a:t>Non</a:t>
            </a:r>
          </a:p>
        </p:txBody>
      </p:sp>
      <p:cxnSp>
        <p:nvCxnSpPr>
          <p:cNvPr id="35" name="Connecteur : en angle 34">
            <a:extLst>
              <a:ext uri="{FF2B5EF4-FFF2-40B4-BE49-F238E27FC236}">
                <a16:creationId xmlns:a16="http://schemas.microsoft.com/office/drawing/2014/main" id="{AD99C3BA-67E4-BB10-37CC-50E8E820F387}"/>
              </a:ext>
            </a:extLst>
          </p:cNvPr>
          <p:cNvCxnSpPr>
            <a:cxnSpLocks/>
            <a:stCxn id="28" idx="1"/>
            <a:endCxn id="14" idx="0"/>
          </p:cNvCxnSpPr>
          <p:nvPr/>
        </p:nvCxnSpPr>
        <p:spPr>
          <a:xfrm rot="10800000" flipV="1">
            <a:off x="2512759" y="2757899"/>
            <a:ext cx="447863" cy="345055"/>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50" name="Connecteur : en angle 49">
            <a:extLst>
              <a:ext uri="{FF2B5EF4-FFF2-40B4-BE49-F238E27FC236}">
                <a16:creationId xmlns:a16="http://schemas.microsoft.com/office/drawing/2014/main" id="{BE1C468E-0052-9500-E6DD-0E6CC9CC5BD0}"/>
              </a:ext>
            </a:extLst>
          </p:cNvPr>
          <p:cNvCxnSpPr>
            <a:cxnSpLocks/>
            <a:stCxn id="28" idx="3"/>
            <a:endCxn id="48" idx="0"/>
          </p:cNvCxnSpPr>
          <p:nvPr/>
        </p:nvCxnSpPr>
        <p:spPr>
          <a:xfrm>
            <a:off x="5296166" y="2757898"/>
            <a:ext cx="450471" cy="353567"/>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54" name="Connecteur : en angle 53">
            <a:extLst>
              <a:ext uri="{FF2B5EF4-FFF2-40B4-BE49-F238E27FC236}">
                <a16:creationId xmlns:a16="http://schemas.microsoft.com/office/drawing/2014/main" id="{CB54CF66-99A1-7507-B9D3-5A341BDE3418}"/>
              </a:ext>
            </a:extLst>
          </p:cNvPr>
          <p:cNvCxnSpPr>
            <a:cxnSpLocks/>
            <a:stCxn id="49" idx="2"/>
            <a:endCxn id="19" idx="1"/>
          </p:cNvCxnSpPr>
          <p:nvPr/>
        </p:nvCxnSpPr>
        <p:spPr>
          <a:xfrm rot="16200000" flipH="1">
            <a:off x="6748737" y="3482742"/>
            <a:ext cx="143455" cy="2158023"/>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59" name="Connecteur : en angle 58">
            <a:extLst>
              <a:ext uri="{FF2B5EF4-FFF2-40B4-BE49-F238E27FC236}">
                <a16:creationId xmlns:a16="http://schemas.microsoft.com/office/drawing/2014/main" id="{B4B9EE4D-5D3D-E086-1822-333883D9DC75}"/>
              </a:ext>
            </a:extLst>
          </p:cNvPr>
          <p:cNvCxnSpPr>
            <a:cxnSpLocks/>
            <a:stCxn id="18" idx="2"/>
          </p:cNvCxnSpPr>
          <p:nvPr/>
        </p:nvCxnSpPr>
        <p:spPr>
          <a:xfrm rot="16200000" flipH="1">
            <a:off x="4949457" y="1816385"/>
            <a:ext cx="513321" cy="5386719"/>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sp>
        <p:nvSpPr>
          <p:cNvPr id="67" name="Organigramme : Décision 66">
            <a:extLst>
              <a:ext uri="{FF2B5EF4-FFF2-40B4-BE49-F238E27FC236}">
                <a16:creationId xmlns:a16="http://schemas.microsoft.com/office/drawing/2014/main" id="{D2605FC8-6479-E2BF-A34D-A1607B2CCE13}"/>
              </a:ext>
            </a:extLst>
          </p:cNvPr>
          <p:cNvSpPr/>
          <p:nvPr/>
        </p:nvSpPr>
        <p:spPr>
          <a:xfrm>
            <a:off x="8348823" y="5005185"/>
            <a:ext cx="1910747" cy="351103"/>
          </a:xfrm>
          <a:prstGeom prst="flowChartDecision">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a:solidFill>
                  <a:schemeClr val="bg2">
                    <a:lumMod val="50000"/>
                  </a:schemeClr>
                </a:solidFill>
              </a:rPr>
              <a:t>Laboratoire ?</a:t>
            </a:r>
          </a:p>
        </p:txBody>
      </p:sp>
      <p:sp>
        <p:nvSpPr>
          <p:cNvPr id="68" name="Rectangle 67">
            <a:extLst>
              <a:ext uri="{FF2B5EF4-FFF2-40B4-BE49-F238E27FC236}">
                <a16:creationId xmlns:a16="http://schemas.microsoft.com/office/drawing/2014/main" id="{6972263D-8A90-B5C0-B638-15B29343578C}"/>
              </a:ext>
            </a:extLst>
          </p:cNvPr>
          <p:cNvSpPr/>
          <p:nvPr/>
        </p:nvSpPr>
        <p:spPr>
          <a:xfrm>
            <a:off x="7688061" y="5598203"/>
            <a:ext cx="1091417" cy="266119"/>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fr-FR" sz="1200">
                <a:solidFill>
                  <a:schemeClr val="bg2">
                    <a:lumMod val="50000"/>
                  </a:schemeClr>
                </a:solidFill>
              </a:rPr>
              <a:t>Clôture le ticket</a:t>
            </a:r>
          </a:p>
        </p:txBody>
      </p:sp>
      <p:pic>
        <p:nvPicPr>
          <p:cNvPr id="92" name="Picture 4" descr="Accueil - GLPI Project">
            <a:extLst>
              <a:ext uri="{FF2B5EF4-FFF2-40B4-BE49-F238E27FC236}">
                <a16:creationId xmlns:a16="http://schemas.microsoft.com/office/drawing/2014/main" id="{43F81813-88C8-0BD2-3C2C-03CC19711C0B}"/>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482809" y="5825908"/>
            <a:ext cx="296671" cy="126257"/>
          </a:xfrm>
          <a:prstGeom prst="rect">
            <a:avLst/>
          </a:prstGeom>
          <a:noFill/>
          <a:extLst>
            <a:ext uri="{909E8E84-426E-40DD-AFC4-6F175D3DCCD1}">
              <a14:hiddenFill xmlns:a14="http://schemas.microsoft.com/office/drawing/2010/main">
                <a:solidFill>
                  <a:srgbClr val="FFFFFF"/>
                </a:solidFill>
              </a14:hiddenFill>
            </a:ext>
          </a:extLst>
        </p:spPr>
      </p:pic>
      <p:cxnSp>
        <p:nvCxnSpPr>
          <p:cNvPr id="75" name="Connecteur droit avec flèche 74">
            <a:extLst>
              <a:ext uri="{FF2B5EF4-FFF2-40B4-BE49-F238E27FC236}">
                <a16:creationId xmlns:a16="http://schemas.microsoft.com/office/drawing/2014/main" id="{20BD6138-27F9-DE58-DFC7-C5F88F465740}"/>
              </a:ext>
            </a:extLst>
          </p:cNvPr>
          <p:cNvCxnSpPr>
            <a:stCxn id="19" idx="2"/>
            <a:endCxn id="67" idx="0"/>
          </p:cNvCxnSpPr>
          <p:nvPr/>
        </p:nvCxnSpPr>
        <p:spPr>
          <a:xfrm>
            <a:off x="9304196" y="4809034"/>
            <a:ext cx="0" cy="19615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77" name="Connecteur : en angle 76">
            <a:extLst>
              <a:ext uri="{FF2B5EF4-FFF2-40B4-BE49-F238E27FC236}">
                <a16:creationId xmlns:a16="http://schemas.microsoft.com/office/drawing/2014/main" id="{C1D3A659-76DB-EC0D-B284-D258A81B9D99}"/>
              </a:ext>
            </a:extLst>
          </p:cNvPr>
          <p:cNvCxnSpPr>
            <a:stCxn id="67" idx="1"/>
            <a:endCxn id="68" idx="0"/>
          </p:cNvCxnSpPr>
          <p:nvPr/>
        </p:nvCxnSpPr>
        <p:spPr>
          <a:xfrm rot="10800000" flipV="1">
            <a:off x="8233770" y="5180735"/>
            <a:ext cx="115055" cy="417468"/>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79" name="Connecteur : en angle 78">
            <a:extLst>
              <a:ext uri="{FF2B5EF4-FFF2-40B4-BE49-F238E27FC236}">
                <a16:creationId xmlns:a16="http://schemas.microsoft.com/office/drawing/2014/main" id="{C28A9B17-2326-6C22-0D29-36D7B68B5471}"/>
              </a:ext>
            </a:extLst>
          </p:cNvPr>
          <p:cNvCxnSpPr>
            <a:cxnSpLocks/>
            <a:stCxn id="67" idx="3"/>
            <a:endCxn id="21" idx="0"/>
          </p:cNvCxnSpPr>
          <p:nvPr/>
        </p:nvCxnSpPr>
        <p:spPr>
          <a:xfrm>
            <a:off x="10259570" y="5180737"/>
            <a:ext cx="56385" cy="345650"/>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sp>
        <p:nvSpPr>
          <p:cNvPr id="80" name="ZoneTexte 79">
            <a:extLst>
              <a:ext uri="{FF2B5EF4-FFF2-40B4-BE49-F238E27FC236}">
                <a16:creationId xmlns:a16="http://schemas.microsoft.com/office/drawing/2014/main" id="{47EBF911-AC8D-39E8-8A5B-D90AB9B6966C}"/>
              </a:ext>
            </a:extLst>
          </p:cNvPr>
          <p:cNvSpPr txBox="1"/>
          <p:nvPr/>
        </p:nvSpPr>
        <p:spPr>
          <a:xfrm>
            <a:off x="7909029" y="5116421"/>
            <a:ext cx="307571" cy="276999"/>
          </a:xfrm>
          <a:prstGeom prst="rect">
            <a:avLst/>
          </a:prstGeom>
          <a:noFill/>
        </p:spPr>
        <p:txBody>
          <a:bodyPr wrap="square" lIns="0" rIns="0" rtlCol="0">
            <a:spAutoFit/>
          </a:bodyPr>
          <a:lstStyle/>
          <a:p>
            <a:pPr algn="ctr"/>
            <a:r>
              <a:rPr lang="fr-FR" sz="1200">
                <a:solidFill>
                  <a:schemeClr val="bg2">
                    <a:lumMod val="50000"/>
                  </a:schemeClr>
                </a:solidFill>
              </a:rPr>
              <a:t>Oui</a:t>
            </a:r>
          </a:p>
        </p:txBody>
      </p:sp>
      <p:sp>
        <p:nvSpPr>
          <p:cNvPr id="81" name="ZoneTexte 80">
            <a:extLst>
              <a:ext uri="{FF2B5EF4-FFF2-40B4-BE49-F238E27FC236}">
                <a16:creationId xmlns:a16="http://schemas.microsoft.com/office/drawing/2014/main" id="{2C2591A3-413B-AFFA-3A49-BA5D27517136}"/>
              </a:ext>
            </a:extLst>
          </p:cNvPr>
          <p:cNvSpPr txBox="1"/>
          <p:nvPr/>
        </p:nvSpPr>
        <p:spPr>
          <a:xfrm>
            <a:off x="10350293" y="5069480"/>
            <a:ext cx="307571" cy="276999"/>
          </a:xfrm>
          <a:prstGeom prst="rect">
            <a:avLst/>
          </a:prstGeom>
          <a:noFill/>
        </p:spPr>
        <p:txBody>
          <a:bodyPr wrap="square" lIns="0" rIns="0" rtlCol="0">
            <a:spAutoFit/>
          </a:bodyPr>
          <a:lstStyle/>
          <a:p>
            <a:pPr algn="ctr"/>
            <a:r>
              <a:rPr lang="fr-FR" sz="1200">
                <a:solidFill>
                  <a:schemeClr val="bg2">
                    <a:lumMod val="50000"/>
                  </a:schemeClr>
                </a:solidFill>
              </a:rPr>
              <a:t>Non</a:t>
            </a:r>
          </a:p>
        </p:txBody>
      </p:sp>
      <p:sp>
        <p:nvSpPr>
          <p:cNvPr id="83" name="Ellipse 82">
            <a:extLst>
              <a:ext uri="{FF2B5EF4-FFF2-40B4-BE49-F238E27FC236}">
                <a16:creationId xmlns:a16="http://schemas.microsoft.com/office/drawing/2014/main" id="{14263391-6660-7657-FB61-3DB19BB13375}"/>
              </a:ext>
            </a:extLst>
          </p:cNvPr>
          <p:cNvSpPr/>
          <p:nvPr/>
        </p:nvSpPr>
        <p:spPr>
          <a:xfrm>
            <a:off x="8121458" y="6060642"/>
            <a:ext cx="224620" cy="224620"/>
          </a:xfrm>
          <a:prstGeom prst="ellipse">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200">
              <a:solidFill>
                <a:schemeClr val="bg2">
                  <a:lumMod val="50000"/>
                </a:schemeClr>
              </a:solidFill>
            </a:endParaRPr>
          </a:p>
        </p:txBody>
      </p:sp>
      <p:cxnSp>
        <p:nvCxnSpPr>
          <p:cNvPr id="86" name="Connecteur droit avec flèche 85">
            <a:extLst>
              <a:ext uri="{FF2B5EF4-FFF2-40B4-BE49-F238E27FC236}">
                <a16:creationId xmlns:a16="http://schemas.microsoft.com/office/drawing/2014/main" id="{D2097AF6-EF09-78BE-91E5-81F047E7DAD1}"/>
              </a:ext>
            </a:extLst>
          </p:cNvPr>
          <p:cNvCxnSpPr>
            <a:stCxn id="68" idx="2"/>
            <a:endCxn id="83" idx="0"/>
          </p:cNvCxnSpPr>
          <p:nvPr/>
        </p:nvCxnSpPr>
        <p:spPr>
          <a:xfrm flipH="1">
            <a:off x="8233769" y="5864322"/>
            <a:ext cx="1" cy="19632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89" name="Connecteur droit avec flèche 88">
            <a:extLst>
              <a:ext uri="{FF2B5EF4-FFF2-40B4-BE49-F238E27FC236}">
                <a16:creationId xmlns:a16="http://schemas.microsoft.com/office/drawing/2014/main" id="{8CDF2595-3212-0CC7-B07E-F7AEBA599E64}"/>
              </a:ext>
            </a:extLst>
          </p:cNvPr>
          <p:cNvCxnSpPr>
            <a:cxnSpLocks/>
            <a:stCxn id="3" idx="2"/>
            <a:endCxn id="28" idx="0"/>
          </p:cNvCxnSpPr>
          <p:nvPr/>
        </p:nvCxnSpPr>
        <p:spPr>
          <a:xfrm flipH="1">
            <a:off x="4128394" y="2171827"/>
            <a:ext cx="3" cy="28273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0666490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FAF7D91-9A9B-8CE3-FF52-D0A1EB414FC7}"/>
            </a:ext>
          </a:extLst>
        </p:cNvPr>
        <p:cNvGrpSpPr/>
        <p:nvPr/>
      </p:nvGrpSpPr>
      <p:grpSpPr>
        <a:xfrm>
          <a:off x="0" y="0"/>
          <a:ext cx="0" cy="0"/>
          <a:chOff x="0" y="0"/>
          <a:chExt cx="0" cy="0"/>
        </a:xfrm>
      </p:grpSpPr>
      <p:grpSp>
        <p:nvGrpSpPr>
          <p:cNvPr id="52" name="Groupe 51">
            <a:extLst>
              <a:ext uri="{FF2B5EF4-FFF2-40B4-BE49-F238E27FC236}">
                <a16:creationId xmlns:a16="http://schemas.microsoft.com/office/drawing/2014/main" id="{69A73479-C777-573F-5E5C-6C1F9D064937}"/>
              </a:ext>
            </a:extLst>
          </p:cNvPr>
          <p:cNvGrpSpPr>
            <a:grpSpLocks/>
          </p:cNvGrpSpPr>
          <p:nvPr/>
        </p:nvGrpSpPr>
        <p:grpSpPr>
          <a:xfrm>
            <a:off x="9734035" y="1013147"/>
            <a:ext cx="2313307" cy="5302096"/>
            <a:chOff x="1808798" y="1917205"/>
            <a:chExt cx="1613979" cy="3046185"/>
          </a:xfrm>
        </p:grpSpPr>
        <p:sp>
          <p:nvSpPr>
            <p:cNvPr id="53" name="Rectangle 52">
              <a:extLst>
                <a:ext uri="{FF2B5EF4-FFF2-40B4-BE49-F238E27FC236}">
                  <a16:creationId xmlns:a16="http://schemas.microsoft.com/office/drawing/2014/main" id="{D6CDEF49-F931-93A9-F17D-005D639B692E}"/>
                </a:ext>
              </a:extLst>
            </p:cNvPr>
            <p:cNvSpPr>
              <a:spLocks/>
            </p:cNvSpPr>
            <p:nvPr/>
          </p:nvSpPr>
          <p:spPr>
            <a:xfrm>
              <a:off x="1809482" y="2142838"/>
              <a:ext cx="1613295" cy="282055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fr-FR" sz="1351"/>
            </a:p>
          </p:txBody>
        </p:sp>
        <p:sp>
          <p:nvSpPr>
            <p:cNvPr id="54" name="Rectangle 53">
              <a:extLst>
                <a:ext uri="{FF2B5EF4-FFF2-40B4-BE49-F238E27FC236}">
                  <a16:creationId xmlns:a16="http://schemas.microsoft.com/office/drawing/2014/main" id="{A335F473-9DBF-8FF8-6687-70A75500E84E}"/>
                </a:ext>
              </a:extLst>
            </p:cNvPr>
            <p:cNvSpPr>
              <a:spLocks/>
            </p:cNvSpPr>
            <p:nvPr/>
          </p:nvSpPr>
          <p:spPr>
            <a:xfrm>
              <a:off x="1808798" y="1917205"/>
              <a:ext cx="1613979" cy="213388"/>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fr-FR" sz="1200" b="1">
                  <a:solidFill>
                    <a:schemeClr val="bg1"/>
                  </a:solidFill>
                </a:rPr>
                <a:t>DIRECTEUR DE L’UNITÉ</a:t>
              </a:r>
            </a:p>
          </p:txBody>
        </p:sp>
      </p:grpSp>
      <p:grpSp>
        <p:nvGrpSpPr>
          <p:cNvPr id="6" name="Groupe 5">
            <a:extLst>
              <a:ext uri="{FF2B5EF4-FFF2-40B4-BE49-F238E27FC236}">
                <a16:creationId xmlns:a16="http://schemas.microsoft.com/office/drawing/2014/main" id="{C2F3034E-1B77-1DCE-3396-A65D8671780E}"/>
              </a:ext>
            </a:extLst>
          </p:cNvPr>
          <p:cNvGrpSpPr>
            <a:grpSpLocks/>
          </p:cNvGrpSpPr>
          <p:nvPr/>
        </p:nvGrpSpPr>
        <p:grpSpPr>
          <a:xfrm>
            <a:off x="6539707" y="1013147"/>
            <a:ext cx="3112517" cy="5302096"/>
            <a:chOff x="1808798" y="1917205"/>
            <a:chExt cx="1613979" cy="3046185"/>
          </a:xfrm>
        </p:grpSpPr>
        <p:sp>
          <p:nvSpPr>
            <p:cNvPr id="17" name="Rectangle 16">
              <a:extLst>
                <a:ext uri="{FF2B5EF4-FFF2-40B4-BE49-F238E27FC236}">
                  <a16:creationId xmlns:a16="http://schemas.microsoft.com/office/drawing/2014/main" id="{83B01F49-5020-AAEA-1442-36C2F4744715}"/>
                </a:ext>
              </a:extLst>
            </p:cNvPr>
            <p:cNvSpPr>
              <a:spLocks/>
            </p:cNvSpPr>
            <p:nvPr/>
          </p:nvSpPr>
          <p:spPr>
            <a:xfrm>
              <a:off x="1809482" y="2142838"/>
              <a:ext cx="1613295" cy="282055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fr-FR" sz="1351"/>
            </a:p>
          </p:txBody>
        </p:sp>
        <p:sp>
          <p:nvSpPr>
            <p:cNvPr id="18" name="Rectangle 17">
              <a:extLst>
                <a:ext uri="{FF2B5EF4-FFF2-40B4-BE49-F238E27FC236}">
                  <a16:creationId xmlns:a16="http://schemas.microsoft.com/office/drawing/2014/main" id="{EEB7185F-0F08-4D7E-3A83-C74F8BF44187}"/>
                </a:ext>
              </a:extLst>
            </p:cNvPr>
            <p:cNvSpPr>
              <a:spLocks/>
            </p:cNvSpPr>
            <p:nvPr/>
          </p:nvSpPr>
          <p:spPr>
            <a:xfrm>
              <a:off x="1808798" y="1917205"/>
              <a:ext cx="1613979" cy="21338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fr-FR" sz="1200" b="1">
                  <a:solidFill>
                    <a:schemeClr val="bg1"/>
                  </a:solidFill>
                </a:rPr>
                <a:t>GESTIONNAIRE</a:t>
              </a:r>
            </a:p>
          </p:txBody>
        </p:sp>
      </p:grpSp>
      <p:grpSp>
        <p:nvGrpSpPr>
          <p:cNvPr id="20" name="Groupe 19">
            <a:extLst>
              <a:ext uri="{FF2B5EF4-FFF2-40B4-BE49-F238E27FC236}">
                <a16:creationId xmlns:a16="http://schemas.microsoft.com/office/drawing/2014/main" id="{7EFBF006-2C80-364F-3738-351876C2F3B3}"/>
              </a:ext>
            </a:extLst>
          </p:cNvPr>
          <p:cNvGrpSpPr>
            <a:grpSpLocks/>
          </p:cNvGrpSpPr>
          <p:nvPr/>
        </p:nvGrpSpPr>
        <p:grpSpPr>
          <a:xfrm>
            <a:off x="142879" y="1013149"/>
            <a:ext cx="3112517" cy="5302097"/>
            <a:chOff x="1807907" y="1917205"/>
            <a:chExt cx="1554481" cy="2607276"/>
          </a:xfrm>
        </p:grpSpPr>
        <p:sp>
          <p:nvSpPr>
            <p:cNvPr id="22" name="Rectangle 21">
              <a:extLst>
                <a:ext uri="{FF2B5EF4-FFF2-40B4-BE49-F238E27FC236}">
                  <a16:creationId xmlns:a16="http://schemas.microsoft.com/office/drawing/2014/main" id="{89234380-B5DD-87C2-858A-A672658221C9}"/>
                </a:ext>
              </a:extLst>
            </p:cNvPr>
            <p:cNvSpPr>
              <a:spLocks/>
            </p:cNvSpPr>
            <p:nvPr/>
          </p:nvSpPr>
          <p:spPr>
            <a:xfrm>
              <a:off x="1807907" y="2110327"/>
              <a:ext cx="1554480" cy="241415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fr-FR" sz="1351"/>
            </a:p>
          </p:txBody>
        </p:sp>
        <p:sp>
          <p:nvSpPr>
            <p:cNvPr id="24" name="Rectangle 23">
              <a:extLst>
                <a:ext uri="{FF2B5EF4-FFF2-40B4-BE49-F238E27FC236}">
                  <a16:creationId xmlns:a16="http://schemas.microsoft.com/office/drawing/2014/main" id="{D57FA4B7-1A17-8B86-B185-453DE8B20725}"/>
                </a:ext>
              </a:extLst>
            </p:cNvPr>
            <p:cNvSpPr>
              <a:spLocks/>
            </p:cNvSpPr>
            <p:nvPr/>
          </p:nvSpPr>
          <p:spPr>
            <a:xfrm>
              <a:off x="1808798" y="1917205"/>
              <a:ext cx="1553590" cy="18264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fr-FR" sz="1200" b="1">
                  <a:solidFill>
                    <a:schemeClr val="bg1"/>
                  </a:solidFill>
                </a:rPr>
                <a:t>CHERCHEUR / RESPONSABLE DE LA CONVENTION</a:t>
              </a:r>
            </a:p>
          </p:txBody>
        </p:sp>
      </p:grpSp>
      <p:grpSp>
        <p:nvGrpSpPr>
          <p:cNvPr id="25" name="Groupe 24">
            <a:extLst>
              <a:ext uri="{FF2B5EF4-FFF2-40B4-BE49-F238E27FC236}">
                <a16:creationId xmlns:a16="http://schemas.microsoft.com/office/drawing/2014/main" id="{F6666EED-1100-9131-C3E8-1D8F214A5BEA}"/>
              </a:ext>
            </a:extLst>
          </p:cNvPr>
          <p:cNvGrpSpPr>
            <a:grpSpLocks/>
          </p:cNvGrpSpPr>
          <p:nvPr/>
        </p:nvGrpSpPr>
        <p:grpSpPr>
          <a:xfrm>
            <a:off x="3341292" y="1013147"/>
            <a:ext cx="3112517" cy="5302096"/>
            <a:chOff x="1695385" y="1917205"/>
            <a:chExt cx="1673608" cy="2468754"/>
          </a:xfrm>
        </p:grpSpPr>
        <p:sp>
          <p:nvSpPr>
            <p:cNvPr id="26" name="Rectangle 25">
              <a:extLst>
                <a:ext uri="{FF2B5EF4-FFF2-40B4-BE49-F238E27FC236}">
                  <a16:creationId xmlns:a16="http://schemas.microsoft.com/office/drawing/2014/main" id="{FE0F4C4C-A2B7-67BF-7ECD-A28BFD912640}"/>
                </a:ext>
              </a:extLst>
            </p:cNvPr>
            <p:cNvSpPr>
              <a:spLocks/>
            </p:cNvSpPr>
            <p:nvPr/>
          </p:nvSpPr>
          <p:spPr>
            <a:xfrm>
              <a:off x="1695385" y="2100218"/>
              <a:ext cx="1673608" cy="228574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fr-FR" sz="1351"/>
            </a:p>
          </p:txBody>
        </p:sp>
        <p:sp>
          <p:nvSpPr>
            <p:cNvPr id="27" name="Rectangle 26">
              <a:extLst>
                <a:ext uri="{FF2B5EF4-FFF2-40B4-BE49-F238E27FC236}">
                  <a16:creationId xmlns:a16="http://schemas.microsoft.com/office/drawing/2014/main" id="{5FBBB804-1E05-64D1-78C9-5CD33310376F}"/>
                </a:ext>
              </a:extLst>
            </p:cNvPr>
            <p:cNvSpPr>
              <a:spLocks/>
            </p:cNvSpPr>
            <p:nvPr/>
          </p:nvSpPr>
          <p:spPr>
            <a:xfrm>
              <a:off x="1695385" y="1917205"/>
              <a:ext cx="1673608" cy="17308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fr-FR" sz="1200" b="1">
                  <a:solidFill>
                    <a:schemeClr val="bg1"/>
                  </a:solidFill>
                </a:rPr>
                <a:t>DAF</a:t>
              </a:r>
            </a:p>
          </p:txBody>
        </p:sp>
      </p:grpSp>
      <p:sp>
        <p:nvSpPr>
          <p:cNvPr id="2" name="Titre 1">
            <a:extLst>
              <a:ext uri="{FF2B5EF4-FFF2-40B4-BE49-F238E27FC236}">
                <a16:creationId xmlns:a16="http://schemas.microsoft.com/office/drawing/2014/main" id="{C6AA9F95-6784-4B37-018F-451119ACD97D}"/>
              </a:ext>
            </a:extLst>
          </p:cNvPr>
          <p:cNvSpPr>
            <a:spLocks noGrp="1"/>
          </p:cNvSpPr>
          <p:nvPr>
            <p:ph type="title"/>
          </p:nvPr>
        </p:nvSpPr>
        <p:spPr/>
        <p:txBody>
          <a:bodyPr/>
          <a:lstStyle/>
          <a:p>
            <a:r>
              <a:rPr lang="fr-FR"/>
              <a:t>Installer des crédits sur convention ou contrat</a:t>
            </a:r>
          </a:p>
        </p:txBody>
      </p:sp>
      <p:sp>
        <p:nvSpPr>
          <p:cNvPr id="33" name="Espace réservé du contenu 2">
            <a:extLst>
              <a:ext uri="{FF2B5EF4-FFF2-40B4-BE49-F238E27FC236}">
                <a16:creationId xmlns:a16="http://schemas.microsoft.com/office/drawing/2014/main" id="{7F5C535A-05D7-367B-0C05-BCB31E209B88}"/>
              </a:ext>
            </a:extLst>
          </p:cNvPr>
          <p:cNvSpPr>
            <a:spLocks noGrp="1"/>
          </p:cNvSpPr>
          <p:nvPr>
            <p:ph sz="quarter" idx="10"/>
          </p:nvPr>
        </p:nvSpPr>
        <p:spPr>
          <a:xfrm>
            <a:off x="310817" y="118621"/>
            <a:ext cx="6070601" cy="216000"/>
          </a:xfrm>
        </p:spPr>
        <p:txBody>
          <a:bodyPr/>
          <a:lstStyle/>
          <a:p>
            <a:r>
              <a:rPr lang="fr-FR"/>
              <a:t>DAF</a:t>
            </a:r>
          </a:p>
        </p:txBody>
      </p:sp>
      <p:sp>
        <p:nvSpPr>
          <p:cNvPr id="3" name="ZoneTexte 2">
            <a:extLst>
              <a:ext uri="{FF2B5EF4-FFF2-40B4-BE49-F238E27FC236}">
                <a16:creationId xmlns:a16="http://schemas.microsoft.com/office/drawing/2014/main" id="{46D63EB0-9922-C667-421B-3A9724330E5B}"/>
              </a:ext>
            </a:extLst>
          </p:cNvPr>
          <p:cNvSpPr txBox="1"/>
          <p:nvPr/>
        </p:nvSpPr>
        <p:spPr>
          <a:xfrm>
            <a:off x="473325" y="1450667"/>
            <a:ext cx="2490108" cy="682189"/>
          </a:xfrm>
          <a:prstGeom prst="roundRect">
            <a:avLst>
              <a:gd name="adj" fmla="val 50000"/>
            </a:avLst>
          </a:prstGeom>
          <a:solidFill>
            <a:srgbClr val="00A295"/>
          </a:solidFill>
          <a:ln>
            <a:solidFill>
              <a:schemeClr val="tx1"/>
            </a:solidFill>
          </a:ln>
        </p:spPr>
        <p:txBody>
          <a:bodyPr wrap="square" lIns="0" tIns="0" rIns="0" bIns="0" rtlCol="0" anchor="ctr">
            <a:spAutoFit/>
          </a:bodyPr>
          <a:lstStyle>
            <a:defPPr>
              <a:defRPr lang="fr-FR"/>
            </a:defPPr>
            <a:lvl1pPr algn="ctr">
              <a:defRPr sz="1051">
                <a:solidFill>
                  <a:schemeClr val="bg1"/>
                </a:solidFill>
                <a:latin typeface="+mj-lt"/>
              </a:defRPr>
            </a:lvl1pPr>
          </a:lstStyle>
          <a:p>
            <a:r>
              <a:rPr lang="fr-FR">
                <a:latin typeface="+mn-lt"/>
              </a:rPr>
              <a:t>Est lauréat d’un appel à projet et souhaite récupérer les crédits qui lui ont été alloués</a:t>
            </a:r>
          </a:p>
        </p:txBody>
      </p:sp>
      <p:cxnSp>
        <p:nvCxnSpPr>
          <p:cNvPr id="13" name="Connecteur droit avec flèche 12">
            <a:extLst>
              <a:ext uri="{FF2B5EF4-FFF2-40B4-BE49-F238E27FC236}">
                <a16:creationId xmlns:a16="http://schemas.microsoft.com/office/drawing/2014/main" id="{D9974565-8606-BDCA-C197-56FCB0C5BB57}"/>
              </a:ext>
            </a:extLst>
          </p:cNvPr>
          <p:cNvCxnSpPr>
            <a:cxnSpLocks/>
            <a:stCxn id="3" idx="2"/>
            <a:endCxn id="14" idx="0"/>
          </p:cNvCxnSpPr>
          <p:nvPr/>
        </p:nvCxnSpPr>
        <p:spPr>
          <a:xfrm>
            <a:off x="1718379" y="2132856"/>
            <a:ext cx="0" cy="16959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4" name="Rectangle 13">
            <a:extLst>
              <a:ext uri="{FF2B5EF4-FFF2-40B4-BE49-F238E27FC236}">
                <a16:creationId xmlns:a16="http://schemas.microsoft.com/office/drawing/2014/main" id="{1D169291-CCEB-86EF-BE6F-74AEF7D1DDCA}"/>
              </a:ext>
            </a:extLst>
          </p:cNvPr>
          <p:cNvSpPr/>
          <p:nvPr/>
        </p:nvSpPr>
        <p:spPr>
          <a:xfrm>
            <a:off x="313907" y="2302447"/>
            <a:ext cx="2808943" cy="450083"/>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fr-FR" sz="1200">
                <a:solidFill>
                  <a:schemeClr val="bg2">
                    <a:lumMod val="50000"/>
                  </a:schemeClr>
                </a:solidFill>
              </a:rPr>
              <a:t>Demande l’installation des crédits en joignant la convention signée</a:t>
            </a:r>
          </a:p>
        </p:txBody>
      </p:sp>
      <p:sp>
        <p:nvSpPr>
          <p:cNvPr id="15" name="Ellipse 14">
            <a:extLst>
              <a:ext uri="{FF2B5EF4-FFF2-40B4-BE49-F238E27FC236}">
                <a16:creationId xmlns:a16="http://schemas.microsoft.com/office/drawing/2014/main" id="{F2A4A9EE-BD00-2C1E-6DB6-2020C0B6FF98}"/>
              </a:ext>
            </a:extLst>
          </p:cNvPr>
          <p:cNvSpPr/>
          <p:nvPr/>
        </p:nvSpPr>
        <p:spPr>
          <a:xfrm>
            <a:off x="4781071" y="6012692"/>
            <a:ext cx="224620" cy="224620"/>
          </a:xfrm>
          <a:prstGeom prst="ellipse">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200">
              <a:solidFill>
                <a:schemeClr val="bg2">
                  <a:lumMod val="50000"/>
                </a:schemeClr>
              </a:solidFill>
            </a:endParaRPr>
          </a:p>
        </p:txBody>
      </p:sp>
      <p:sp>
        <p:nvSpPr>
          <p:cNvPr id="19" name="Rectangle 18">
            <a:extLst>
              <a:ext uri="{FF2B5EF4-FFF2-40B4-BE49-F238E27FC236}">
                <a16:creationId xmlns:a16="http://schemas.microsoft.com/office/drawing/2014/main" id="{649B36C2-A190-E476-74F3-04A79CE13F63}"/>
              </a:ext>
            </a:extLst>
          </p:cNvPr>
          <p:cNvSpPr/>
          <p:nvPr/>
        </p:nvSpPr>
        <p:spPr>
          <a:xfrm>
            <a:off x="3492571" y="4285640"/>
            <a:ext cx="2809447" cy="260449"/>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fr-FR" sz="1200">
                <a:solidFill>
                  <a:schemeClr val="bg2">
                    <a:lumMod val="50000"/>
                  </a:schemeClr>
                </a:solidFill>
              </a:rPr>
              <a:t>Crée le projet dans </a:t>
            </a:r>
            <a:r>
              <a:rPr lang="fr-FR" sz="1200" err="1">
                <a:solidFill>
                  <a:schemeClr val="bg2">
                    <a:lumMod val="50000"/>
                  </a:schemeClr>
                </a:solidFill>
              </a:rPr>
              <a:t>Sifac</a:t>
            </a:r>
            <a:endParaRPr lang="fr-FR" sz="1200">
              <a:solidFill>
                <a:schemeClr val="bg2">
                  <a:lumMod val="50000"/>
                </a:schemeClr>
              </a:solidFill>
            </a:endParaRPr>
          </a:p>
        </p:txBody>
      </p:sp>
      <p:sp>
        <p:nvSpPr>
          <p:cNvPr id="21" name="Rectangle 20">
            <a:extLst>
              <a:ext uri="{FF2B5EF4-FFF2-40B4-BE49-F238E27FC236}">
                <a16:creationId xmlns:a16="http://schemas.microsoft.com/office/drawing/2014/main" id="{3E0C4FEF-72D7-FCBA-1244-A7AE295C37DC}"/>
              </a:ext>
            </a:extLst>
          </p:cNvPr>
          <p:cNvSpPr/>
          <p:nvPr/>
        </p:nvSpPr>
        <p:spPr>
          <a:xfrm>
            <a:off x="3490742" y="4896093"/>
            <a:ext cx="2809447" cy="266119"/>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fr-FR" sz="1200">
                <a:solidFill>
                  <a:schemeClr val="bg2">
                    <a:lumMod val="50000"/>
                  </a:schemeClr>
                </a:solidFill>
              </a:rPr>
              <a:t>Installe les crédits au projet</a:t>
            </a:r>
          </a:p>
        </p:txBody>
      </p:sp>
      <p:cxnSp>
        <p:nvCxnSpPr>
          <p:cNvPr id="87" name="Connecteur droit avec flèche 86">
            <a:extLst>
              <a:ext uri="{FF2B5EF4-FFF2-40B4-BE49-F238E27FC236}">
                <a16:creationId xmlns:a16="http://schemas.microsoft.com/office/drawing/2014/main" id="{376F4FAD-DD54-5052-14B1-95084079AFD4}"/>
              </a:ext>
            </a:extLst>
          </p:cNvPr>
          <p:cNvCxnSpPr>
            <a:cxnSpLocks/>
            <a:stCxn id="60" idx="2"/>
            <a:endCxn id="15" idx="0"/>
          </p:cNvCxnSpPr>
          <p:nvPr/>
        </p:nvCxnSpPr>
        <p:spPr>
          <a:xfrm flipH="1">
            <a:off x="4893381" y="5778333"/>
            <a:ext cx="2084" cy="23435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69" name="Connecteur droit avec flèche 68">
            <a:extLst>
              <a:ext uri="{FF2B5EF4-FFF2-40B4-BE49-F238E27FC236}">
                <a16:creationId xmlns:a16="http://schemas.microsoft.com/office/drawing/2014/main" id="{0FF5B5B3-FDD2-9B25-3FFE-19EC6DEA5E71}"/>
              </a:ext>
            </a:extLst>
          </p:cNvPr>
          <p:cNvCxnSpPr>
            <a:cxnSpLocks/>
            <a:stCxn id="19" idx="2"/>
            <a:endCxn id="21" idx="0"/>
          </p:cNvCxnSpPr>
          <p:nvPr/>
        </p:nvCxnSpPr>
        <p:spPr>
          <a:xfrm flipH="1">
            <a:off x="4895466" y="4546089"/>
            <a:ext cx="1829" cy="35000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60" name="Rectangle 59">
            <a:extLst>
              <a:ext uri="{FF2B5EF4-FFF2-40B4-BE49-F238E27FC236}">
                <a16:creationId xmlns:a16="http://schemas.microsoft.com/office/drawing/2014/main" id="{57E3891B-14D4-818B-5358-FEDF33CA67E7}"/>
              </a:ext>
            </a:extLst>
          </p:cNvPr>
          <p:cNvSpPr/>
          <p:nvPr/>
        </p:nvSpPr>
        <p:spPr>
          <a:xfrm>
            <a:off x="3490742" y="5512216"/>
            <a:ext cx="2809447" cy="266119"/>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fr-FR" sz="1200">
                <a:solidFill>
                  <a:schemeClr val="bg2">
                    <a:lumMod val="50000"/>
                  </a:schemeClr>
                </a:solidFill>
              </a:rPr>
              <a:t>Informe de la disponibilité des crédits</a:t>
            </a:r>
          </a:p>
        </p:txBody>
      </p:sp>
      <p:cxnSp>
        <p:nvCxnSpPr>
          <p:cNvPr id="68" name="Connecteur droit avec flèche 67">
            <a:extLst>
              <a:ext uri="{FF2B5EF4-FFF2-40B4-BE49-F238E27FC236}">
                <a16:creationId xmlns:a16="http://schemas.microsoft.com/office/drawing/2014/main" id="{E7F71C49-E241-C11C-C887-076C54678F14}"/>
              </a:ext>
            </a:extLst>
          </p:cNvPr>
          <p:cNvCxnSpPr>
            <a:stCxn id="21" idx="2"/>
            <a:endCxn id="60" idx="0"/>
          </p:cNvCxnSpPr>
          <p:nvPr/>
        </p:nvCxnSpPr>
        <p:spPr>
          <a:xfrm>
            <a:off x="4895465" y="5162211"/>
            <a:ext cx="0" cy="35000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pic>
        <p:nvPicPr>
          <p:cNvPr id="71" name="Graphique 70" descr="Adresse de courrier avec un remplissage uni">
            <a:extLst>
              <a:ext uri="{FF2B5EF4-FFF2-40B4-BE49-F238E27FC236}">
                <a16:creationId xmlns:a16="http://schemas.microsoft.com/office/drawing/2014/main" id="{391E0A10-EEB4-1D31-13CE-4E5A7DCE1C18}"/>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2938006" y="2659139"/>
            <a:ext cx="181753" cy="181753"/>
          </a:xfrm>
          <a:prstGeom prst="rect">
            <a:avLst/>
          </a:prstGeom>
        </p:spPr>
      </p:pic>
      <p:pic>
        <p:nvPicPr>
          <p:cNvPr id="73" name="Graphique 72" descr="Adresse de courrier avec un remplissage uni">
            <a:extLst>
              <a:ext uri="{FF2B5EF4-FFF2-40B4-BE49-F238E27FC236}">
                <a16:creationId xmlns:a16="http://schemas.microsoft.com/office/drawing/2014/main" id="{37928CC1-0D8F-DCF0-8570-2D1B64F4438B}"/>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6097361" y="5687457"/>
            <a:ext cx="181753" cy="181753"/>
          </a:xfrm>
          <a:prstGeom prst="rect">
            <a:avLst/>
          </a:prstGeom>
        </p:spPr>
      </p:pic>
      <p:pic>
        <p:nvPicPr>
          <p:cNvPr id="4" name="Picture 2" descr="Sifac Démat &gt; 20 établissements au RDV - Amue">
            <a:extLst>
              <a:ext uri="{FF2B5EF4-FFF2-40B4-BE49-F238E27FC236}">
                <a16:creationId xmlns:a16="http://schemas.microsoft.com/office/drawing/2014/main" id="{C730A489-F0E4-2C23-122D-264CD5DE0140}"/>
              </a:ext>
            </a:extLst>
          </p:cNvPr>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r="34374"/>
          <a:stretch/>
        </p:blipFill>
        <p:spPr bwMode="auto">
          <a:xfrm>
            <a:off x="5793142" y="4482960"/>
            <a:ext cx="507047" cy="126256"/>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2" descr="Sifac Démat &gt; 20 établissements au RDV - Amue">
            <a:extLst>
              <a:ext uri="{FF2B5EF4-FFF2-40B4-BE49-F238E27FC236}">
                <a16:creationId xmlns:a16="http://schemas.microsoft.com/office/drawing/2014/main" id="{5FB585E1-2F38-9277-3FEB-DA876F05FAAD}"/>
              </a:ext>
            </a:extLst>
          </p:cNvPr>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r="34374"/>
          <a:stretch/>
        </p:blipFill>
        <p:spPr bwMode="auto">
          <a:xfrm>
            <a:off x="5793142" y="5094072"/>
            <a:ext cx="507047" cy="126256"/>
          </a:xfrm>
          <a:prstGeom prst="rect">
            <a:avLst/>
          </a:prstGeom>
          <a:noFill/>
          <a:extLst>
            <a:ext uri="{909E8E84-426E-40DD-AFC4-6F175D3DCCD1}">
              <a14:hiddenFill xmlns:a14="http://schemas.microsoft.com/office/drawing/2010/main">
                <a:solidFill>
                  <a:srgbClr val="FFFFFF"/>
                </a:solidFill>
              </a14:hiddenFill>
            </a:ext>
          </a:extLst>
        </p:spPr>
      </p:pic>
      <p:sp>
        <p:nvSpPr>
          <p:cNvPr id="28" name="Rectangle 27">
            <a:extLst>
              <a:ext uri="{FF2B5EF4-FFF2-40B4-BE49-F238E27FC236}">
                <a16:creationId xmlns:a16="http://schemas.microsoft.com/office/drawing/2014/main" id="{4A3F386F-862C-D517-9F1B-6FAF9F227EB4}"/>
              </a:ext>
            </a:extLst>
          </p:cNvPr>
          <p:cNvSpPr/>
          <p:nvPr/>
        </p:nvSpPr>
        <p:spPr>
          <a:xfrm>
            <a:off x="6691493" y="2302447"/>
            <a:ext cx="2808943" cy="450083"/>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fr-FR" sz="1200">
                <a:solidFill>
                  <a:schemeClr val="bg2">
                    <a:lumMod val="50000"/>
                  </a:schemeClr>
                </a:solidFill>
              </a:rPr>
              <a:t>Crée la fiche de liaison d’après les informations de la convention</a:t>
            </a:r>
          </a:p>
        </p:txBody>
      </p:sp>
      <p:sp>
        <p:nvSpPr>
          <p:cNvPr id="29" name="Rectangle 28">
            <a:extLst>
              <a:ext uri="{FF2B5EF4-FFF2-40B4-BE49-F238E27FC236}">
                <a16:creationId xmlns:a16="http://schemas.microsoft.com/office/drawing/2014/main" id="{F36457EB-E421-FFC4-0CD6-D7FC21145186}"/>
              </a:ext>
            </a:extLst>
          </p:cNvPr>
          <p:cNvSpPr/>
          <p:nvPr/>
        </p:nvSpPr>
        <p:spPr>
          <a:xfrm>
            <a:off x="6691493" y="2891967"/>
            <a:ext cx="2808943" cy="262800"/>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fr-FR" sz="1200">
                <a:solidFill>
                  <a:schemeClr val="bg2">
                    <a:lumMod val="50000"/>
                  </a:schemeClr>
                </a:solidFill>
              </a:rPr>
              <a:t>Envoie la fiche de liaison pour signature</a:t>
            </a:r>
          </a:p>
        </p:txBody>
      </p:sp>
      <p:pic>
        <p:nvPicPr>
          <p:cNvPr id="35" name="Picture 2" descr="Microsoft Word Logo - Télécharger PNG et vecteur">
            <a:extLst>
              <a:ext uri="{FF2B5EF4-FFF2-40B4-BE49-F238E27FC236}">
                <a16:creationId xmlns:a16="http://schemas.microsoft.com/office/drawing/2014/main" id="{4DC1C6EC-ABDE-6307-9EBF-78DF222A5DC3}"/>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rot="610546">
            <a:off x="9303953" y="2151575"/>
            <a:ext cx="184249" cy="184249"/>
          </a:xfrm>
          <a:prstGeom prst="rect">
            <a:avLst/>
          </a:prstGeom>
          <a:noFill/>
          <a:extLst>
            <a:ext uri="{909E8E84-426E-40DD-AFC4-6F175D3DCCD1}">
              <a14:hiddenFill xmlns:a14="http://schemas.microsoft.com/office/drawing/2010/main">
                <a:solidFill>
                  <a:srgbClr val="FFFFFF"/>
                </a:solidFill>
              </a14:hiddenFill>
            </a:ext>
          </a:extLst>
        </p:spPr>
      </p:pic>
      <p:cxnSp>
        <p:nvCxnSpPr>
          <p:cNvPr id="38" name="Connecteur droit avec flèche 37">
            <a:extLst>
              <a:ext uri="{FF2B5EF4-FFF2-40B4-BE49-F238E27FC236}">
                <a16:creationId xmlns:a16="http://schemas.microsoft.com/office/drawing/2014/main" id="{F5D43985-EAA2-5BE9-EDF0-23D841E3425C}"/>
              </a:ext>
            </a:extLst>
          </p:cNvPr>
          <p:cNvCxnSpPr>
            <a:cxnSpLocks/>
            <a:stCxn id="14" idx="3"/>
            <a:endCxn id="28" idx="1"/>
          </p:cNvCxnSpPr>
          <p:nvPr/>
        </p:nvCxnSpPr>
        <p:spPr>
          <a:xfrm>
            <a:off x="3122849" y="2527489"/>
            <a:ext cx="3568644"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5" name="Connecteur droit avec flèche 44">
            <a:extLst>
              <a:ext uri="{FF2B5EF4-FFF2-40B4-BE49-F238E27FC236}">
                <a16:creationId xmlns:a16="http://schemas.microsoft.com/office/drawing/2014/main" id="{9A52BB6E-975E-81AB-E902-8F7C9E537F55}"/>
              </a:ext>
            </a:extLst>
          </p:cNvPr>
          <p:cNvCxnSpPr>
            <a:cxnSpLocks/>
            <a:stCxn id="28" idx="2"/>
            <a:endCxn id="29" idx="0"/>
          </p:cNvCxnSpPr>
          <p:nvPr/>
        </p:nvCxnSpPr>
        <p:spPr>
          <a:xfrm>
            <a:off x="8095963" y="2752531"/>
            <a:ext cx="0" cy="13943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47" name="Rectangle 46">
            <a:extLst>
              <a:ext uri="{FF2B5EF4-FFF2-40B4-BE49-F238E27FC236}">
                <a16:creationId xmlns:a16="http://schemas.microsoft.com/office/drawing/2014/main" id="{9942337A-141C-B566-8908-B605BE45F6D1}"/>
              </a:ext>
            </a:extLst>
          </p:cNvPr>
          <p:cNvSpPr/>
          <p:nvPr/>
        </p:nvSpPr>
        <p:spPr>
          <a:xfrm>
            <a:off x="313907" y="3167194"/>
            <a:ext cx="2808943" cy="963017"/>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fr-FR" sz="1200">
                <a:solidFill>
                  <a:schemeClr val="bg2">
                    <a:lumMod val="50000"/>
                  </a:schemeClr>
                </a:solidFill>
              </a:rPr>
              <a:t>Signe la fiche de liaison et l’envoie.</a:t>
            </a:r>
          </a:p>
          <a:p>
            <a:pPr algn="ctr"/>
            <a:r>
              <a:rPr lang="fr-FR" sz="1200">
                <a:solidFill>
                  <a:schemeClr val="bg2">
                    <a:lumMod val="50000"/>
                  </a:schemeClr>
                </a:solidFill>
              </a:rPr>
              <a:t>Cette fiche de liaison permet de déterminer les enveloppes afin d'installer les crédits soit en FG (fonctionnement), IG (Investissement), PG_REM (Personnel)  </a:t>
            </a:r>
          </a:p>
        </p:txBody>
      </p:sp>
      <p:pic>
        <p:nvPicPr>
          <p:cNvPr id="51" name="Graphique 50" descr="Adresse de courrier avec un remplissage uni">
            <a:extLst>
              <a:ext uri="{FF2B5EF4-FFF2-40B4-BE49-F238E27FC236}">
                <a16:creationId xmlns:a16="http://schemas.microsoft.com/office/drawing/2014/main" id="{151F5A9E-DEC1-3BF4-5F70-D9AC08DDC71E}"/>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9305198" y="3057000"/>
            <a:ext cx="181753" cy="181753"/>
          </a:xfrm>
          <a:prstGeom prst="rect">
            <a:avLst/>
          </a:prstGeom>
        </p:spPr>
      </p:pic>
      <p:sp>
        <p:nvSpPr>
          <p:cNvPr id="62" name="Rectangle 61">
            <a:extLst>
              <a:ext uri="{FF2B5EF4-FFF2-40B4-BE49-F238E27FC236}">
                <a16:creationId xmlns:a16="http://schemas.microsoft.com/office/drawing/2014/main" id="{0EEB197E-7294-3C19-B692-A3826E676768}"/>
              </a:ext>
            </a:extLst>
          </p:cNvPr>
          <p:cNvSpPr/>
          <p:nvPr/>
        </p:nvSpPr>
        <p:spPr>
          <a:xfrm>
            <a:off x="9892968" y="3432130"/>
            <a:ext cx="1997745" cy="433145"/>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fr-FR" sz="1200">
                <a:solidFill>
                  <a:schemeClr val="bg2">
                    <a:lumMod val="50000"/>
                  </a:schemeClr>
                </a:solidFill>
              </a:rPr>
              <a:t>Signe la fiche de liaison et l’envoie</a:t>
            </a:r>
          </a:p>
        </p:txBody>
      </p:sp>
      <p:cxnSp>
        <p:nvCxnSpPr>
          <p:cNvPr id="67" name="Connecteur : en angle 66">
            <a:extLst>
              <a:ext uri="{FF2B5EF4-FFF2-40B4-BE49-F238E27FC236}">
                <a16:creationId xmlns:a16="http://schemas.microsoft.com/office/drawing/2014/main" id="{518E9202-7156-896F-D87E-9F2BFBB0AEE6}"/>
              </a:ext>
            </a:extLst>
          </p:cNvPr>
          <p:cNvCxnSpPr>
            <a:stCxn id="62" idx="2"/>
            <a:endCxn id="19" idx="0"/>
          </p:cNvCxnSpPr>
          <p:nvPr/>
        </p:nvCxnSpPr>
        <p:spPr>
          <a:xfrm rot="5400000">
            <a:off x="7684386" y="1078184"/>
            <a:ext cx="420365" cy="5994546"/>
          </a:xfrm>
          <a:prstGeom prst="bentConnector3">
            <a:avLst/>
          </a:prstGeom>
          <a:ln>
            <a:tailEnd type="triangle"/>
          </a:ln>
        </p:spPr>
        <p:style>
          <a:lnRef idx="1">
            <a:schemeClr val="accent1"/>
          </a:lnRef>
          <a:fillRef idx="0">
            <a:schemeClr val="accent1"/>
          </a:fillRef>
          <a:effectRef idx="0">
            <a:schemeClr val="accent1"/>
          </a:effectRef>
          <a:fontRef idx="minor">
            <a:schemeClr val="tx1"/>
          </a:fontRef>
        </p:style>
      </p:cxnSp>
      <p:pic>
        <p:nvPicPr>
          <p:cNvPr id="70" name="Graphique 69" descr="Adresse de courrier avec un remplissage uni">
            <a:extLst>
              <a:ext uri="{FF2B5EF4-FFF2-40B4-BE49-F238E27FC236}">
                <a16:creationId xmlns:a16="http://schemas.microsoft.com/office/drawing/2014/main" id="{017BFD93-8F81-3462-166B-5D1A0FA93633}"/>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11708961" y="3774396"/>
            <a:ext cx="181753" cy="181753"/>
          </a:xfrm>
          <a:prstGeom prst="rect">
            <a:avLst/>
          </a:prstGeom>
        </p:spPr>
      </p:pic>
      <p:pic>
        <p:nvPicPr>
          <p:cNvPr id="72" name="Graphique 71" descr="Adresse de courrier avec un remplissage uni">
            <a:extLst>
              <a:ext uri="{FF2B5EF4-FFF2-40B4-BE49-F238E27FC236}">
                <a16:creationId xmlns:a16="http://schemas.microsoft.com/office/drawing/2014/main" id="{63324C61-91DE-85F1-927F-D9CA20D1DBB2}"/>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2938781" y="4039335"/>
            <a:ext cx="181753" cy="181753"/>
          </a:xfrm>
          <a:prstGeom prst="rect">
            <a:avLst/>
          </a:prstGeom>
        </p:spPr>
      </p:pic>
      <p:cxnSp>
        <p:nvCxnSpPr>
          <p:cNvPr id="36" name="Connecteur : en angle 35">
            <a:extLst>
              <a:ext uri="{FF2B5EF4-FFF2-40B4-BE49-F238E27FC236}">
                <a16:creationId xmlns:a16="http://schemas.microsoft.com/office/drawing/2014/main" id="{4736A899-565A-01E6-A5B0-5D77238B03EB}"/>
              </a:ext>
            </a:extLst>
          </p:cNvPr>
          <p:cNvCxnSpPr>
            <a:stCxn id="29" idx="1"/>
            <a:endCxn id="47" idx="0"/>
          </p:cNvCxnSpPr>
          <p:nvPr/>
        </p:nvCxnSpPr>
        <p:spPr>
          <a:xfrm rot="10800000" flipV="1">
            <a:off x="1718380" y="3023367"/>
            <a:ext cx="4973115" cy="143827"/>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9" name="Connecteur droit avec flèche 38">
            <a:extLst>
              <a:ext uri="{FF2B5EF4-FFF2-40B4-BE49-F238E27FC236}">
                <a16:creationId xmlns:a16="http://schemas.microsoft.com/office/drawing/2014/main" id="{AF1DF648-9A59-E6E4-63ED-F21DD05D36FD}"/>
              </a:ext>
            </a:extLst>
          </p:cNvPr>
          <p:cNvCxnSpPr>
            <a:stCxn id="47" idx="3"/>
            <a:endCxn id="62" idx="1"/>
          </p:cNvCxnSpPr>
          <p:nvPr/>
        </p:nvCxnSpPr>
        <p:spPr>
          <a:xfrm>
            <a:off x="3122850" y="3648701"/>
            <a:ext cx="6770119"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33991662"/>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D7CB88C-A562-678E-529F-78BE7C369620}"/>
            </a:ext>
          </a:extLst>
        </p:cNvPr>
        <p:cNvGrpSpPr/>
        <p:nvPr/>
      </p:nvGrpSpPr>
      <p:grpSpPr>
        <a:xfrm>
          <a:off x="0" y="0"/>
          <a:ext cx="0" cy="0"/>
          <a:chOff x="0" y="0"/>
          <a:chExt cx="0" cy="0"/>
        </a:xfrm>
      </p:grpSpPr>
      <p:sp>
        <p:nvSpPr>
          <p:cNvPr id="2" name="Titre 1">
            <a:extLst>
              <a:ext uri="{FF2B5EF4-FFF2-40B4-BE49-F238E27FC236}">
                <a16:creationId xmlns:a16="http://schemas.microsoft.com/office/drawing/2014/main" id="{9C8583AF-6E2D-A4AE-E4D6-B7D14986F9C7}"/>
              </a:ext>
            </a:extLst>
          </p:cNvPr>
          <p:cNvSpPr>
            <a:spLocks noGrp="1"/>
          </p:cNvSpPr>
          <p:nvPr>
            <p:ph type="title"/>
          </p:nvPr>
        </p:nvSpPr>
        <p:spPr/>
        <p:txBody>
          <a:bodyPr/>
          <a:lstStyle/>
          <a:p>
            <a:r>
              <a:rPr lang="fr-FR"/>
              <a:t>Bilan financier d’un contrat</a:t>
            </a:r>
          </a:p>
        </p:txBody>
      </p:sp>
      <p:sp>
        <p:nvSpPr>
          <p:cNvPr id="33" name="Espace réservé du contenu 2">
            <a:extLst>
              <a:ext uri="{FF2B5EF4-FFF2-40B4-BE49-F238E27FC236}">
                <a16:creationId xmlns:a16="http://schemas.microsoft.com/office/drawing/2014/main" id="{B23223A2-42D0-874D-8246-A8539A21CE58}"/>
              </a:ext>
            </a:extLst>
          </p:cNvPr>
          <p:cNvSpPr>
            <a:spLocks noGrp="1"/>
          </p:cNvSpPr>
          <p:nvPr>
            <p:ph sz="quarter" idx="10"/>
          </p:nvPr>
        </p:nvSpPr>
        <p:spPr>
          <a:xfrm>
            <a:off x="310817" y="118621"/>
            <a:ext cx="6070601" cy="216000"/>
          </a:xfrm>
        </p:spPr>
        <p:txBody>
          <a:bodyPr/>
          <a:lstStyle/>
          <a:p>
            <a:r>
              <a:rPr lang="fr-FR"/>
              <a:t>DAF</a:t>
            </a:r>
          </a:p>
        </p:txBody>
      </p:sp>
      <p:grpSp>
        <p:nvGrpSpPr>
          <p:cNvPr id="7" name="Groupe 6">
            <a:extLst>
              <a:ext uri="{FF2B5EF4-FFF2-40B4-BE49-F238E27FC236}">
                <a16:creationId xmlns:a16="http://schemas.microsoft.com/office/drawing/2014/main" id="{BA3681B6-6913-B24A-68E0-129B862AD6C6}"/>
              </a:ext>
            </a:extLst>
          </p:cNvPr>
          <p:cNvGrpSpPr>
            <a:grpSpLocks/>
          </p:cNvGrpSpPr>
          <p:nvPr/>
        </p:nvGrpSpPr>
        <p:grpSpPr>
          <a:xfrm>
            <a:off x="1730703" y="1033885"/>
            <a:ext cx="3888000" cy="5302097"/>
            <a:chOff x="1807907" y="1917205"/>
            <a:chExt cx="1554481" cy="2607276"/>
          </a:xfrm>
        </p:grpSpPr>
        <p:sp>
          <p:nvSpPr>
            <p:cNvPr id="8" name="Rectangle 7">
              <a:extLst>
                <a:ext uri="{FF2B5EF4-FFF2-40B4-BE49-F238E27FC236}">
                  <a16:creationId xmlns:a16="http://schemas.microsoft.com/office/drawing/2014/main" id="{615AD63E-9075-086B-6A20-E7004256625B}"/>
                </a:ext>
              </a:extLst>
            </p:cNvPr>
            <p:cNvSpPr>
              <a:spLocks/>
            </p:cNvSpPr>
            <p:nvPr/>
          </p:nvSpPr>
          <p:spPr>
            <a:xfrm>
              <a:off x="1807907" y="2110327"/>
              <a:ext cx="1554480" cy="241415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fr-FR" sz="1351"/>
            </a:p>
          </p:txBody>
        </p:sp>
        <p:sp>
          <p:nvSpPr>
            <p:cNvPr id="9" name="Rectangle 8">
              <a:extLst>
                <a:ext uri="{FF2B5EF4-FFF2-40B4-BE49-F238E27FC236}">
                  <a16:creationId xmlns:a16="http://schemas.microsoft.com/office/drawing/2014/main" id="{32E8BB95-FB9C-B96E-AEF6-1893694DB2D9}"/>
                </a:ext>
              </a:extLst>
            </p:cNvPr>
            <p:cNvSpPr>
              <a:spLocks/>
            </p:cNvSpPr>
            <p:nvPr/>
          </p:nvSpPr>
          <p:spPr>
            <a:xfrm>
              <a:off x="1808798" y="1917205"/>
              <a:ext cx="1553590" cy="18264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fr-FR" sz="1200" b="1">
                  <a:solidFill>
                    <a:schemeClr val="bg1"/>
                  </a:solidFill>
                </a:rPr>
                <a:t>GESTIONNAIRE</a:t>
              </a:r>
            </a:p>
          </p:txBody>
        </p:sp>
      </p:grpSp>
      <p:grpSp>
        <p:nvGrpSpPr>
          <p:cNvPr id="10" name="Groupe 9">
            <a:extLst>
              <a:ext uri="{FF2B5EF4-FFF2-40B4-BE49-F238E27FC236}">
                <a16:creationId xmlns:a16="http://schemas.microsoft.com/office/drawing/2014/main" id="{0103CF07-1608-E78A-00C9-DD7E9E6C9D8C}"/>
              </a:ext>
            </a:extLst>
          </p:cNvPr>
          <p:cNvGrpSpPr>
            <a:grpSpLocks/>
          </p:cNvGrpSpPr>
          <p:nvPr/>
        </p:nvGrpSpPr>
        <p:grpSpPr>
          <a:xfrm>
            <a:off x="5711349" y="1033884"/>
            <a:ext cx="4749953" cy="5302096"/>
            <a:chOff x="1695385" y="1917205"/>
            <a:chExt cx="1673608" cy="2468754"/>
          </a:xfrm>
        </p:grpSpPr>
        <p:sp>
          <p:nvSpPr>
            <p:cNvPr id="11" name="Rectangle 10">
              <a:extLst>
                <a:ext uri="{FF2B5EF4-FFF2-40B4-BE49-F238E27FC236}">
                  <a16:creationId xmlns:a16="http://schemas.microsoft.com/office/drawing/2014/main" id="{5804A3DF-C2E3-662D-E7B5-1E24D7B71842}"/>
                </a:ext>
              </a:extLst>
            </p:cNvPr>
            <p:cNvSpPr>
              <a:spLocks/>
            </p:cNvSpPr>
            <p:nvPr/>
          </p:nvSpPr>
          <p:spPr>
            <a:xfrm>
              <a:off x="1695385" y="2100218"/>
              <a:ext cx="1673608" cy="228574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fr-FR" sz="1351"/>
            </a:p>
          </p:txBody>
        </p:sp>
        <p:sp>
          <p:nvSpPr>
            <p:cNvPr id="12" name="Rectangle 11">
              <a:extLst>
                <a:ext uri="{FF2B5EF4-FFF2-40B4-BE49-F238E27FC236}">
                  <a16:creationId xmlns:a16="http://schemas.microsoft.com/office/drawing/2014/main" id="{3041F7BA-3B54-AE8E-E69F-7E71DA1863D1}"/>
                </a:ext>
              </a:extLst>
            </p:cNvPr>
            <p:cNvSpPr>
              <a:spLocks/>
            </p:cNvSpPr>
            <p:nvPr/>
          </p:nvSpPr>
          <p:spPr>
            <a:xfrm>
              <a:off x="1695385" y="1917205"/>
              <a:ext cx="1673608" cy="17308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fr-FR" sz="1200" b="1">
                  <a:solidFill>
                    <a:schemeClr val="bg1"/>
                  </a:solidFill>
                </a:rPr>
                <a:t>DAF</a:t>
              </a:r>
            </a:p>
          </p:txBody>
        </p:sp>
      </p:grpSp>
      <p:sp>
        <p:nvSpPr>
          <p:cNvPr id="3" name="ZoneTexte 2">
            <a:extLst>
              <a:ext uri="{FF2B5EF4-FFF2-40B4-BE49-F238E27FC236}">
                <a16:creationId xmlns:a16="http://schemas.microsoft.com/office/drawing/2014/main" id="{7EA55B4C-1C7C-AFBC-727C-6FEF0D6F225F}"/>
              </a:ext>
            </a:extLst>
          </p:cNvPr>
          <p:cNvSpPr txBox="1"/>
          <p:nvPr/>
        </p:nvSpPr>
        <p:spPr>
          <a:xfrm>
            <a:off x="2269978" y="1543405"/>
            <a:ext cx="2808943" cy="454792"/>
          </a:xfrm>
          <a:prstGeom prst="roundRect">
            <a:avLst>
              <a:gd name="adj" fmla="val 50000"/>
            </a:avLst>
          </a:prstGeom>
          <a:solidFill>
            <a:srgbClr val="00A295"/>
          </a:solidFill>
          <a:ln>
            <a:solidFill>
              <a:schemeClr val="tx1"/>
            </a:solidFill>
          </a:ln>
        </p:spPr>
        <p:txBody>
          <a:bodyPr wrap="square" lIns="0" tIns="0" rIns="0" bIns="0" rtlCol="0" anchor="ctr">
            <a:spAutoFit/>
          </a:bodyPr>
          <a:lstStyle>
            <a:defPPr>
              <a:defRPr lang="fr-FR"/>
            </a:defPPr>
            <a:lvl1pPr algn="ctr">
              <a:defRPr sz="1051">
                <a:solidFill>
                  <a:schemeClr val="bg1"/>
                </a:solidFill>
                <a:latin typeface="+mj-lt"/>
              </a:defRPr>
            </a:lvl1pPr>
          </a:lstStyle>
          <a:p>
            <a:r>
              <a:rPr lang="fr-FR">
                <a:latin typeface="+mn-lt"/>
              </a:rPr>
              <a:t>Besoin du bilan financier pour facturer la mission lorsque le contrat arrive à son terme</a:t>
            </a:r>
          </a:p>
        </p:txBody>
      </p:sp>
      <p:cxnSp>
        <p:nvCxnSpPr>
          <p:cNvPr id="13" name="Connecteur droit avec flèche 12">
            <a:extLst>
              <a:ext uri="{FF2B5EF4-FFF2-40B4-BE49-F238E27FC236}">
                <a16:creationId xmlns:a16="http://schemas.microsoft.com/office/drawing/2014/main" id="{B4063DFC-FD4B-CEE4-F989-9214B3C94979}"/>
              </a:ext>
            </a:extLst>
          </p:cNvPr>
          <p:cNvCxnSpPr>
            <a:cxnSpLocks/>
            <a:stCxn id="3" idx="2"/>
            <a:endCxn id="14" idx="0"/>
          </p:cNvCxnSpPr>
          <p:nvPr/>
        </p:nvCxnSpPr>
        <p:spPr>
          <a:xfrm>
            <a:off x="3674450" y="1998197"/>
            <a:ext cx="253" cy="34410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4" name="Rectangle 13">
            <a:extLst>
              <a:ext uri="{FF2B5EF4-FFF2-40B4-BE49-F238E27FC236}">
                <a16:creationId xmlns:a16="http://schemas.microsoft.com/office/drawing/2014/main" id="{A8DC3E4A-0C42-F5FA-4729-BAA27A340870}"/>
              </a:ext>
            </a:extLst>
          </p:cNvPr>
          <p:cNvSpPr/>
          <p:nvPr/>
        </p:nvSpPr>
        <p:spPr>
          <a:xfrm>
            <a:off x="2270231" y="2342303"/>
            <a:ext cx="2808943" cy="266119"/>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fr-FR" sz="1200">
                <a:solidFill>
                  <a:schemeClr val="bg2">
                    <a:lumMod val="50000"/>
                  </a:schemeClr>
                </a:solidFill>
              </a:rPr>
              <a:t>Demande le bilan financier</a:t>
            </a:r>
          </a:p>
        </p:txBody>
      </p:sp>
      <p:sp>
        <p:nvSpPr>
          <p:cNvPr id="15" name="Ellipse 14">
            <a:extLst>
              <a:ext uri="{FF2B5EF4-FFF2-40B4-BE49-F238E27FC236}">
                <a16:creationId xmlns:a16="http://schemas.microsoft.com/office/drawing/2014/main" id="{B34FB617-31BB-D056-463F-A3E159E9C7BC}"/>
              </a:ext>
            </a:extLst>
          </p:cNvPr>
          <p:cNvSpPr/>
          <p:nvPr/>
        </p:nvSpPr>
        <p:spPr>
          <a:xfrm>
            <a:off x="9884029" y="5551130"/>
            <a:ext cx="224620" cy="224620"/>
          </a:xfrm>
          <a:prstGeom prst="ellipse">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200">
              <a:solidFill>
                <a:schemeClr val="bg2">
                  <a:lumMod val="50000"/>
                </a:schemeClr>
              </a:solidFill>
            </a:endParaRPr>
          </a:p>
        </p:txBody>
      </p:sp>
      <p:sp>
        <p:nvSpPr>
          <p:cNvPr id="19" name="Rectangle 18">
            <a:extLst>
              <a:ext uri="{FF2B5EF4-FFF2-40B4-BE49-F238E27FC236}">
                <a16:creationId xmlns:a16="http://schemas.microsoft.com/office/drawing/2014/main" id="{0C82A7A7-780E-EF51-FE60-61ED7AA83929}"/>
              </a:ext>
            </a:extLst>
          </p:cNvPr>
          <p:cNvSpPr/>
          <p:nvPr/>
        </p:nvSpPr>
        <p:spPr>
          <a:xfrm>
            <a:off x="6247417" y="2342305"/>
            <a:ext cx="2809447" cy="260449"/>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fr-FR" sz="1200">
                <a:solidFill>
                  <a:schemeClr val="bg2">
                    <a:lumMod val="50000"/>
                  </a:schemeClr>
                </a:solidFill>
              </a:rPr>
              <a:t>Extrait les lignes depuis </a:t>
            </a:r>
            <a:r>
              <a:rPr lang="fr-FR" sz="1200" err="1">
                <a:solidFill>
                  <a:schemeClr val="bg2">
                    <a:lumMod val="50000"/>
                  </a:schemeClr>
                </a:solidFill>
              </a:rPr>
              <a:t>Sifac</a:t>
            </a:r>
            <a:endParaRPr lang="fr-FR" sz="1200">
              <a:solidFill>
                <a:schemeClr val="bg2">
                  <a:lumMod val="50000"/>
                </a:schemeClr>
              </a:solidFill>
            </a:endParaRPr>
          </a:p>
        </p:txBody>
      </p:sp>
      <p:sp>
        <p:nvSpPr>
          <p:cNvPr id="21" name="Rectangle 20">
            <a:extLst>
              <a:ext uri="{FF2B5EF4-FFF2-40B4-BE49-F238E27FC236}">
                <a16:creationId xmlns:a16="http://schemas.microsoft.com/office/drawing/2014/main" id="{00562816-D305-916B-F4C1-943E1490A589}"/>
              </a:ext>
            </a:extLst>
          </p:cNvPr>
          <p:cNvSpPr/>
          <p:nvPr/>
        </p:nvSpPr>
        <p:spPr>
          <a:xfrm>
            <a:off x="6247417" y="2783114"/>
            <a:ext cx="2809447" cy="266119"/>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fr-FR" sz="1200">
                <a:solidFill>
                  <a:schemeClr val="bg2">
                    <a:lumMod val="50000"/>
                  </a:schemeClr>
                </a:solidFill>
              </a:rPr>
              <a:t>Envoie l’extraction pour vérifier la cohérence</a:t>
            </a:r>
          </a:p>
        </p:txBody>
      </p:sp>
      <p:cxnSp>
        <p:nvCxnSpPr>
          <p:cNvPr id="87" name="Connecteur droit avec flèche 86">
            <a:extLst>
              <a:ext uri="{FF2B5EF4-FFF2-40B4-BE49-F238E27FC236}">
                <a16:creationId xmlns:a16="http://schemas.microsoft.com/office/drawing/2014/main" id="{DCC26108-254F-604C-F863-8CDD92EE80B8}"/>
              </a:ext>
            </a:extLst>
          </p:cNvPr>
          <p:cNvCxnSpPr>
            <a:cxnSpLocks/>
            <a:stCxn id="41" idx="3"/>
            <a:endCxn id="15" idx="2"/>
          </p:cNvCxnSpPr>
          <p:nvPr/>
        </p:nvCxnSpPr>
        <p:spPr>
          <a:xfrm>
            <a:off x="9056863" y="5663439"/>
            <a:ext cx="827167"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0" name="Connecteur droit avec flèche 39">
            <a:extLst>
              <a:ext uri="{FF2B5EF4-FFF2-40B4-BE49-F238E27FC236}">
                <a16:creationId xmlns:a16="http://schemas.microsoft.com/office/drawing/2014/main" id="{477D93B5-B829-1167-2304-2CD92DB9334C}"/>
              </a:ext>
            </a:extLst>
          </p:cNvPr>
          <p:cNvCxnSpPr>
            <a:cxnSpLocks/>
            <a:stCxn id="14" idx="3"/>
            <a:endCxn id="19" idx="1"/>
          </p:cNvCxnSpPr>
          <p:nvPr/>
        </p:nvCxnSpPr>
        <p:spPr>
          <a:xfrm flipV="1">
            <a:off x="5079173" y="2472528"/>
            <a:ext cx="1168243" cy="283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69" name="Connecteur droit avec flèche 68">
            <a:extLst>
              <a:ext uri="{FF2B5EF4-FFF2-40B4-BE49-F238E27FC236}">
                <a16:creationId xmlns:a16="http://schemas.microsoft.com/office/drawing/2014/main" id="{BFE7A128-1273-879D-5A95-C4B145828316}"/>
              </a:ext>
            </a:extLst>
          </p:cNvPr>
          <p:cNvCxnSpPr>
            <a:cxnSpLocks/>
            <a:stCxn id="19" idx="2"/>
            <a:endCxn id="21" idx="0"/>
          </p:cNvCxnSpPr>
          <p:nvPr/>
        </p:nvCxnSpPr>
        <p:spPr>
          <a:xfrm>
            <a:off x="7652139" y="2602753"/>
            <a:ext cx="0" cy="18036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60" name="Rectangle 59">
            <a:extLst>
              <a:ext uri="{FF2B5EF4-FFF2-40B4-BE49-F238E27FC236}">
                <a16:creationId xmlns:a16="http://schemas.microsoft.com/office/drawing/2014/main" id="{FCAFED12-EBD2-5F42-F182-223B6C80B2D1}"/>
              </a:ext>
            </a:extLst>
          </p:cNvPr>
          <p:cNvSpPr/>
          <p:nvPr/>
        </p:nvSpPr>
        <p:spPr>
          <a:xfrm>
            <a:off x="2269977" y="4297229"/>
            <a:ext cx="2809447" cy="266119"/>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fr-FR" sz="1200">
                <a:solidFill>
                  <a:schemeClr val="bg2">
                    <a:lumMod val="50000"/>
                  </a:schemeClr>
                </a:solidFill>
              </a:rPr>
              <a:t>Retranscrit sur la matrice du financeur</a:t>
            </a:r>
          </a:p>
        </p:txBody>
      </p:sp>
      <p:cxnSp>
        <p:nvCxnSpPr>
          <p:cNvPr id="68" name="Connecteur droit avec flèche 67">
            <a:extLst>
              <a:ext uri="{FF2B5EF4-FFF2-40B4-BE49-F238E27FC236}">
                <a16:creationId xmlns:a16="http://schemas.microsoft.com/office/drawing/2014/main" id="{C01E2918-270C-B008-5A2B-B1DA9D854C31}"/>
              </a:ext>
            </a:extLst>
          </p:cNvPr>
          <p:cNvCxnSpPr>
            <a:cxnSpLocks/>
            <a:stCxn id="21" idx="2"/>
            <a:endCxn id="27" idx="0"/>
          </p:cNvCxnSpPr>
          <p:nvPr/>
        </p:nvCxnSpPr>
        <p:spPr>
          <a:xfrm>
            <a:off x="7652141" y="3049230"/>
            <a:ext cx="1" cy="26271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pic>
        <p:nvPicPr>
          <p:cNvPr id="71" name="Graphique 70" descr="Adresse de courrier avec un remplissage uni">
            <a:extLst>
              <a:ext uri="{FF2B5EF4-FFF2-40B4-BE49-F238E27FC236}">
                <a16:creationId xmlns:a16="http://schemas.microsoft.com/office/drawing/2014/main" id="{4DA25FF6-6E99-0105-BC2C-57AD98BC730D}"/>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4897421" y="2526820"/>
            <a:ext cx="181753" cy="181753"/>
          </a:xfrm>
          <a:prstGeom prst="rect">
            <a:avLst/>
          </a:prstGeom>
        </p:spPr>
      </p:pic>
      <p:sp>
        <p:nvSpPr>
          <p:cNvPr id="27" name="Organigramme : Décision 26">
            <a:extLst>
              <a:ext uri="{FF2B5EF4-FFF2-40B4-BE49-F238E27FC236}">
                <a16:creationId xmlns:a16="http://schemas.microsoft.com/office/drawing/2014/main" id="{9960E545-0B5B-CBE4-4F9B-7C75C54E90D8}"/>
              </a:ext>
            </a:extLst>
          </p:cNvPr>
          <p:cNvSpPr/>
          <p:nvPr/>
        </p:nvSpPr>
        <p:spPr>
          <a:xfrm>
            <a:off x="6568398" y="3311941"/>
            <a:ext cx="2167487" cy="503507"/>
          </a:xfrm>
          <a:prstGeom prst="flowChartDecision">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a:solidFill>
                  <a:schemeClr val="bg2">
                    <a:lumMod val="50000"/>
                  </a:schemeClr>
                </a:solidFill>
              </a:rPr>
              <a:t>Données cohérentes ?</a:t>
            </a:r>
          </a:p>
        </p:txBody>
      </p:sp>
      <p:sp>
        <p:nvSpPr>
          <p:cNvPr id="28" name="ZoneTexte 27">
            <a:extLst>
              <a:ext uri="{FF2B5EF4-FFF2-40B4-BE49-F238E27FC236}">
                <a16:creationId xmlns:a16="http://schemas.microsoft.com/office/drawing/2014/main" id="{CD487995-C1FF-043D-A1A7-B7312011D707}"/>
              </a:ext>
            </a:extLst>
          </p:cNvPr>
          <p:cNvSpPr txBox="1"/>
          <p:nvPr/>
        </p:nvSpPr>
        <p:spPr>
          <a:xfrm>
            <a:off x="6381416" y="3304629"/>
            <a:ext cx="307571" cy="276999"/>
          </a:xfrm>
          <a:prstGeom prst="rect">
            <a:avLst/>
          </a:prstGeom>
          <a:noFill/>
        </p:spPr>
        <p:txBody>
          <a:bodyPr wrap="square" lIns="0" rIns="0" rtlCol="0">
            <a:spAutoFit/>
          </a:bodyPr>
          <a:lstStyle/>
          <a:p>
            <a:pPr algn="ctr"/>
            <a:r>
              <a:rPr lang="fr-FR" sz="1200">
                <a:solidFill>
                  <a:schemeClr val="bg2">
                    <a:lumMod val="50000"/>
                  </a:schemeClr>
                </a:solidFill>
              </a:rPr>
              <a:t>Oui</a:t>
            </a:r>
          </a:p>
        </p:txBody>
      </p:sp>
      <p:sp>
        <p:nvSpPr>
          <p:cNvPr id="29" name="ZoneTexte 28">
            <a:extLst>
              <a:ext uri="{FF2B5EF4-FFF2-40B4-BE49-F238E27FC236}">
                <a16:creationId xmlns:a16="http://schemas.microsoft.com/office/drawing/2014/main" id="{2006C9AC-0954-81C3-0BFC-4B3534662F36}"/>
              </a:ext>
            </a:extLst>
          </p:cNvPr>
          <p:cNvSpPr txBox="1"/>
          <p:nvPr/>
        </p:nvSpPr>
        <p:spPr>
          <a:xfrm>
            <a:off x="7298245" y="3779340"/>
            <a:ext cx="307571" cy="276999"/>
          </a:xfrm>
          <a:prstGeom prst="rect">
            <a:avLst/>
          </a:prstGeom>
          <a:noFill/>
        </p:spPr>
        <p:txBody>
          <a:bodyPr wrap="square" lIns="0" rIns="0" rtlCol="0">
            <a:spAutoFit/>
          </a:bodyPr>
          <a:lstStyle/>
          <a:p>
            <a:pPr algn="ctr"/>
            <a:r>
              <a:rPr lang="fr-FR" sz="1200">
                <a:solidFill>
                  <a:schemeClr val="bg2">
                    <a:lumMod val="50000"/>
                  </a:schemeClr>
                </a:solidFill>
              </a:rPr>
              <a:t>Non</a:t>
            </a:r>
          </a:p>
        </p:txBody>
      </p:sp>
      <p:pic>
        <p:nvPicPr>
          <p:cNvPr id="35" name="Graphique 34" descr="Adresse de courrier avec un remplissage uni">
            <a:extLst>
              <a:ext uri="{FF2B5EF4-FFF2-40B4-BE49-F238E27FC236}">
                <a16:creationId xmlns:a16="http://schemas.microsoft.com/office/drawing/2014/main" id="{C2D7FEE4-0CFF-03C0-1820-24EC25D440D6}"/>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8871901" y="2952393"/>
            <a:ext cx="181753" cy="181753"/>
          </a:xfrm>
          <a:prstGeom prst="rect">
            <a:avLst/>
          </a:prstGeom>
        </p:spPr>
      </p:pic>
      <p:sp>
        <p:nvSpPr>
          <p:cNvPr id="38" name="Rectangle 37">
            <a:extLst>
              <a:ext uri="{FF2B5EF4-FFF2-40B4-BE49-F238E27FC236}">
                <a16:creationId xmlns:a16="http://schemas.microsoft.com/office/drawing/2014/main" id="{1CD206C3-71D8-EBE3-5E88-D2AC43F034D3}"/>
              </a:ext>
            </a:extLst>
          </p:cNvPr>
          <p:cNvSpPr/>
          <p:nvPr/>
        </p:nvSpPr>
        <p:spPr>
          <a:xfrm>
            <a:off x="6247417" y="4297229"/>
            <a:ext cx="2809447" cy="266119"/>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fr-FR" sz="1200">
                <a:solidFill>
                  <a:schemeClr val="bg2">
                    <a:lumMod val="50000"/>
                  </a:schemeClr>
                </a:solidFill>
              </a:rPr>
              <a:t>Contrôle la matrice</a:t>
            </a:r>
          </a:p>
        </p:txBody>
      </p:sp>
      <p:sp>
        <p:nvSpPr>
          <p:cNvPr id="39" name="Rectangle 38">
            <a:extLst>
              <a:ext uri="{FF2B5EF4-FFF2-40B4-BE49-F238E27FC236}">
                <a16:creationId xmlns:a16="http://schemas.microsoft.com/office/drawing/2014/main" id="{2FB37DD4-845C-7FE5-54BF-A9D788D2D0A7}"/>
              </a:ext>
            </a:extLst>
          </p:cNvPr>
          <p:cNvSpPr/>
          <p:nvPr/>
        </p:nvSpPr>
        <p:spPr>
          <a:xfrm>
            <a:off x="6247417" y="4813255"/>
            <a:ext cx="2809447" cy="348292"/>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fr-FR" sz="1200">
                <a:solidFill>
                  <a:schemeClr val="bg2">
                    <a:lumMod val="50000"/>
                  </a:schemeClr>
                </a:solidFill>
              </a:rPr>
              <a:t>Met en signature (signatures : agent comptable, directeur et ordonnateur)</a:t>
            </a:r>
          </a:p>
        </p:txBody>
      </p:sp>
      <p:sp>
        <p:nvSpPr>
          <p:cNvPr id="41" name="Rectangle 40">
            <a:extLst>
              <a:ext uri="{FF2B5EF4-FFF2-40B4-BE49-F238E27FC236}">
                <a16:creationId xmlns:a16="http://schemas.microsoft.com/office/drawing/2014/main" id="{44F202FE-EC7B-7DC2-3859-E7A001F0C4CB}"/>
              </a:ext>
            </a:extLst>
          </p:cNvPr>
          <p:cNvSpPr/>
          <p:nvPr/>
        </p:nvSpPr>
        <p:spPr>
          <a:xfrm>
            <a:off x="6247417" y="5336485"/>
            <a:ext cx="2809447" cy="653907"/>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fr-FR" sz="1200">
                <a:solidFill>
                  <a:schemeClr val="bg2">
                    <a:lumMod val="50000"/>
                  </a:schemeClr>
                </a:solidFill>
              </a:rPr>
              <a:t>Transmet les éléments au financeur à la charge du gestionnaire de transmettre le bilan financier signé au financeur </a:t>
            </a:r>
          </a:p>
        </p:txBody>
      </p:sp>
      <p:pic>
        <p:nvPicPr>
          <p:cNvPr id="16" name="Graphique 15" descr="Adresse de courrier avec un remplissage uni">
            <a:extLst>
              <a:ext uri="{FF2B5EF4-FFF2-40B4-BE49-F238E27FC236}">
                <a16:creationId xmlns:a16="http://schemas.microsoft.com/office/drawing/2014/main" id="{19532E92-F897-A80D-8784-94A60A199EFA}"/>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8871901" y="5890560"/>
            <a:ext cx="181753" cy="181753"/>
          </a:xfrm>
          <a:prstGeom prst="rect">
            <a:avLst/>
          </a:prstGeom>
        </p:spPr>
      </p:pic>
      <p:cxnSp>
        <p:nvCxnSpPr>
          <p:cNvPr id="45" name="Connecteur droit avec flèche 44">
            <a:extLst>
              <a:ext uri="{FF2B5EF4-FFF2-40B4-BE49-F238E27FC236}">
                <a16:creationId xmlns:a16="http://schemas.microsoft.com/office/drawing/2014/main" id="{BAD4B094-8DDD-2180-491A-FC51CA3A7270}"/>
              </a:ext>
            </a:extLst>
          </p:cNvPr>
          <p:cNvCxnSpPr>
            <a:cxnSpLocks/>
            <a:stCxn id="39" idx="2"/>
            <a:endCxn id="41" idx="0"/>
          </p:cNvCxnSpPr>
          <p:nvPr/>
        </p:nvCxnSpPr>
        <p:spPr>
          <a:xfrm>
            <a:off x="7652139" y="5161546"/>
            <a:ext cx="0" cy="17494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7" name="Connecteur droit avec flèche 46">
            <a:extLst>
              <a:ext uri="{FF2B5EF4-FFF2-40B4-BE49-F238E27FC236}">
                <a16:creationId xmlns:a16="http://schemas.microsoft.com/office/drawing/2014/main" id="{80A9A714-3C51-264C-27A1-BB72E6347B32}"/>
              </a:ext>
            </a:extLst>
          </p:cNvPr>
          <p:cNvCxnSpPr>
            <a:stCxn id="38" idx="2"/>
            <a:endCxn id="39" idx="0"/>
          </p:cNvCxnSpPr>
          <p:nvPr/>
        </p:nvCxnSpPr>
        <p:spPr>
          <a:xfrm>
            <a:off x="7652139" y="4563348"/>
            <a:ext cx="0" cy="24990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9" name="Connecteur droit avec flèche 48">
            <a:extLst>
              <a:ext uri="{FF2B5EF4-FFF2-40B4-BE49-F238E27FC236}">
                <a16:creationId xmlns:a16="http://schemas.microsoft.com/office/drawing/2014/main" id="{83DBF4B2-DF7F-A69A-6960-565EC2FF3F2C}"/>
              </a:ext>
            </a:extLst>
          </p:cNvPr>
          <p:cNvCxnSpPr>
            <a:stCxn id="60" idx="3"/>
            <a:endCxn id="38" idx="1"/>
          </p:cNvCxnSpPr>
          <p:nvPr/>
        </p:nvCxnSpPr>
        <p:spPr>
          <a:xfrm>
            <a:off x="5079425" y="4430287"/>
            <a:ext cx="1167993"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51" name="Connecteur : en angle 50">
            <a:extLst>
              <a:ext uri="{FF2B5EF4-FFF2-40B4-BE49-F238E27FC236}">
                <a16:creationId xmlns:a16="http://schemas.microsoft.com/office/drawing/2014/main" id="{BA2CFE6D-7927-FBE4-E435-7FD58BD8FC8C}"/>
              </a:ext>
            </a:extLst>
          </p:cNvPr>
          <p:cNvCxnSpPr>
            <a:stCxn id="27" idx="1"/>
            <a:endCxn id="60" idx="0"/>
          </p:cNvCxnSpPr>
          <p:nvPr/>
        </p:nvCxnSpPr>
        <p:spPr>
          <a:xfrm rot="10800000" flipV="1">
            <a:off x="3674699" y="3563694"/>
            <a:ext cx="2893696" cy="733535"/>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sp>
        <p:nvSpPr>
          <p:cNvPr id="52" name="Rectangle 51">
            <a:extLst>
              <a:ext uri="{FF2B5EF4-FFF2-40B4-BE49-F238E27FC236}">
                <a16:creationId xmlns:a16="http://schemas.microsoft.com/office/drawing/2014/main" id="{0F9751CD-8A89-3A37-6C7A-A5A28A0E32A3}"/>
              </a:ext>
            </a:extLst>
          </p:cNvPr>
          <p:cNvSpPr/>
          <p:nvPr/>
        </p:nvSpPr>
        <p:spPr>
          <a:xfrm>
            <a:off x="8086326" y="3873052"/>
            <a:ext cx="2028287" cy="337561"/>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fr-FR" sz="1200">
                <a:solidFill>
                  <a:schemeClr val="bg2">
                    <a:lumMod val="50000"/>
                  </a:schemeClr>
                </a:solidFill>
              </a:rPr>
              <a:t>Demande des informations complémentaires</a:t>
            </a:r>
          </a:p>
        </p:txBody>
      </p:sp>
      <p:cxnSp>
        <p:nvCxnSpPr>
          <p:cNvPr id="54" name="Connecteur : en angle 53">
            <a:extLst>
              <a:ext uri="{FF2B5EF4-FFF2-40B4-BE49-F238E27FC236}">
                <a16:creationId xmlns:a16="http://schemas.microsoft.com/office/drawing/2014/main" id="{5483C4AC-3DCD-D641-A04E-00A304294244}"/>
              </a:ext>
            </a:extLst>
          </p:cNvPr>
          <p:cNvCxnSpPr>
            <a:stCxn id="27" idx="2"/>
            <a:endCxn id="52" idx="1"/>
          </p:cNvCxnSpPr>
          <p:nvPr/>
        </p:nvCxnSpPr>
        <p:spPr>
          <a:xfrm rot="16200000" flipH="1">
            <a:off x="7756041" y="3711548"/>
            <a:ext cx="226385" cy="434185"/>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56" name="Connecteur : en angle 55">
            <a:extLst>
              <a:ext uri="{FF2B5EF4-FFF2-40B4-BE49-F238E27FC236}">
                <a16:creationId xmlns:a16="http://schemas.microsoft.com/office/drawing/2014/main" id="{4E6FE08A-B0EA-166C-759B-DA88A6DB7079}"/>
              </a:ext>
            </a:extLst>
          </p:cNvPr>
          <p:cNvCxnSpPr>
            <a:stCxn id="52" idx="3"/>
            <a:endCxn id="21" idx="3"/>
          </p:cNvCxnSpPr>
          <p:nvPr/>
        </p:nvCxnSpPr>
        <p:spPr>
          <a:xfrm flipH="1" flipV="1">
            <a:off x="9056863" y="2916171"/>
            <a:ext cx="1057749" cy="1125660"/>
          </a:xfrm>
          <a:prstGeom prst="bentConnector3">
            <a:avLst>
              <a:gd name="adj1" fmla="val -21612"/>
            </a:avLst>
          </a:prstGeom>
          <a:ln>
            <a:tailEnd type="triangle"/>
          </a:ln>
        </p:spPr>
        <p:style>
          <a:lnRef idx="1">
            <a:schemeClr val="accent1"/>
          </a:lnRef>
          <a:fillRef idx="0">
            <a:schemeClr val="accent1"/>
          </a:fillRef>
          <a:effectRef idx="0">
            <a:schemeClr val="accent1"/>
          </a:effectRef>
          <a:fontRef idx="minor">
            <a:schemeClr val="tx1"/>
          </a:fontRef>
        </p:style>
      </p:cxnSp>
      <p:pic>
        <p:nvPicPr>
          <p:cNvPr id="4" name="Picture 2" descr="Sifac Démat &gt; 20 établissements au RDV - Amue">
            <a:extLst>
              <a:ext uri="{FF2B5EF4-FFF2-40B4-BE49-F238E27FC236}">
                <a16:creationId xmlns:a16="http://schemas.microsoft.com/office/drawing/2014/main" id="{6F4CE4BD-D619-F390-27E2-CD29D4D48D9D}"/>
              </a:ext>
            </a:extLst>
          </p:cNvPr>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r="34374"/>
          <a:stretch/>
        </p:blipFill>
        <p:spPr bwMode="auto">
          <a:xfrm>
            <a:off x="8593422" y="2526819"/>
            <a:ext cx="507047" cy="12625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92887240"/>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bg>
      <p:bgPr>
        <a:solidFill>
          <a:srgbClr val="EFEEEA"/>
        </a:solidFill>
        <a:effectLst/>
      </p:bgPr>
    </p:bg>
    <p:spTree>
      <p:nvGrpSpPr>
        <p:cNvPr id="1" name="">
          <a:extLst>
            <a:ext uri="{FF2B5EF4-FFF2-40B4-BE49-F238E27FC236}">
              <a16:creationId xmlns:a16="http://schemas.microsoft.com/office/drawing/2014/main" id="{B8010C69-019E-2637-CB8B-29F38227BD85}"/>
            </a:ext>
          </a:extLst>
        </p:cNvPr>
        <p:cNvGrpSpPr/>
        <p:nvPr/>
      </p:nvGrpSpPr>
      <p:grpSpPr>
        <a:xfrm>
          <a:off x="0" y="0"/>
          <a:ext cx="0" cy="0"/>
          <a:chOff x="0" y="0"/>
          <a:chExt cx="0" cy="0"/>
        </a:xfrm>
      </p:grpSpPr>
      <p:sp>
        <p:nvSpPr>
          <p:cNvPr id="2" name="Titre 1">
            <a:extLst>
              <a:ext uri="{FF2B5EF4-FFF2-40B4-BE49-F238E27FC236}">
                <a16:creationId xmlns:a16="http://schemas.microsoft.com/office/drawing/2014/main" id="{049EA799-7786-4287-C3DE-65FCC5DDCDDB}"/>
              </a:ext>
            </a:extLst>
          </p:cNvPr>
          <p:cNvSpPr>
            <a:spLocks noGrp="1"/>
          </p:cNvSpPr>
          <p:nvPr>
            <p:ph type="title"/>
          </p:nvPr>
        </p:nvSpPr>
        <p:spPr/>
        <p:txBody>
          <a:bodyPr/>
          <a:lstStyle/>
          <a:p>
            <a:r>
              <a:rPr lang="fr-FR"/>
              <a:t>Demande de facturation ponctuelle de prestation</a:t>
            </a:r>
          </a:p>
        </p:txBody>
      </p:sp>
      <p:sp>
        <p:nvSpPr>
          <p:cNvPr id="33" name="Espace réservé du contenu 2">
            <a:extLst>
              <a:ext uri="{FF2B5EF4-FFF2-40B4-BE49-F238E27FC236}">
                <a16:creationId xmlns:a16="http://schemas.microsoft.com/office/drawing/2014/main" id="{C8F5F963-D0DF-06A2-74B7-1E87568BCEB0}"/>
              </a:ext>
            </a:extLst>
          </p:cNvPr>
          <p:cNvSpPr>
            <a:spLocks noGrp="1"/>
          </p:cNvSpPr>
          <p:nvPr>
            <p:ph sz="quarter" idx="10"/>
          </p:nvPr>
        </p:nvSpPr>
        <p:spPr/>
        <p:txBody>
          <a:bodyPr/>
          <a:lstStyle/>
          <a:p>
            <a:r>
              <a:rPr lang="fr-FR"/>
              <a:t>DAF</a:t>
            </a:r>
          </a:p>
        </p:txBody>
      </p:sp>
      <p:grpSp>
        <p:nvGrpSpPr>
          <p:cNvPr id="4" name="Groupe 3">
            <a:extLst>
              <a:ext uri="{FF2B5EF4-FFF2-40B4-BE49-F238E27FC236}">
                <a16:creationId xmlns:a16="http://schemas.microsoft.com/office/drawing/2014/main" id="{ADB091ED-004F-6ADA-E206-07DABFF5282C}"/>
              </a:ext>
            </a:extLst>
          </p:cNvPr>
          <p:cNvGrpSpPr>
            <a:grpSpLocks/>
          </p:cNvGrpSpPr>
          <p:nvPr/>
        </p:nvGrpSpPr>
        <p:grpSpPr>
          <a:xfrm>
            <a:off x="8128431" y="1033883"/>
            <a:ext cx="3888000" cy="5302096"/>
            <a:chOff x="1808798" y="1917205"/>
            <a:chExt cx="1613979" cy="3046185"/>
          </a:xfrm>
        </p:grpSpPr>
        <p:sp>
          <p:nvSpPr>
            <p:cNvPr id="5" name="Rectangle 4">
              <a:extLst>
                <a:ext uri="{FF2B5EF4-FFF2-40B4-BE49-F238E27FC236}">
                  <a16:creationId xmlns:a16="http://schemas.microsoft.com/office/drawing/2014/main" id="{A526128E-7FA6-862E-4321-AC410B56AE10}"/>
                </a:ext>
              </a:extLst>
            </p:cNvPr>
            <p:cNvSpPr>
              <a:spLocks/>
            </p:cNvSpPr>
            <p:nvPr/>
          </p:nvSpPr>
          <p:spPr>
            <a:xfrm>
              <a:off x="1809482" y="2142838"/>
              <a:ext cx="1613295" cy="282055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b"/>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r"/>
              <a:endParaRPr lang="fr-FR" sz="1351">
                <a:solidFill>
                  <a:schemeClr val="accent2"/>
                </a:solidFill>
              </a:endParaRPr>
            </a:p>
          </p:txBody>
        </p:sp>
        <p:sp>
          <p:nvSpPr>
            <p:cNvPr id="6" name="Rectangle 5">
              <a:extLst>
                <a:ext uri="{FF2B5EF4-FFF2-40B4-BE49-F238E27FC236}">
                  <a16:creationId xmlns:a16="http://schemas.microsoft.com/office/drawing/2014/main" id="{842B5389-0C79-EEE8-4471-54DAF7049589}"/>
                </a:ext>
              </a:extLst>
            </p:cNvPr>
            <p:cNvSpPr>
              <a:spLocks/>
            </p:cNvSpPr>
            <p:nvPr/>
          </p:nvSpPr>
          <p:spPr>
            <a:xfrm>
              <a:off x="1808798" y="1917205"/>
              <a:ext cx="1613979" cy="21338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fr-FR" sz="1200" b="1">
                  <a:solidFill>
                    <a:schemeClr val="bg1"/>
                  </a:solidFill>
                </a:rPr>
                <a:t>AGENCE COMPTABLE</a:t>
              </a:r>
            </a:p>
          </p:txBody>
        </p:sp>
      </p:grpSp>
      <p:grpSp>
        <p:nvGrpSpPr>
          <p:cNvPr id="7" name="Groupe 6">
            <a:extLst>
              <a:ext uri="{FF2B5EF4-FFF2-40B4-BE49-F238E27FC236}">
                <a16:creationId xmlns:a16="http://schemas.microsoft.com/office/drawing/2014/main" id="{327C25A9-65E1-F434-6B52-CD25DE7D41C0}"/>
              </a:ext>
            </a:extLst>
          </p:cNvPr>
          <p:cNvGrpSpPr>
            <a:grpSpLocks/>
          </p:cNvGrpSpPr>
          <p:nvPr/>
        </p:nvGrpSpPr>
        <p:grpSpPr>
          <a:xfrm>
            <a:off x="171353" y="1033885"/>
            <a:ext cx="3888000" cy="5302097"/>
            <a:chOff x="1807907" y="1917205"/>
            <a:chExt cx="1554481" cy="2607276"/>
          </a:xfrm>
        </p:grpSpPr>
        <p:sp>
          <p:nvSpPr>
            <p:cNvPr id="8" name="Rectangle 7">
              <a:extLst>
                <a:ext uri="{FF2B5EF4-FFF2-40B4-BE49-F238E27FC236}">
                  <a16:creationId xmlns:a16="http://schemas.microsoft.com/office/drawing/2014/main" id="{D4E83537-BDA2-5411-BE03-E47DE8538001}"/>
                </a:ext>
              </a:extLst>
            </p:cNvPr>
            <p:cNvSpPr>
              <a:spLocks/>
            </p:cNvSpPr>
            <p:nvPr/>
          </p:nvSpPr>
          <p:spPr>
            <a:xfrm>
              <a:off x="1807907" y="2110327"/>
              <a:ext cx="1554480" cy="241415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fr-FR" sz="1351"/>
            </a:p>
          </p:txBody>
        </p:sp>
        <p:sp>
          <p:nvSpPr>
            <p:cNvPr id="9" name="Rectangle 8">
              <a:extLst>
                <a:ext uri="{FF2B5EF4-FFF2-40B4-BE49-F238E27FC236}">
                  <a16:creationId xmlns:a16="http://schemas.microsoft.com/office/drawing/2014/main" id="{AFBB06E7-468C-59C3-4360-CDE3F6DDE098}"/>
                </a:ext>
              </a:extLst>
            </p:cNvPr>
            <p:cNvSpPr>
              <a:spLocks/>
            </p:cNvSpPr>
            <p:nvPr/>
          </p:nvSpPr>
          <p:spPr>
            <a:xfrm>
              <a:off x="1808798" y="1917205"/>
              <a:ext cx="1553590" cy="18264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fr-FR" sz="1200" b="1">
                  <a:solidFill>
                    <a:schemeClr val="bg1"/>
                  </a:solidFill>
                </a:rPr>
                <a:t>LABORATOIRE</a:t>
              </a:r>
            </a:p>
          </p:txBody>
        </p:sp>
      </p:grpSp>
      <p:grpSp>
        <p:nvGrpSpPr>
          <p:cNvPr id="10" name="Groupe 9">
            <a:extLst>
              <a:ext uri="{FF2B5EF4-FFF2-40B4-BE49-F238E27FC236}">
                <a16:creationId xmlns:a16="http://schemas.microsoft.com/office/drawing/2014/main" id="{5762E9AD-A0E3-3BDA-4EAD-B05983822DF3}"/>
              </a:ext>
            </a:extLst>
          </p:cNvPr>
          <p:cNvGrpSpPr>
            <a:grpSpLocks/>
          </p:cNvGrpSpPr>
          <p:nvPr/>
        </p:nvGrpSpPr>
        <p:grpSpPr>
          <a:xfrm>
            <a:off x="4152000" y="1038286"/>
            <a:ext cx="3888000" cy="5297695"/>
            <a:chOff x="1695385" y="1917205"/>
            <a:chExt cx="1673608" cy="2468754"/>
          </a:xfrm>
        </p:grpSpPr>
        <p:sp>
          <p:nvSpPr>
            <p:cNvPr id="11" name="Rectangle 10">
              <a:extLst>
                <a:ext uri="{FF2B5EF4-FFF2-40B4-BE49-F238E27FC236}">
                  <a16:creationId xmlns:a16="http://schemas.microsoft.com/office/drawing/2014/main" id="{6367AF07-C9A3-D127-697C-EF81A959668F}"/>
                </a:ext>
              </a:extLst>
            </p:cNvPr>
            <p:cNvSpPr>
              <a:spLocks/>
            </p:cNvSpPr>
            <p:nvPr/>
          </p:nvSpPr>
          <p:spPr>
            <a:xfrm>
              <a:off x="1695385" y="2100218"/>
              <a:ext cx="1673608" cy="228574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fr-FR" sz="1351"/>
            </a:p>
          </p:txBody>
        </p:sp>
        <p:sp>
          <p:nvSpPr>
            <p:cNvPr id="12" name="Rectangle 11">
              <a:extLst>
                <a:ext uri="{FF2B5EF4-FFF2-40B4-BE49-F238E27FC236}">
                  <a16:creationId xmlns:a16="http://schemas.microsoft.com/office/drawing/2014/main" id="{077F99DD-28DA-0843-A1D2-0761AF15D86D}"/>
                </a:ext>
              </a:extLst>
            </p:cNvPr>
            <p:cNvSpPr>
              <a:spLocks/>
            </p:cNvSpPr>
            <p:nvPr/>
          </p:nvSpPr>
          <p:spPr>
            <a:xfrm>
              <a:off x="1695385" y="1917205"/>
              <a:ext cx="1673608" cy="17308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fr-FR" sz="1200" b="1">
                  <a:solidFill>
                    <a:schemeClr val="bg1"/>
                  </a:solidFill>
                </a:rPr>
                <a:t>DAF</a:t>
              </a:r>
            </a:p>
          </p:txBody>
        </p:sp>
      </p:grpSp>
      <p:sp>
        <p:nvSpPr>
          <p:cNvPr id="3" name="ZoneTexte 2">
            <a:extLst>
              <a:ext uri="{FF2B5EF4-FFF2-40B4-BE49-F238E27FC236}">
                <a16:creationId xmlns:a16="http://schemas.microsoft.com/office/drawing/2014/main" id="{5D9D9496-EF23-BD94-89D3-FE68F45799CB}"/>
              </a:ext>
            </a:extLst>
          </p:cNvPr>
          <p:cNvSpPr txBox="1"/>
          <p:nvPr/>
        </p:nvSpPr>
        <p:spPr>
          <a:xfrm>
            <a:off x="584985" y="1637523"/>
            <a:ext cx="3035135" cy="227396"/>
          </a:xfrm>
          <a:prstGeom prst="roundRect">
            <a:avLst>
              <a:gd name="adj" fmla="val 50000"/>
            </a:avLst>
          </a:prstGeom>
          <a:solidFill>
            <a:srgbClr val="00A295"/>
          </a:solidFill>
          <a:ln>
            <a:solidFill>
              <a:schemeClr val="tx1"/>
            </a:solidFill>
          </a:ln>
        </p:spPr>
        <p:txBody>
          <a:bodyPr wrap="square" lIns="0" tIns="0" rIns="0" bIns="0" rtlCol="0" anchor="ctr">
            <a:spAutoFit/>
          </a:bodyPr>
          <a:lstStyle>
            <a:defPPr>
              <a:defRPr lang="fr-FR"/>
            </a:defPPr>
            <a:lvl1pPr algn="ctr">
              <a:defRPr sz="1051">
                <a:solidFill>
                  <a:schemeClr val="bg1"/>
                </a:solidFill>
                <a:latin typeface="+mj-lt"/>
              </a:defRPr>
            </a:lvl1pPr>
          </a:lstStyle>
          <a:p>
            <a:r>
              <a:rPr lang="fr-FR">
                <a:latin typeface="+mn-lt"/>
              </a:rPr>
              <a:t>Besoin de facturer une prestation effectuée</a:t>
            </a:r>
          </a:p>
        </p:txBody>
      </p:sp>
      <p:cxnSp>
        <p:nvCxnSpPr>
          <p:cNvPr id="13" name="Connecteur droit avec flèche 12">
            <a:extLst>
              <a:ext uri="{FF2B5EF4-FFF2-40B4-BE49-F238E27FC236}">
                <a16:creationId xmlns:a16="http://schemas.microsoft.com/office/drawing/2014/main" id="{1F2FA60E-2D95-CF70-1D0F-9472E12D4075}"/>
              </a:ext>
            </a:extLst>
          </p:cNvPr>
          <p:cNvCxnSpPr>
            <a:cxnSpLocks/>
            <a:stCxn id="3" idx="2"/>
            <a:endCxn id="14" idx="0"/>
          </p:cNvCxnSpPr>
          <p:nvPr/>
        </p:nvCxnSpPr>
        <p:spPr>
          <a:xfrm>
            <a:off x="2102553" y="1864919"/>
            <a:ext cx="0" cy="36929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4" name="Rectangle 13">
            <a:extLst>
              <a:ext uri="{FF2B5EF4-FFF2-40B4-BE49-F238E27FC236}">
                <a16:creationId xmlns:a16="http://schemas.microsoft.com/office/drawing/2014/main" id="{8BB1533A-CED9-3A58-F282-22568D77B4CB}"/>
              </a:ext>
            </a:extLst>
          </p:cNvPr>
          <p:cNvSpPr/>
          <p:nvPr/>
        </p:nvSpPr>
        <p:spPr>
          <a:xfrm>
            <a:off x="698081" y="2234214"/>
            <a:ext cx="2808943" cy="270023"/>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fr-FR" sz="1200">
                <a:solidFill>
                  <a:schemeClr val="bg2">
                    <a:lumMod val="50000"/>
                  </a:schemeClr>
                </a:solidFill>
              </a:rPr>
              <a:t>Envoie le devis de la prestation effectuée</a:t>
            </a:r>
          </a:p>
        </p:txBody>
      </p:sp>
      <p:sp>
        <p:nvSpPr>
          <p:cNvPr id="15" name="Ellipse 14">
            <a:extLst>
              <a:ext uri="{FF2B5EF4-FFF2-40B4-BE49-F238E27FC236}">
                <a16:creationId xmlns:a16="http://schemas.microsoft.com/office/drawing/2014/main" id="{296A9ED7-1C7A-790E-C4FF-F34C6B0058E5}"/>
              </a:ext>
            </a:extLst>
          </p:cNvPr>
          <p:cNvSpPr/>
          <p:nvPr/>
        </p:nvSpPr>
        <p:spPr>
          <a:xfrm>
            <a:off x="5982405" y="5595097"/>
            <a:ext cx="224620" cy="224620"/>
          </a:xfrm>
          <a:prstGeom prst="ellipse">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200">
              <a:solidFill>
                <a:schemeClr val="bg2">
                  <a:lumMod val="50000"/>
                </a:schemeClr>
              </a:solidFill>
            </a:endParaRPr>
          </a:p>
        </p:txBody>
      </p:sp>
      <p:sp>
        <p:nvSpPr>
          <p:cNvPr id="18" name="Rectangle 17">
            <a:extLst>
              <a:ext uri="{FF2B5EF4-FFF2-40B4-BE49-F238E27FC236}">
                <a16:creationId xmlns:a16="http://schemas.microsoft.com/office/drawing/2014/main" id="{22D3345A-A7F2-F17F-B3F4-A35D0C7A72F1}"/>
              </a:ext>
            </a:extLst>
          </p:cNvPr>
          <p:cNvSpPr/>
          <p:nvPr/>
        </p:nvSpPr>
        <p:spPr>
          <a:xfrm>
            <a:off x="8667710" y="2847076"/>
            <a:ext cx="2809447" cy="377573"/>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fr-FR" sz="1200">
                <a:solidFill>
                  <a:schemeClr val="bg2">
                    <a:lumMod val="50000"/>
                  </a:schemeClr>
                </a:solidFill>
              </a:rPr>
              <a:t>Facture (valide, imprime, envoie la facture et effectue le recouvrement)</a:t>
            </a:r>
          </a:p>
        </p:txBody>
      </p:sp>
      <p:sp>
        <p:nvSpPr>
          <p:cNvPr id="19" name="Rectangle 18">
            <a:extLst>
              <a:ext uri="{FF2B5EF4-FFF2-40B4-BE49-F238E27FC236}">
                <a16:creationId xmlns:a16="http://schemas.microsoft.com/office/drawing/2014/main" id="{BD484417-2208-8096-D0D9-F64EF9D12A35}"/>
              </a:ext>
            </a:extLst>
          </p:cNvPr>
          <p:cNvSpPr/>
          <p:nvPr/>
        </p:nvSpPr>
        <p:spPr>
          <a:xfrm>
            <a:off x="4694222" y="2063757"/>
            <a:ext cx="2816311" cy="610937"/>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fr-FR" sz="1200">
                <a:solidFill>
                  <a:schemeClr val="bg2">
                    <a:lumMod val="50000"/>
                  </a:schemeClr>
                </a:solidFill>
              </a:rPr>
              <a:t>Emet la facture sur base d'un devis accepté avec le numéro de bon de commande du client </a:t>
            </a:r>
          </a:p>
        </p:txBody>
      </p:sp>
      <p:sp>
        <p:nvSpPr>
          <p:cNvPr id="21" name="Rectangle 20">
            <a:extLst>
              <a:ext uri="{FF2B5EF4-FFF2-40B4-BE49-F238E27FC236}">
                <a16:creationId xmlns:a16="http://schemas.microsoft.com/office/drawing/2014/main" id="{51BC8382-7EB0-011E-28DE-68A37D126ADB}"/>
              </a:ext>
            </a:extLst>
          </p:cNvPr>
          <p:cNvSpPr/>
          <p:nvPr/>
        </p:nvSpPr>
        <p:spPr>
          <a:xfrm>
            <a:off x="4691278" y="2847076"/>
            <a:ext cx="2809447" cy="377573"/>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fr-FR" sz="1200">
                <a:solidFill>
                  <a:schemeClr val="bg2">
                    <a:lumMod val="50000"/>
                  </a:schemeClr>
                </a:solidFill>
              </a:rPr>
              <a:t>Envoie la facture pour validation à l’Agence Comptable</a:t>
            </a:r>
          </a:p>
        </p:txBody>
      </p:sp>
      <p:cxnSp>
        <p:nvCxnSpPr>
          <p:cNvPr id="87" name="Connecteur droit avec flèche 86">
            <a:extLst>
              <a:ext uri="{FF2B5EF4-FFF2-40B4-BE49-F238E27FC236}">
                <a16:creationId xmlns:a16="http://schemas.microsoft.com/office/drawing/2014/main" id="{F37BEB97-9A25-75DD-1F39-719F79CB33F9}"/>
              </a:ext>
            </a:extLst>
          </p:cNvPr>
          <p:cNvCxnSpPr>
            <a:cxnSpLocks/>
            <a:stCxn id="31" idx="2"/>
            <a:endCxn id="15" idx="0"/>
          </p:cNvCxnSpPr>
          <p:nvPr/>
        </p:nvCxnSpPr>
        <p:spPr>
          <a:xfrm flipH="1">
            <a:off x="6094715" y="4971260"/>
            <a:ext cx="2" cy="62383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0" name="Connecteur droit avec flèche 39">
            <a:extLst>
              <a:ext uri="{FF2B5EF4-FFF2-40B4-BE49-F238E27FC236}">
                <a16:creationId xmlns:a16="http://schemas.microsoft.com/office/drawing/2014/main" id="{5D93683F-E935-5C1C-1A81-B514AB3F8226}"/>
              </a:ext>
            </a:extLst>
          </p:cNvPr>
          <p:cNvCxnSpPr>
            <a:cxnSpLocks/>
            <a:stCxn id="14" idx="3"/>
            <a:endCxn id="19" idx="1"/>
          </p:cNvCxnSpPr>
          <p:nvPr/>
        </p:nvCxnSpPr>
        <p:spPr>
          <a:xfrm>
            <a:off x="3507023" y="2369224"/>
            <a:ext cx="1187200"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pic>
        <p:nvPicPr>
          <p:cNvPr id="65" name="Graphique 64" descr="Adresse de courrier avec un remplissage uni">
            <a:extLst>
              <a:ext uri="{FF2B5EF4-FFF2-40B4-BE49-F238E27FC236}">
                <a16:creationId xmlns:a16="http://schemas.microsoft.com/office/drawing/2014/main" id="{6F80BE5B-B24F-0157-F605-FCDBAC9F6696}"/>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7317686" y="3133773"/>
            <a:ext cx="181753" cy="181753"/>
          </a:xfrm>
          <a:prstGeom prst="rect">
            <a:avLst/>
          </a:prstGeom>
        </p:spPr>
      </p:pic>
      <p:cxnSp>
        <p:nvCxnSpPr>
          <p:cNvPr id="69" name="Connecteur droit avec flèche 68">
            <a:extLst>
              <a:ext uri="{FF2B5EF4-FFF2-40B4-BE49-F238E27FC236}">
                <a16:creationId xmlns:a16="http://schemas.microsoft.com/office/drawing/2014/main" id="{8AAF0281-B9DD-CB50-C904-334951693434}"/>
              </a:ext>
            </a:extLst>
          </p:cNvPr>
          <p:cNvCxnSpPr>
            <a:cxnSpLocks/>
            <a:stCxn id="19" idx="2"/>
            <a:endCxn id="21" idx="0"/>
          </p:cNvCxnSpPr>
          <p:nvPr/>
        </p:nvCxnSpPr>
        <p:spPr>
          <a:xfrm flipH="1">
            <a:off x="6096004" y="2674694"/>
            <a:ext cx="6377" cy="17238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9" name="Rectangle 28">
            <a:extLst>
              <a:ext uri="{FF2B5EF4-FFF2-40B4-BE49-F238E27FC236}">
                <a16:creationId xmlns:a16="http://schemas.microsoft.com/office/drawing/2014/main" id="{A0BC7601-DB64-5F90-E38C-9F54D24E09EF}"/>
              </a:ext>
            </a:extLst>
          </p:cNvPr>
          <p:cNvSpPr/>
          <p:nvPr/>
        </p:nvSpPr>
        <p:spPr>
          <a:xfrm>
            <a:off x="8667710" y="3492111"/>
            <a:ext cx="2809447" cy="270000"/>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fr-FR" sz="1200">
                <a:solidFill>
                  <a:schemeClr val="bg2">
                    <a:lumMod val="50000"/>
                  </a:schemeClr>
                </a:solidFill>
              </a:rPr>
              <a:t>Prévient que la facture a été émise</a:t>
            </a:r>
          </a:p>
        </p:txBody>
      </p:sp>
      <p:sp>
        <p:nvSpPr>
          <p:cNvPr id="31" name="Rectangle 30">
            <a:extLst>
              <a:ext uri="{FF2B5EF4-FFF2-40B4-BE49-F238E27FC236}">
                <a16:creationId xmlns:a16="http://schemas.microsoft.com/office/drawing/2014/main" id="{B47656D3-A04F-BD13-89EB-CE2E21611A2C}"/>
              </a:ext>
            </a:extLst>
          </p:cNvPr>
          <p:cNvSpPr/>
          <p:nvPr/>
        </p:nvSpPr>
        <p:spPr>
          <a:xfrm>
            <a:off x="4689993" y="4640714"/>
            <a:ext cx="2809447" cy="330546"/>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fr-FR" sz="1200">
                <a:solidFill>
                  <a:schemeClr val="bg2">
                    <a:lumMod val="50000"/>
                  </a:schemeClr>
                </a:solidFill>
              </a:rPr>
              <a:t>Verse les crédits sur le compte du laboratoire</a:t>
            </a:r>
          </a:p>
        </p:txBody>
      </p:sp>
      <p:cxnSp>
        <p:nvCxnSpPr>
          <p:cNvPr id="34" name="Connecteur droit avec flèche 33">
            <a:extLst>
              <a:ext uri="{FF2B5EF4-FFF2-40B4-BE49-F238E27FC236}">
                <a16:creationId xmlns:a16="http://schemas.microsoft.com/office/drawing/2014/main" id="{40E573A3-A59D-0AA6-1FF8-B4A94BA1BB18}"/>
              </a:ext>
            </a:extLst>
          </p:cNvPr>
          <p:cNvCxnSpPr>
            <a:cxnSpLocks/>
            <a:stCxn id="21" idx="3"/>
            <a:endCxn id="18" idx="1"/>
          </p:cNvCxnSpPr>
          <p:nvPr/>
        </p:nvCxnSpPr>
        <p:spPr>
          <a:xfrm>
            <a:off x="7500725" y="3035863"/>
            <a:ext cx="1166985"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6" name="Connecteur droit avec flèche 35">
            <a:extLst>
              <a:ext uri="{FF2B5EF4-FFF2-40B4-BE49-F238E27FC236}">
                <a16:creationId xmlns:a16="http://schemas.microsoft.com/office/drawing/2014/main" id="{B376EF81-0FEA-9425-69B0-418873651643}"/>
              </a:ext>
            </a:extLst>
          </p:cNvPr>
          <p:cNvCxnSpPr>
            <a:stCxn id="18" idx="2"/>
            <a:endCxn id="29" idx="0"/>
          </p:cNvCxnSpPr>
          <p:nvPr/>
        </p:nvCxnSpPr>
        <p:spPr>
          <a:xfrm>
            <a:off x="10072431" y="3224650"/>
            <a:ext cx="0" cy="26746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pic>
        <p:nvPicPr>
          <p:cNvPr id="37" name="Graphique 36" descr="Adresse de courrier avec un remplissage uni">
            <a:extLst>
              <a:ext uri="{FF2B5EF4-FFF2-40B4-BE49-F238E27FC236}">
                <a16:creationId xmlns:a16="http://schemas.microsoft.com/office/drawing/2014/main" id="{70E07B4E-94AC-7BFE-1C19-43001CC7B319}"/>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1295404" y="3671236"/>
            <a:ext cx="181753" cy="181753"/>
          </a:xfrm>
          <a:prstGeom prst="rect">
            <a:avLst/>
          </a:prstGeom>
        </p:spPr>
      </p:pic>
      <p:pic>
        <p:nvPicPr>
          <p:cNvPr id="38" name="Graphique 37" descr="Adresse de courrier avec un remplissage uni">
            <a:extLst>
              <a:ext uri="{FF2B5EF4-FFF2-40B4-BE49-F238E27FC236}">
                <a16:creationId xmlns:a16="http://schemas.microsoft.com/office/drawing/2014/main" id="{63E22D62-257C-2F15-3A69-F96846DBA8DF}"/>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3325272" y="2416125"/>
            <a:ext cx="181753" cy="181753"/>
          </a:xfrm>
          <a:prstGeom prst="rect">
            <a:avLst/>
          </a:prstGeom>
        </p:spPr>
      </p:pic>
      <p:sp>
        <p:nvSpPr>
          <p:cNvPr id="39" name="ZoneTexte 38">
            <a:extLst>
              <a:ext uri="{FF2B5EF4-FFF2-40B4-BE49-F238E27FC236}">
                <a16:creationId xmlns:a16="http://schemas.microsoft.com/office/drawing/2014/main" id="{5F5F2653-271E-3214-02C9-B9415A64913B}"/>
              </a:ext>
            </a:extLst>
          </p:cNvPr>
          <p:cNvSpPr txBox="1"/>
          <p:nvPr/>
        </p:nvSpPr>
        <p:spPr>
          <a:xfrm>
            <a:off x="4689993" y="4118342"/>
            <a:ext cx="2809447" cy="227396"/>
          </a:xfrm>
          <a:prstGeom prst="roundRect">
            <a:avLst>
              <a:gd name="adj" fmla="val 50000"/>
            </a:avLst>
          </a:prstGeom>
          <a:noFill/>
          <a:ln w="31750" cmpd="dbl">
            <a:solidFill>
              <a:schemeClr val="tx1"/>
            </a:solidFill>
          </a:ln>
        </p:spPr>
        <p:txBody>
          <a:bodyPr wrap="square" lIns="0" tIns="0" rIns="0" bIns="0" rtlCol="0" anchor="ctr">
            <a:spAutoFit/>
          </a:bodyPr>
          <a:lstStyle>
            <a:defPPr>
              <a:defRPr lang="en-US"/>
            </a:defPPr>
            <a:lvl1pPr algn="ctr">
              <a:defRPr sz="1050">
                <a:solidFill>
                  <a:schemeClr val="bg2">
                    <a:lumMod val="50000"/>
                  </a:schemeClr>
                </a:solidFill>
                <a:latin typeface="+mj-lt"/>
              </a:defRPr>
            </a:lvl1pPr>
          </a:lstStyle>
          <a:p>
            <a:r>
              <a:rPr lang="fr-FR" sz="1051">
                <a:latin typeface="+mn-lt"/>
              </a:rPr>
              <a:t>Le paiement a été effectué</a:t>
            </a:r>
          </a:p>
        </p:txBody>
      </p:sp>
      <p:cxnSp>
        <p:nvCxnSpPr>
          <p:cNvPr id="45" name="Connecteur : en angle 44">
            <a:extLst>
              <a:ext uri="{FF2B5EF4-FFF2-40B4-BE49-F238E27FC236}">
                <a16:creationId xmlns:a16="http://schemas.microsoft.com/office/drawing/2014/main" id="{7B3CE1CF-B4E2-627D-DCB7-93F12055D11D}"/>
              </a:ext>
            </a:extLst>
          </p:cNvPr>
          <p:cNvCxnSpPr>
            <a:stCxn id="29" idx="1"/>
            <a:endCxn id="39" idx="0"/>
          </p:cNvCxnSpPr>
          <p:nvPr/>
        </p:nvCxnSpPr>
        <p:spPr>
          <a:xfrm rot="10800000" flipV="1">
            <a:off x="6094718" y="3627110"/>
            <a:ext cx="2572993" cy="491231"/>
          </a:xfrm>
          <a:prstGeom prst="bentConnector2">
            <a:avLst/>
          </a:prstGeom>
          <a:ln>
            <a:prstDash val="dash"/>
            <a:tailEnd type="triangle"/>
          </a:ln>
        </p:spPr>
        <p:style>
          <a:lnRef idx="1">
            <a:schemeClr val="accent1"/>
          </a:lnRef>
          <a:fillRef idx="0">
            <a:schemeClr val="accent1"/>
          </a:fillRef>
          <a:effectRef idx="0">
            <a:schemeClr val="accent1"/>
          </a:effectRef>
          <a:fontRef idx="minor">
            <a:schemeClr val="tx1"/>
          </a:fontRef>
        </p:style>
      </p:cxnSp>
      <p:cxnSp>
        <p:nvCxnSpPr>
          <p:cNvPr id="52" name="Connecteur droit avec flèche 51">
            <a:extLst>
              <a:ext uri="{FF2B5EF4-FFF2-40B4-BE49-F238E27FC236}">
                <a16:creationId xmlns:a16="http://schemas.microsoft.com/office/drawing/2014/main" id="{F6FB8DE8-B3AE-BACE-8A91-D69EA0F1ADF8}"/>
              </a:ext>
            </a:extLst>
          </p:cNvPr>
          <p:cNvCxnSpPr>
            <a:cxnSpLocks/>
            <a:stCxn id="39" idx="2"/>
            <a:endCxn id="31" idx="0"/>
          </p:cNvCxnSpPr>
          <p:nvPr/>
        </p:nvCxnSpPr>
        <p:spPr>
          <a:xfrm>
            <a:off x="6094717" y="4345738"/>
            <a:ext cx="0" cy="29497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pic>
        <p:nvPicPr>
          <p:cNvPr id="23" name="Graphique 22" descr="Clavier avec un remplissage uni">
            <a:extLst>
              <a:ext uri="{FF2B5EF4-FFF2-40B4-BE49-F238E27FC236}">
                <a16:creationId xmlns:a16="http://schemas.microsoft.com/office/drawing/2014/main" id="{1C5B884E-AF7B-6ECE-864B-4DAB84008AFF}"/>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rot="1090740">
            <a:off x="7258571" y="1913786"/>
            <a:ext cx="302415" cy="302415"/>
          </a:xfrm>
          <a:prstGeom prst="rect">
            <a:avLst/>
          </a:prstGeom>
        </p:spPr>
      </p:pic>
      <p:sp>
        <p:nvSpPr>
          <p:cNvPr id="24" name="Rectangle 23">
            <a:extLst>
              <a:ext uri="{FF2B5EF4-FFF2-40B4-BE49-F238E27FC236}">
                <a16:creationId xmlns:a16="http://schemas.microsoft.com/office/drawing/2014/main" id="{9440E71C-10E4-92ED-A9F4-AA9265E4A26A}"/>
              </a:ext>
            </a:extLst>
          </p:cNvPr>
          <p:cNvSpPr/>
          <p:nvPr/>
        </p:nvSpPr>
        <p:spPr>
          <a:xfrm>
            <a:off x="8339779" y="2597876"/>
            <a:ext cx="3459415" cy="1617509"/>
          </a:xfrm>
          <a:prstGeom prst="rect">
            <a:avLst/>
          </a:prstGeom>
          <a:noFill/>
          <a:ln w="12700">
            <a:solidFill>
              <a:schemeClr val="tx2"/>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b"/>
          <a:lstStyle/>
          <a:p>
            <a:pPr algn="r"/>
            <a:r>
              <a:rPr lang="fr-FR" sz="1100">
                <a:solidFill>
                  <a:schemeClr val="accent1"/>
                </a:solidFill>
              </a:rPr>
              <a:t>Processus externe</a:t>
            </a:r>
          </a:p>
        </p:txBody>
      </p:sp>
      <p:pic>
        <p:nvPicPr>
          <p:cNvPr id="16" name="Picture 2" descr="Sifac Démat &gt; 20 établissements au RDV - Amue">
            <a:extLst>
              <a:ext uri="{FF2B5EF4-FFF2-40B4-BE49-F238E27FC236}">
                <a16:creationId xmlns:a16="http://schemas.microsoft.com/office/drawing/2014/main" id="{53FC6980-D667-29C3-9D07-512ADFB26091}"/>
              </a:ext>
            </a:extLst>
          </p:cNvPr>
          <p:cNvPicPr>
            <a:picLocks noChangeAspect="1" noChangeArrowheads="1"/>
          </p:cNvPicPr>
          <p:nvPr/>
        </p:nvPicPr>
        <p:blipFill rotWithShape="1">
          <a:blip r:embed="rId7" cstate="print">
            <a:extLst>
              <a:ext uri="{28A0092B-C50C-407E-A947-70E740481C1C}">
                <a14:useLocalDpi xmlns:a14="http://schemas.microsoft.com/office/drawing/2010/main" val="0"/>
              </a:ext>
            </a:extLst>
          </a:blip>
          <a:srcRect r="34374"/>
          <a:stretch/>
        </p:blipFill>
        <p:spPr bwMode="auto">
          <a:xfrm>
            <a:off x="7009150" y="4901751"/>
            <a:ext cx="507047" cy="12625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9955160"/>
      </p:ext>
    </p:extLst>
  </p:cSld>
  <p:clrMapOvr>
    <a:overrideClrMapping bg1="lt1" tx1="dk1" bg2="lt2" tx2="dk2" accent1="accent1" accent2="accent2" accent3="accent3" accent4="accent4" accent5="accent5" accent6="accent6" hlink="hlink" folHlink="folHlink"/>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F77E54C-16C2-E0FE-61A9-7023376AAD30}"/>
            </a:ext>
          </a:extLst>
        </p:cNvPr>
        <p:cNvGrpSpPr/>
        <p:nvPr/>
      </p:nvGrpSpPr>
      <p:grpSpPr>
        <a:xfrm>
          <a:off x="0" y="0"/>
          <a:ext cx="0" cy="0"/>
          <a:chOff x="0" y="0"/>
          <a:chExt cx="0" cy="0"/>
        </a:xfrm>
      </p:grpSpPr>
      <p:sp>
        <p:nvSpPr>
          <p:cNvPr id="2" name="Titre 1">
            <a:extLst>
              <a:ext uri="{FF2B5EF4-FFF2-40B4-BE49-F238E27FC236}">
                <a16:creationId xmlns:a16="http://schemas.microsoft.com/office/drawing/2014/main" id="{D1B9CE88-5D13-87AD-5286-F1E11FB07E3B}"/>
              </a:ext>
            </a:extLst>
          </p:cNvPr>
          <p:cNvSpPr>
            <a:spLocks noGrp="1"/>
          </p:cNvSpPr>
          <p:nvPr>
            <p:ph type="title"/>
          </p:nvPr>
        </p:nvSpPr>
        <p:spPr/>
        <p:txBody>
          <a:bodyPr/>
          <a:lstStyle/>
          <a:p>
            <a:r>
              <a:rPr lang="fr-FR"/>
              <a:t>Demande de facturation des contrats de professionnalisation (étudiants alternants)</a:t>
            </a:r>
          </a:p>
        </p:txBody>
      </p:sp>
      <p:grpSp>
        <p:nvGrpSpPr>
          <p:cNvPr id="4" name="Groupe 3">
            <a:extLst>
              <a:ext uri="{FF2B5EF4-FFF2-40B4-BE49-F238E27FC236}">
                <a16:creationId xmlns:a16="http://schemas.microsoft.com/office/drawing/2014/main" id="{B5517696-C174-8508-529D-A47C108F0A35}"/>
              </a:ext>
            </a:extLst>
          </p:cNvPr>
          <p:cNvGrpSpPr>
            <a:grpSpLocks/>
          </p:cNvGrpSpPr>
          <p:nvPr/>
        </p:nvGrpSpPr>
        <p:grpSpPr>
          <a:xfrm>
            <a:off x="8128431" y="1033883"/>
            <a:ext cx="3888000" cy="5302096"/>
            <a:chOff x="1808798" y="1917205"/>
            <a:chExt cx="1613979" cy="3046185"/>
          </a:xfrm>
        </p:grpSpPr>
        <p:sp>
          <p:nvSpPr>
            <p:cNvPr id="5" name="Rectangle 4">
              <a:extLst>
                <a:ext uri="{FF2B5EF4-FFF2-40B4-BE49-F238E27FC236}">
                  <a16:creationId xmlns:a16="http://schemas.microsoft.com/office/drawing/2014/main" id="{8F57146E-AE11-68CC-0787-CEE897A62D92}"/>
                </a:ext>
              </a:extLst>
            </p:cNvPr>
            <p:cNvSpPr>
              <a:spLocks/>
            </p:cNvSpPr>
            <p:nvPr/>
          </p:nvSpPr>
          <p:spPr>
            <a:xfrm>
              <a:off x="1809482" y="2142838"/>
              <a:ext cx="1613295" cy="282055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fr-FR" sz="1351"/>
            </a:p>
          </p:txBody>
        </p:sp>
        <p:sp>
          <p:nvSpPr>
            <p:cNvPr id="6" name="Rectangle 5">
              <a:extLst>
                <a:ext uri="{FF2B5EF4-FFF2-40B4-BE49-F238E27FC236}">
                  <a16:creationId xmlns:a16="http://schemas.microsoft.com/office/drawing/2014/main" id="{8C5EDE28-5003-8614-18C3-80895A74C30A}"/>
                </a:ext>
              </a:extLst>
            </p:cNvPr>
            <p:cNvSpPr>
              <a:spLocks/>
            </p:cNvSpPr>
            <p:nvPr/>
          </p:nvSpPr>
          <p:spPr>
            <a:xfrm>
              <a:off x="1808798" y="1917205"/>
              <a:ext cx="1613979" cy="21338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fr-FR" sz="1200" b="1">
                  <a:solidFill>
                    <a:schemeClr val="bg1"/>
                  </a:solidFill>
                </a:rPr>
                <a:t>AGENCE COMPTABLE</a:t>
              </a:r>
            </a:p>
          </p:txBody>
        </p:sp>
      </p:grpSp>
      <p:grpSp>
        <p:nvGrpSpPr>
          <p:cNvPr id="7" name="Groupe 6">
            <a:extLst>
              <a:ext uri="{FF2B5EF4-FFF2-40B4-BE49-F238E27FC236}">
                <a16:creationId xmlns:a16="http://schemas.microsoft.com/office/drawing/2014/main" id="{E183E0B6-7776-8D96-FC8F-FA3862D72B72}"/>
              </a:ext>
            </a:extLst>
          </p:cNvPr>
          <p:cNvGrpSpPr>
            <a:grpSpLocks/>
          </p:cNvGrpSpPr>
          <p:nvPr/>
        </p:nvGrpSpPr>
        <p:grpSpPr>
          <a:xfrm>
            <a:off x="171353" y="1033885"/>
            <a:ext cx="3888000" cy="5302097"/>
            <a:chOff x="1807907" y="1917205"/>
            <a:chExt cx="1554481" cy="2607276"/>
          </a:xfrm>
        </p:grpSpPr>
        <p:sp>
          <p:nvSpPr>
            <p:cNvPr id="8" name="Rectangle 7">
              <a:extLst>
                <a:ext uri="{FF2B5EF4-FFF2-40B4-BE49-F238E27FC236}">
                  <a16:creationId xmlns:a16="http://schemas.microsoft.com/office/drawing/2014/main" id="{6F28FAC9-B0A1-0548-5A04-F4A76D54501A}"/>
                </a:ext>
              </a:extLst>
            </p:cNvPr>
            <p:cNvSpPr>
              <a:spLocks/>
            </p:cNvSpPr>
            <p:nvPr/>
          </p:nvSpPr>
          <p:spPr>
            <a:xfrm>
              <a:off x="1807907" y="2110327"/>
              <a:ext cx="1554480" cy="241415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fr-FR" sz="1351"/>
            </a:p>
          </p:txBody>
        </p:sp>
        <p:sp>
          <p:nvSpPr>
            <p:cNvPr id="9" name="Rectangle 8">
              <a:extLst>
                <a:ext uri="{FF2B5EF4-FFF2-40B4-BE49-F238E27FC236}">
                  <a16:creationId xmlns:a16="http://schemas.microsoft.com/office/drawing/2014/main" id="{F9A66A8A-A69E-5EB5-066E-F074DE10C6B7}"/>
                </a:ext>
              </a:extLst>
            </p:cNvPr>
            <p:cNvSpPr>
              <a:spLocks/>
            </p:cNvSpPr>
            <p:nvPr/>
          </p:nvSpPr>
          <p:spPr>
            <a:xfrm>
              <a:off x="1808798" y="1917205"/>
              <a:ext cx="1553590" cy="18264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fr-FR" sz="1200" b="1">
                  <a:solidFill>
                    <a:schemeClr val="bg1"/>
                  </a:solidFill>
                </a:rPr>
                <a:t>SCOLARITÉ</a:t>
              </a:r>
            </a:p>
          </p:txBody>
        </p:sp>
      </p:grpSp>
      <p:grpSp>
        <p:nvGrpSpPr>
          <p:cNvPr id="10" name="Groupe 9">
            <a:extLst>
              <a:ext uri="{FF2B5EF4-FFF2-40B4-BE49-F238E27FC236}">
                <a16:creationId xmlns:a16="http://schemas.microsoft.com/office/drawing/2014/main" id="{5AECC7E0-530A-3056-67B0-C1F9C3E5E549}"/>
              </a:ext>
            </a:extLst>
          </p:cNvPr>
          <p:cNvGrpSpPr>
            <a:grpSpLocks/>
          </p:cNvGrpSpPr>
          <p:nvPr/>
        </p:nvGrpSpPr>
        <p:grpSpPr>
          <a:xfrm>
            <a:off x="4152000" y="1038286"/>
            <a:ext cx="3888000" cy="5297695"/>
            <a:chOff x="1695385" y="1917205"/>
            <a:chExt cx="1673608" cy="2468754"/>
          </a:xfrm>
        </p:grpSpPr>
        <p:sp>
          <p:nvSpPr>
            <p:cNvPr id="11" name="Rectangle 10">
              <a:extLst>
                <a:ext uri="{FF2B5EF4-FFF2-40B4-BE49-F238E27FC236}">
                  <a16:creationId xmlns:a16="http://schemas.microsoft.com/office/drawing/2014/main" id="{9F905182-D5E0-570B-2188-D0E2502002F1}"/>
                </a:ext>
              </a:extLst>
            </p:cNvPr>
            <p:cNvSpPr>
              <a:spLocks/>
            </p:cNvSpPr>
            <p:nvPr/>
          </p:nvSpPr>
          <p:spPr>
            <a:xfrm>
              <a:off x="1695385" y="2100218"/>
              <a:ext cx="1673608" cy="228574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fr-FR" sz="1351"/>
            </a:p>
          </p:txBody>
        </p:sp>
        <p:sp>
          <p:nvSpPr>
            <p:cNvPr id="12" name="Rectangle 11">
              <a:extLst>
                <a:ext uri="{FF2B5EF4-FFF2-40B4-BE49-F238E27FC236}">
                  <a16:creationId xmlns:a16="http://schemas.microsoft.com/office/drawing/2014/main" id="{84C5DA65-77A9-A4C3-E044-2FCE5065D1B9}"/>
                </a:ext>
              </a:extLst>
            </p:cNvPr>
            <p:cNvSpPr>
              <a:spLocks/>
            </p:cNvSpPr>
            <p:nvPr/>
          </p:nvSpPr>
          <p:spPr>
            <a:xfrm>
              <a:off x="1695385" y="1917205"/>
              <a:ext cx="1673608" cy="17308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fr-FR" sz="1200" b="1">
                  <a:solidFill>
                    <a:schemeClr val="bg1"/>
                  </a:solidFill>
                </a:rPr>
                <a:t>DAF</a:t>
              </a:r>
            </a:p>
          </p:txBody>
        </p:sp>
      </p:grpSp>
      <p:sp>
        <p:nvSpPr>
          <p:cNvPr id="33" name="Espace réservé du contenu 2">
            <a:extLst>
              <a:ext uri="{FF2B5EF4-FFF2-40B4-BE49-F238E27FC236}">
                <a16:creationId xmlns:a16="http://schemas.microsoft.com/office/drawing/2014/main" id="{526169B2-EE8C-3ACA-A704-DBE559C7906B}"/>
              </a:ext>
            </a:extLst>
          </p:cNvPr>
          <p:cNvSpPr>
            <a:spLocks noGrp="1"/>
          </p:cNvSpPr>
          <p:nvPr>
            <p:ph sz="quarter" idx="10"/>
          </p:nvPr>
        </p:nvSpPr>
        <p:spPr>
          <a:xfrm>
            <a:off x="310817" y="118621"/>
            <a:ext cx="6070601" cy="216000"/>
          </a:xfrm>
        </p:spPr>
        <p:txBody>
          <a:bodyPr/>
          <a:lstStyle/>
          <a:p>
            <a:r>
              <a:rPr lang="fr-FR"/>
              <a:t>DAF</a:t>
            </a:r>
          </a:p>
        </p:txBody>
      </p:sp>
      <p:sp>
        <p:nvSpPr>
          <p:cNvPr id="3" name="ZoneTexte 2">
            <a:extLst>
              <a:ext uri="{FF2B5EF4-FFF2-40B4-BE49-F238E27FC236}">
                <a16:creationId xmlns:a16="http://schemas.microsoft.com/office/drawing/2014/main" id="{E51F4AD8-1D2F-A6D4-9E65-AFDBEC567911}"/>
              </a:ext>
            </a:extLst>
          </p:cNvPr>
          <p:cNvSpPr txBox="1"/>
          <p:nvPr/>
        </p:nvSpPr>
        <p:spPr>
          <a:xfrm>
            <a:off x="584985" y="1523825"/>
            <a:ext cx="3035135" cy="454792"/>
          </a:xfrm>
          <a:prstGeom prst="roundRect">
            <a:avLst>
              <a:gd name="adj" fmla="val 50000"/>
            </a:avLst>
          </a:prstGeom>
          <a:solidFill>
            <a:srgbClr val="00A295"/>
          </a:solidFill>
          <a:ln>
            <a:solidFill>
              <a:schemeClr val="tx1"/>
            </a:solidFill>
          </a:ln>
        </p:spPr>
        <p:txBody>
          <a:bodyPr wrap="square" lIns="0" tIns="0" rIns="0" bIns="0" rtlCol="0" anchor="ctr">
            <a:spAutoFit/>
          </a:bodyPr>
          <a:lstStyle>
            <a:defPPr>
              <a:defRPr lang="fr-FR"/>
            </a:defPPr>
            <a:lvl1pPr algn="ctr">
              <a:defRPr sz="1051">
                <a:solidFill>
                  <a:schemeClr val="bg1"/>
                </a:solidFill>
                <a:latin typeface="+mj-lt"/>
              </a:defRPr>
            </a:lvl1pPr>
          </a:lstStyle>
          <a:p>
            <a:r>
              <a:rPr lang="fr-FR">
                <a:latin typeface="+mn-lt"/>
              </a:rPr>
              <a:t>Besoin de facturer les étudiants en contrat de professionnalisation (alternance) auprès de l’OPCO</a:t>
            </a:r>
          </a:p>
        </p:txBody>
      </p:sp>
      <p:cxnSp>
        <p:nvCxnSpPr>
          <p:cNvPr id="13" name="Connecteur droit avec flèche 12">
            <a:extLst>
              <a:ext uri="{FF2B5EF4-FFF2-40B4-BE49-F238E27FC236}">
                <a16:creationId xmlns:a16="http://schemas.microsoft.com/office/drawing/2014/main" id="{8DDE6F65-966C-9E3A-C691-D8D2B9DC7969}"/>
              </a:ext>
            </a:extLst>
          </p:cNvPr>
          <p:cNvCxnSpPr>
            <a:cxnSpLocks/>
            <a:stCxn id="3" idx="2"/>
            <a:endCxn id="14" idx="0"/>
          </p:cNvCxnSpPr>
          <p:nvPr/>
        </p:nvCxnSpPr>
        <p:spPr>
          <a:xfrm>
            <a:off x="2102553" y="1978617"/>
            <a:ext cx="1" cy="28274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4" name="Rectangle 13">
            <a:extLst>
              <a:ext uri="{FF2B5EF4-FFF2-40B4-BE49-F238E27FC236}">
                <a16:creationId xmlns:a16="http://schemas.microsoft.com/office/drawing/2014/main" id="{523AC80C-8A64-E8B9-EB2A-48ED898AF4CE}"/>
              </a:ext>
            </a:extLst>
          </p:cNvPr>
          <p:cNvSpPr/>
          <p:nvPr/>
        </p:nvSpPr>
        <p:spPr>
          <a:xfrm>
            <a:off x="698082" y="2261365"/>
            <a:ext cx="2808943" cy="741754"/>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fr-FR" sz="1200">
                <a:solidFill>
                  <a:schemeClr val="bg2">
                    <a:lumMod val="50000"/>
                  </a:schemeClr>
                </a:solidFill>
              </a:rPr>
              <a:t>Envoie les dossiers par étudiant (contrat, attestation de présence, prise en charge de l’OPCO ou bon de commande de l’entreprise)</a:t>
            </a:r>
          </a:p>
        </p:txBody>
      </p:sp>
      <p:sp>
        <p:nvSpPr>
          <p:cNvPr id="15" name="Ellipse 14">
            <a:extLst>
              <a:ext uri="{FF2B5EF4-FFF2-40B4-BE49-F238E27FC236}">
                <a16:creationId xmlns:a16="http://schemas.microsoft.com/office/drawing/2014/main" id="{F68F3050-B3AE-F4CF-FCD0-ED0AD51AC0DA}"/>
              </a:ext>
            </a:extLst>
          </p:cNvPr>
          <p:cNvSpPr/>
          <p:nvPr/>
        </p:nvSpPr>
        <p:spPr>
          <a:xfrm>
            <a:off x="9958835" y="4688547"/>
            <a:ext cx="224620" cy="224620"/>
          </a:xfrm>
          <a:prstGeom prst="ellipse">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200">
              <a:solidFill>
                <a:schemeClr val="bg2">
                  <a:lumMod val="50000"/>
                </a:schemeClr>
              </a:solidFill>
            </a:endParaRPr>
          </a:p>
        </p:txBody>
      </p:sp>
      <p:sp>
        <p:nvSpPr>
          <p:cNvPr id="18" name="Rectangle 17">
            <a:extLst>
              <a:ext uri="{FF2B5EF4-FFF2-40B4-BE49-F238E27FC236}">
                <a16:creationId xmlns:a16="http://schemas.microsoft.com/office/drawing/2014/main" id="{F70EF3BE-9729-BCA4-3872-1FC2DC5919D7}"/>
              </a:ext>
            </a:extLst>
          </p:cNvPr>
          <p:cNvSpPr/>
          <p:nvPr/>
        </p:nvSpPr>
        <p:spPr>
          <a:xfrm>
            <a:off x="8667710" y="2443456"/>
            <a:ext cx="2809447" cy="377573"/>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fr-FR" sz="1200">
                <a:solidFill>
                  <a:schemeClr val="bg2">
                    <a:lumMod val="50000"/>
                  </a:schemeClr>
                </a:solidFill>
              </a:rPr>
              <a:t>Facture (valide, imprime, envoie la facture et effectue le recouvrement)</a:t>
            </a:r>
          </a:p>
        </p:txBody>
      </p:sp>
      <p:sp>
        <p:nvSpPr>
          <p:cNvPr id="19" name="Rectangle 18">
            <a:extLst>
              <a:ext uri="{FF2B5EF4-FFF2-40B4-BE49-F238E27FC236}">
                <a16:creationId xmlns:a16="http://schemas.microsoft.com/office/drawing/2014/main" id="{BE0E3ADA-3C58-50BE-6777-71F5AEF8CA20}"/>
              </a:ext>
            </a:extLst>
          </p:cNvPr>
          <p:cNvSpPr/>
          <p:nvPr/>
        </p:nvSpPr>
        <p:spPr>
          <a:xfrm>
            <a:off x="4694222" y="2497231"/>
            <a:ext cx="2809447" cy="270023"/>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fr-FR" sz="1200">
                <a:solidFill>
                  <a:schemeClr val="bg2">
                    <a:lumMod val="50000"/>
                  </a:schemeClr>
                </a:solidFill>
              </a:rPr>
              <a:t>Réalise la facture</a:t>
            </a:r>
          </a:p>
        </p:txBody>
      </p:sp>
      <p:sp>
        <p:nvSpPr>
          <p:cNvPr id="21" name="Rectangle 20">
            <a:extLst>
              <a:ext uri="{FF2B5EF4-FFF2-40B4-BE49-F238E27FC236}">
                <a16:creationId xmlns:a16="http://schemas.microsoft.com/office/drawing/2014/main" id="{939573AD-0338-8852-AB49-CFA36D20FD66}"/>
              </a:ext>
            </a:extLst>
          </p:cNvPr>
          <p:cNvSpPr/>
          <p:nvPr/>
        </p:nvSpPr>
        <p:spPr>
          <a:xfrm>
            <a:off x="8667710" y="3583596"/>
            <a:ext cx="2809447" cy="377573"/>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fr-FR" sz="1200">
                <a:solidFill>
                  <a:schemeClr val="bg2">
                    <a:lumMod val="50000"/>
                  </a:schemeClr>
                </a:solidFill>
              </a:rPr>
              <a:t>Dépose toutes les pièces justificatives sur le site de l’OPCO</a:t>
            </a:r>
          </a:p>
        </p:txBody>
      </p:sp>
      <p:cxnSp>
        <p:nvCxnSpPr>
          <p:cNvPr id="87" name="Connecteur droit avec flèche 86">
            <a:extLst>
              <a:ext uri="{FF2B5EF4-FFF2-40B4-BE49-F238E27FC236}">
                <a16:creationId xmlns:a16="http://schemas.microsoft.com/office/drawing/2014/main" id="{ABCF3614-0AC3-F7A3-B547-8E89CC745727}"/>
              </a:ext>
            </a:extLst>
          </p:cNvPr>
          <p:cNvCxnSpPr>
            <a:cxnSpLocks/>
            <a:stCxn id="21" idx="2"/>
            <a:endCxn id="15" idx="0"/>
          </p:cNvCxnSpPr>
          <p:nvPr/>
        </p:nvCxnSpPr>
        <p:spPr>
          <a:xfrm flipH="1">
            <a:off x="10071146" y="3961169"/>
            <a:ext cx="1287" cy="72737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0" name="Connecteur droit avec flèche 39">
            <a:extLst>
              <a:ext uri="{FF2B5EF4-FFF2-40B4-BE49-F238E27FC236}">
                <a16:creationId xmlns:a16="http://schemas.microsoft.com/office/drawing/2014/main" id="{00CAAB55-EDE7-BD0F-E20C-BC619425978E}"/>
              </a:ext>
            </a:extLst>
          </p:cNvPr>
          <p:cNvCxnSpPr>
            <a:cxnSpLocks/>
            <a:stCxn id="14" idx="3"/>
            <a:endCxn id="19" idx="1"/>
          </p:cNvCxnSpPr>
          <p:nvPr/>
        </p:nvCxnSpPr>
        <p:spPr>
          <a:xfrm>
            <a:off x="3507025" y="2632242"/>
            <a:ext cx="1187197" cy="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4" name="Connecteur droit avec flèche 33">
            <a:extLst>
              <a:ext uri="{FF2B5EF4-FFF2-40B4-BE49-F238E27FC236}">
                <a16:creationId xmlns:a16="http://schemas.microsoft.com/office/drawing/2014/main" id="{68BF6DC7-8DFD-5324-41D7-B92368D11CF8}"/>
              </a:ext>
            </a:extLst>
          </p:cNvPr>
          <p:cNvCxnSpPr>
            <a:cxnSpLocks/>
            <a:stCxn id="19" idx="3"/>
            <a:endCxn id="18" idx="1"/>
          </p:cNvCxnSpPr>
          <p:nvPr/>
        </p:nvCxnSpPr>
        <p:spPr>
          <a:xfrm>
            <a:off x="7503669" y="2632245"/>
            <a:ext cx="1164041" cy="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pic>
        <p:nvPicPr>
          <p:cNvPr id="38" name="Graphique 37" descr="Adresse de courrier avec un remplissage uni">
            <a:extLst>
              <a:ext uri="{FF2B5EF4-FFF2-40B4-BE49-F238E27FC236}">
                <a16:creationId xmlns:a16="http://schemas.microsoft.com/office/drawing/2014/main" id="{4C17F901-2758-2CA5-0553-37C267039BEF}"/>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3325272" y="2927749"/>
            <a:ext cx="181753" cy="181753"/>
          </a:xfrm>
          <a:prstGeom prst="rect">
            <a:avLst/>
          </a:prstGeom>
        </p:spPr>
      </p:pic>
      <p:cxnSp>
        <p:nvCxnSpPr>
          <p:cNvPr id="30" name="Connecteur droit avec flèche 29">
            <a:extLst>
              <a:ext uri="{FF2B5EF4-FFF2-40B4-BE49-F238E27FC236}">
                <a16:creationId xmlns:a16="http://schemas.microsoft.com/office/drawing/2014/main" id="{C31024E3-B87E-C362-5414-94DD85B6E405}"/>
              </a:ext>
            </a:extLst>
          </p:cNvPr>
          <p:cNvCxnSpPr>
            <a:cxnSpLocks/>
            <a:stCxn id="18" idx="2"/>
            <a:endCxn id="21" idx="0"/>
          </p:cNvCxnSpPr>
          <p:nvPr/>
        </p:nvCxnSpPr>
        <p:spPr>
          <a:xfrm>
            <a:off x="10072431" y="2821030"/>
            <a:ext cx="0" cy="76256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35" name="Rectangle 34">
            <a:extLst>
              <a:ext uri="{FF2B5EF4-FFF2-40B4-BE49-F238E27FC236}">
                <a16:creationId xmlns:a16="http://schemas.microsoft.com/office/drawing/2014/main" id="{5BF297AF-2355-96F1-250A-3E30C872E4E2}"/>
              </a:ext>
            </a:extLst>
          </p:cNvPr>
          <p:cNvSpPr/>
          <p:nvPr/>
        </p:nvSpPr>
        <p:spPr>
          <a:xfrm>
            <a:off x="8339779" y="2007312"/>
            <a:ext cx="3459415" cy="1267097"/>
          </a:xfrm>
          <a:prstGeom prst="rect">
            <a:avLst/>
          </a:prstGeom>
          <a:noFill/>
          <a:ln w="12700">
            <a:solidFill>
              <a:schemeClr val="tx2"/>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b"/>
          <a:lstStyle/>
          <a:p>
            <a:pPr algn="r"/>
            <a:r>
              <a:rPr lang="fr-FR" sz="1100">
                <a:solidFill>
                  <a:schemeClr val="accent1"/>
                </a:solidFill>
              </a:rPr>
              <a:t>Processus externe</a:t>
            </a:r>
          </a:p>
        </p:txBody>
      </p:sp>
      <p:pic>
        <p:nvPicPr>
          <p:cNvPr id="16" name="Picture 2" descr="Sifac Démat &gt; 20 établissements au RDV - Amue">
            <a:extLst>
              <a:ext uri="{FF2B5EF4-FFF2-40B4-BE49-F238E27FC236}">
                <a16:creationId xmlns:a16="http://schemas.microsoft.com/office/drawing/2014/main" id="{452169B2-BB96-96C3-B0C6-8F39895185B2}"/>
              </a:ext>
            </a:extLst>
          </p:cNvPr>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r="34374"/>
          <a:stretch/>
        </p:blipFill>
        <p:spPr bwMode="auto">
          <a:xfrm>
            <a:off x="6993678" y="2704115"/>
            <a:ext cx="507047" cy="12625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82604954"/>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64737A0-7B66-AA46-D48A-511F9D38B7F1}"/>
            </a:ext>
          </a:extLst>
        </p:cNvPr>
        <p:cNvGrpSpPr/>
        <p:nvPr/>
      </p:nvGrpSpPr>
      <p:grpSpPr>
        <a:xfrm>
          <a:off x="0" y="0"/>
          <a:ext cx="0" cy="0"/>
          <a:chOff x="0" y="0"/>
          <a:chExt cx="0" cy="0"/>
        </a:xfrm>
      </p:grpSpPr>
      <p:sp>
        <p:nvSpPr>
          <p:cNvPr id="2" name="Titre 1">
            <a:extLst>
              <a:ext uri="{FF2B5EF4-FFF2-40B4-BE49-F238E27FC236}">
                <a16:creationId xmlns:a16="http://schemas.microsoft.com/office/drawing/2014/main" id="{E214E3F0-DF92-349D-031B-F870BA9D7E3D}"/>
              </a:ext>
            </a:extLst>
          </p:cNvPr>
          <p:cNvSpPr>
            <a:spLocks noGrp="1"/>
          </p:cNvSpPr>
          <p:nvPr>
            <p:ph type="title"/>
          </p:nvPr>
        </p:nvSpPr>
        <p:spPr/>
        <p:txBody>
          <a:bodyPr/>
          <a:lstStyle/>
          <a:p>
            <a:r>
              <a:rPr lang="fr-FR"/>
              <a:t>Autre demande</a:t>
            </a:r>
          </a:p>
        </p:txBody>
      </p:sp>
      <p:sp>
        <p:nvSpPr>
          <p:cNvPr id="3" name="Espace réservé du contenu 2">
            <a:extLst>
              <a:ext uri="{FF2B5EF4-FFF2-40B4-BE49-F238E27FC236}">
                <a16:creationId xmlns:a16="http://schemas.microsoft.com/office/drawing/2014/main" id="{B4A436B3-5A87-65A5-FA77-EB0548C0794D}"/>
              </a:ext>
            </a:extLst>
          </p:cNvPr>
          <p:cNvSpPr>
            <a:spLocks noGrp="1"/>
          </p:cNvSpPr>
          <p:nvPr>
            <p:ph sz="quarter" idx="10"/>
          </p:nvPr>
        </p:nvSpPr>
        <p:spPr/>
        <p:txBody>
          <a:bodyPr/>
          <a:lstStyle/>
          <a:p>
            <a:r>
              <a:rPr lang="fr-FR"/>
              <a:t>DAF</a:t>
            </a:r>
          </a:p>
        </p:txBody>
      </p:sp>
      <p:grpSp>
        <p:nvGrpSpPr>
          <p:cNvPr id="7" name="Groupe 6">
            <a:extLst>
              <a:ext uri="{FF2B5EF4-FFF2-40B4-BE49-F238E27FC236}">
                <a16:creationId xmlns:a16="http://schemas.microsoft.com/office/drawing/2014/main" id="{8C28A226-01ED-13B0-CD39-A6B5804FFB6E}"/>
              </a:ext>
            </a:extLst>
          </p:cNvPr>
          <p:cNvGrpSpPr>
            <a:grpSpLocks/>
          </p:cNvGrpSpPr>
          <p:nvPr/>
        </p:nvGrpSpPr>
        <p:grpSpPr>
          <a:xfrm>
            <a:off x="2156963" y="1033885"/>
            <a:ext cx="3888000" cy="5302097"/>
            <a:chOff x="1807907" y="1917205"/>
            <a:chExt cx="1554481" cy="2607276"/>
          </a:xfrm>
        </p:grpSpPr>
        <p:sp>
          <p:nvSpPr>
            <p:cNvPr id="8" name="Rectangle 7">
              <a:extLst>
                <a:ext uri="{FF2B5EF4-FFF2-40B4-BE49-F238E27FC236}">
                  <a16:creationId xmlns:a16="http://schemas.microsoft.com/office/drawing/2014/main" id="{04B281DB-E5C8-27B9-0339-0A775FE17D87}"/>
                </a:ext>
              </a:extLst>
            </p:cNvPr>
            <p:cNvSpPr>
              <a:spLocks/>
            </p:cNvSpPr>
            <p:nvPr/>
          </p:nvSpPr>
          <p:spPr>
            <a:xfrm>
              <a:off x="1807907" y="2110327"/>
              <a:ext cx="1554480" cy="241415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fr-FR" sz="1351"/>
            </a:p>
          </p:txBody>
        </p:sp>
        <p:sp>
          <p:nvSpPr>
            <p:cNvPr id="9" name="Rectangle 8">
              <a:extLst>
                <a:ext uri="{FF2B5EF4-FFF2-40B4-BE49-F238E27FC236}">
                  <a16:creationId xmlns:a16="http://schemas.microsoft.com/office/drawing/2014/main" id="{37CC80E1-E61F-9920-7CC0-D79FBAD8E1EC}"/>
                </a:ext>
              </a:extLst>
            </p:cNvPr>
            <p:cNvSpPr>
              <a:spLocks/>
            </p:cNvSpPr>
            <p:nvPr/>
          </p:nvSpPr>
          <p:spPr>
            <a:xfrm>
              <a:off x="1808798" y="1917205"/>
              <a:ext cx="1553590" cy="18264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fr-FR" sz="1200" b="1">
                  <a:solidFill>
                    <a:schemeClr val="bg1"/>
                  </a:solidFill>
                </a:rPr>
                <a:t>UTILISATEUR</a:t>
              </a:r>
            </a:p>
          </p:txBody>
        </p:sp>
      </p:grpSp>
      <p:grpSp>
        <p:nvGrpSpPr>
          <p:cNvPr id="10" name="Groupe 9">
            <a:extLst>
              <a:ext uri="{FF2B5EF4-FFF2-40B4-BE49-F238E27FC236}">
                <a16:creationId xmlns:a16="http://schemas.microsoft.com/office/drawing/2014/main" id="{C27A55A4-432D-7310-058B-3A4AE67A54A5}"/>
              </a:ext>
            </a:extLst>
          </p:cNvPr>
          <p:cNvGrpSpPr>
            <a:grpSpLocks/>
          </p:cNvGrpSpPr>
          <p:nvPr/>
        </p:nvGrpSpPr>
        <p:grpSpPr>
          <a:xfrm>
            <a:off x="6147039" y="1038286"/>
            <a:ext cx="3888000" cy="5297695"/>
            <a:chOff x="1695385" y="1917205"/>
            <a:chExt cx="1673608" cy="2468754"/>
          </a:xfrm>
        </p:grpSpPr>
        <p:sp>
          <p:nvSpPr>
            <p:cNvPr id="11" name="Rectangle 10">
              <a:extLst>
                <a:ext uri="{FF2B5EF4-FFF2-40B4-BE49-F238E27FC236}">
                  <a16:creationId xmlns:a16="http://schemas.microsoft.com/office/drawing/2014/main" id="{65C05EA2-6F7D-F005-C35C-C6FBE9D0F720}"/>
                </a:ext>
              </a:extLst>
            </p:cNvPr>
            <p:cNvSpPr>
              <a:spLocks/>
            </p:cNvSpPr>
            <p:nvPr/>
          </p:nvSpPr>
          <p:spPr>
            <a:xfrm>
              <a:off x="1695385" y="2100218"/>
              <a:ext cx="1673608" cy="228574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fr-FR" sz="1351"/>
            </a:p>
          </p:txBody>
        </p:sp>
        <p:sp>
          <p:nvSpPr>
            <p:cNvPr id="12" name="Rectangle 11">
              <a:extLst>
                <a:ext uri="{FF2B5EF4-FFF2-40B4-BE49-F238E27FC236}">
                  <a16:creationId xmlns:a16="http://schemas.microsoft.com/office/drawing/2014/main" id="{DB7858E6-02E8-99CD-6531-CD3542F3A426}"/>
                </a:ext>
              </a:extLst>
            </p:cNvPr>
            <p:cNvSpPr>
              <a:spLocks/>
            </p:cNvSpPr>
            <p:nvPr/>
          </p:nvSpPr>
          <p:spPr>
            <a:xfrm>
              <a:off x="1695385" y="1917205"/>
              <a:ext cx="1673608" cy="17308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fr-FR" sz="1200" b="1">
                  <a:solidFill>
                    <a:schemeClr val="bg1"/>
                  </a:solidFill>
                </a:rPr>
                <a:t>DAF</a:t>
              </a:r>
            </a:p>
          </p:txBody>
        </p:sp>
      </p:grpSp>
      <p:sp>
        <p:nvSpPr>
          <p:cNvPr id="21" name="ZoneTexte 20">
            <a:extLst>
              <a:ext uri="{FF2B5EF4-FFF2-40B4-BE49-F238E27FC236}">
                <a16:creationId xmlns:a16="http://schemas.microsoft.com/office/drawing/2014/main" id="{28D9EF75-B47C-308C-A8BA-94B26D5B8D3A}"/>
              </a:ext>
            </a:extLst>
          </p:cNvPr>
          <p:cNvSpPr txBox="1"/>
          <p:nvPr/>
        </p:nvSpPr>
        <p:spPr>
          <a:xfrm>
            <a:off x="2838087" y="1617894"/>
            <a:ext cx="2490108" cy="454792"/>
          </a:xfrm>
          <a:prstGeom prst="roundRect">
            <a:avLst>
              <a:gd name="adj" fmla="val 50000"/>
            </a:avLst>
          </a:prstGeom>
          <a:solidFill>
            <a:srgbClr val="00A295"/>
          </a:solidFill>
          <a:ln>
            <a:solidFill>
              <a:schemeClr val="tx1"/>
            </a:solidFill>
          </a:ln>
        </p:spPr>
        <p:txBody>
          <a:bodyPr wrap="square" lIns="0" tIns="0" rIns="0" bIns="0" rtlCol="0" anchor="ctr">
            <a:spAutoFit/>
          </a:bodyPr>
          <a:lstStyle>
            <a:defPPr>
              <a:defRPr lang="fr-FR"/>
            </a:defPPr>
            <a:lvl1pPr algn="ctr">
              <a:defRPr sz="1051">
                <a:solidFill>
                  <a:schemeClr val="bg1"/>
                </a:solidFill>
                <a:latin typeface="+mj-lt"/>
              </a:defRPr>
            </a:lvl1pPr>
          </a:lstStyle>
          <a:p>
            <a:r>
              <a:rPr lang="fr-FR">
                <a:latin typeface="+mn-lt"/>
              </a:rPr>
              <a:t>Besoin de déclarer un incident sur un outil informatique</a:t>
            </a:r>
          </a:p>
        </p:txBody>
      </p:sp>
      <p:sp>
        <p:nvSpPr>
          <p:cNvPr id="23" name="Rectangle 22">
            <a:extLst>
              <a:ext uri="{FF2B5EF4-FFF2-40B4-BE49-F238E27FC236}">
                <a16:creationId xmlns:a16="http://schemas.microsoft.com/office/drawing/2014/main" id="{6099AC69-1801-EC78-1004-F1BD1D1D55E2}"/>
              </a:ext>
            </a:extLst>
          </p:cNvPr>
          <p:cNvSpPr/>
          <p:nvPr/>
        </p:nvSpPr>
        <p:spPr>
          <a:xfrm>
            <a:off x="2678670" y="2325898"/>
            <a:ext cx="2808943" cy="260449"/>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fr-FR" sz="1200">
                <a:solidFill>
                  <a:schemeClr val="bg2">
                    <a:lumMod val="50000"/>
                  </a:schemeClr>
                </a:solidFill>
              </a:rPr>
              <a:t>Se connecte à GLPI</a:t>
            </a:r>
          </a:p>
        </p:txBody>
      </p:sp>
      <p:sp>
        <p:nvSpPr>
          <p:cNvPr id="1025" name="Ellipse 1024">
            <a:extLst>
              <a:ext uri="{FF2B5EF4-FFF2-40B4-BE49-F238E27FC236}">
                <a16:creationId xmlns:a16="http://schemas.microsoft.com/office/drawing/2014/main" id="{3E774B58-AED5-D4F2-90C9-24080F0F2A0A}"/>
              </a:ext>
            </a:extLst>
          </p:cNvPr>
          <p:cNvSpPr/>
          <p:nvPr/>
        </p:nvSpPr>
        <p:spPr>
          <a:xfrm>
            <a:off x="7974562" y="5266779"/>
            <a:ext cx="224620" cy="224620"/>
          </a:xfrm>
          <a:prstGeom prst="ellipse">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200">
              <a:solidFill>
                <a:schemeClr val="bg2">
                  <a:lumMod val="50000"/>
                </a:schemeClr>
              </a:solidFill>
            </a:endParaRPr>
          </a:p>
        </p:txBody>
      </p:sp>
      <p:cxnSp>
        <p:nvCxnSpPr>
          <p:cNvPr id="1027" name="Connecteur droit avec flèche 1026">
            <a:extLst>
              <a:ext uri="{FF2B5EF4-FFF2-40B4-BE49-F238E27FC236}">
                <a16:creationId xmlns:a16="http://schemas.microsoft.com/office/drawing/2014/main" id="{634FE305-DC6E-638F-07C7-040969920D26}"/>
              </a:ext>
            </a:extLst>
          </p:cNvPr>
          <p:cNvCxnSpPr>
            <a:cxnSpLocks/>
            <a:stCxn id="44" idx="2"/>
            <a:endCxn id="1025" idx="0"/>
          </p:cNvCxnSpPr>
          <p:nvPr/>
        </p:nvCxnSpPr>
        <p:spPr>
          <a:xfrm>
            <a:off x="8086871" y="4985726"/>
            <a:ext cx="0" cy="28105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pic>
        <p:nvPicPr>
          <p:cNvPr id="30" name="Picture 4" descr="Accueil - GLPI Project">
            <a:extLst>
              <a:ext uri="{FF2B5EF4-FFF2-40B4-BE49-F238E27FC236}">
                <a16:creationId xmlns:a16="http://schemas.microsoft.com/office/drawing/2014/main" id="{CDACC522-ECDA-54EE-43B2-9952ACF3E780}"/>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192049" y="2531625"/>
            <a:ext cx="296671" cy="126257"/>
          </a:xfrm>
          <a:prstGeom prst="rect">
            <a:avLst/>
          </a:prstGeom>
          <a:noFill/>
          <a:extLst>
            <a:ext uri="{909E8E84-426E-40DD-AFC4-6F175D3DCCD1}">
              <a14:hiddenFill xmlns:a14="http://schemas.microsoft.com/office/drawing/2010/main">
                <a:solidFill>
                  <a:srgbClr val="FFFFFF"/>
                </a:solidFill>
              </a14:hiddenFill>
            </a:ext>
          </a:extLst>
        </p:spPr>
      </p:pic>
      <p:sp>
        <p:nvSpPr>
          <p:cNvPr id="36" name="Rectangle 35">
            <a:extLst>
              <a:ext uri="{FF2B5EF4-FFF2-40B4-BE49-F238E27FC236}">
                <a16:creationId xmlns:a16="http://schemas.microsoft.com/office/drawing/2014/main" id="{A1B8F89D-C713-C6D6-298A-C74CDA08E4B7}"/>
              </a:ext>
            </a:extLst>
          </p:cNvPr>
          <p:cNvSpPr/>
          <p:nvPr/>
        </p:nvSpPr>
        <p:spPr>
          <a:xfrm>
            <a:off x="2678418" y="2826046"/>
            <a:ext cx="2809447" cy="445111"/>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fr-FR" sz="1200">
                <a:solidFill>
                  <a:schemeClr val="bg2">
                    <a:lumMod val="50000"/>
                  </a:schemeClr>
                </a:solidFill>
              </a:rPr>
              <a:t>Sélectionne le type de déclaration (incident ou service)</a:t>
            </a:r>
          </a:p>
        </p:txBody>
      </p:sp>
      <p:sp>
        <p:nvSpPr>
          <p:cNvPr id="48" name="Rectangle 47">
            <a:extLst>
              <a:ext uri="{FF2B5EF4-FFF2-40B4-BE49-F238E27FC236}">
                <a16:creationId xmlns:a16="http://schemas.microsoft.com/office/drawing/2014/main" id="{2B3BE15A-23A7-C4FA-0254-429FA782455C}"/>
              </a:ext>
            </a:extLst>
          </p:cNvPr>
          <p:cNvSpPr/>
          <p:nvPr/>
        </p:nvSpPr>
        <p:spPr>
          <a:xfrm>
            <a:off x="2678418" y="3519554"/>
            <a:ext cx="2809447" cy="356620"/>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fr-FR" sz="1200">
                <a:solidFill>
                  <a:schemeClr val="bg2">
                    <a:lumMod val="50000"/>
                  </a:schemeClr>
                </a:solidFill>
              </a:rPr>
              <a:t>Sélectionne la catégorie selon la demande</a:t>
            </a:r>
          </a:p>
        </p:txBody>
      </p:sp>
      <p:sp>
        <p:nvSpPr>
          <p:cNvPr id="49" name="Rectangle 48">
            <a:extLst>
              <a:ext uri="{FF2B5EF4-FFF2-40B4-BE49-F238E27FC236}">
                <a16:creationId xmlns:a16="http://schemas.microsoft.com/office/drawing/2014/main" id="{C63914DB-331D-0270-B0B0-1B4632804B8A}"/>
              </a:ext>
            </a:extLst>
          </p:cNvPr>
          <p:cNvSpPr/>
          <p:nvPr/>
        </p:nvSpPr>
        <p:spPr>
          <a:xfrm>
            <a:off x="6682149" y="4202053"/>
            <a:ext cx="2809447" cy="266119"/>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fr-FR" sz="1200">
                <a:solidFill>
                  <a:schemeClr val="bg2">
                    <a:lumMod val="50000"/>
                  </a:schemeClr>
                </a:solidFill>
              </a:rPr>
              <a:t>Traite la demande</a:t>
            </a:r>
          </a:p>
        </p:txBody>
      </p:sp>
      <p:cxnSp>
        <p:nvCxnSpPr>
          <p:cNvPr id="53" name="Connecteur droit avec flèche 52">
            <a:extLst>
              <a:ext uri="{FF2B5EF4-FFF2-40B4-BE49-F238E27FC236}">
                <a16:creationId xmlns:a16="http://schemas.microsoft.com/office/drawing/2014/main" id="{83010FC3-D81E-F821-4344-105D3B318CF9}"/>
              </a:ext>
            </a:extLst>
          </p:cNvPr>
          <p:cNvCxnSpPr>
            <a:cxnSpLocks/>
            <a:stCxn id="36" idx="2"/>
            <a:endCxn id="48" idx="0"/>
          </p:cNvCxnSpPr>
          <p:nvPr/>
        </p:nvCxnSpPr>
        <p:spPr>
          <a:xfrm>
            <a:off x="4083142" y="3271157"/>
            <a:ext cx="0" cy="24839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7" name="Rectangle 26">
            <a:extLst>
              <a:ext uri="{FF2B5EF4-FFF2-40B4-BE49-F238E27FC236}">
                <a16:creationId xmlns:a16="http://schemas.microsoft.com/office/drawing/2014/main" id="{FBE34D90-7507-C10E-71CD-EFFC83880BD0}"/>
              </a:ext>
            </a:extLst>
          </p:cNvPr>
          <p:cNvSpPr/>
          <p:nvPr/>
        </p:nvSpPr>
        <p:spPr>
          <a:xfrm>
            <a:off x="2678418" y="4156804"/>
            <a:ext cx="2809447" cy="356619"/>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fr-FR" sz="1200">
                <a:solidFill>
                  <a:schemeClr val="bg2">
                    <a:lumMod val="50000"/>
                  </a:schemeClr>
                </a:solidFill>
              </a:rPr>
              <a:t>Décrit l’incident dans un champ libre</a:t>
            </a:r>
          </a:p>
        </p:txBody>
      </p:sp>
      <p:pic>
        <p:nvPicPr>
          <p:cNvPr id="28" name="Picture 4" descr="Accueil - GLPI Project">
            <a:extLst>
              <a:ext uri="{FF2B5EF4-FFF2-40B4-BE49-F238E27FC236}">
                <a16:creationId xmlns:a16="http://schemas.microsoft.com/office/drawing/2014/main" id="{B11DD8D9-A4F6-F157-969E-7E6A44B54BA1}"/>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192049" y="3221929"/>
            <a:ext cx="296671" cy="126257"/>
          </a:xfrm>
          <a:prstGeom prst="rect">
            <a:avLst/>
          </a:prstGeom>
          <a:noFill/>
          <a:extLst>
            <a:ext uri="{909E8E84-426E-40DD-AFC4-6F175D3DCCD1}">
              <a14:hiddenFill xmlns:a14="http://schemas.microsoft.com/office/drawing/2010/main">
                <a:solidFill>
                  <a:srgbClr val="FFFFFF"/>
                </a:solidFill>
              </a14:hiddenFill>
            </a:ext>
          </a:extLst>
        </p:spPr>
      </p:pic>
      <p:pic>
        <p:nvPicPr>
          <p:cNvPr id="31" name="Picture 4" descr="Accueil - GLPI Project">
            <a:extLst>
              <a:ext uri="{FF2B5EF4-FFF2-40B4-BE49-F238E27FC236}">
                <a16:creationId xmlns:a16="http://schemas.microsoft.com/office/drawing/2014/main" id="{4D9890B5-C942-007A-0E00-896582F83FCE}"/>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192049" y="3837914"/>
            <a:ext cx="296671" cy="126257"/>
          </a:xfrm>
          <a:prstGeom prst="rect">
            <a:avLst/>
          </a:prstGeom>
          <a:noFill/>
          <a:extLst>
            <a:ext uri="{909E8E84-426E-40DD-AFC4-6F175D3DCCD1}">
              <a14:hiddenFill xmlns:a14="http://schemas.microsoft.com/office/drawing/2010/main">
                <a:solidFill>
                  <a:srgbClr val="FFFFFF"/>
                </a:solidFill>
              </a14:hiddenFill>
            </a:ext>
          </a:extLst>
        </p:spPr>
      </p:pic>
      <p:pic>
        <p:nvPicPr>
          <p:cNvPr id="32" name="Picture 4" descr="Accueil - GLPI Project">
            <a:extLst>
              <a:ext uri="{FF2B5EF4-FFF2-40B4-BE49-F238E27FC236}">
                <a16:creationId xmlns:a16="http://schemas.microsoft.com/office/drawing/2014/main" id="{C20D2390-7B8C-6819-E270-E29745F5AAFD}"/>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192049" y="4472837"/>
            <a:ext cx="296671" cy="126257"/>
          </a:xfrm>
          <a:prstGeom prst="rect">
            <a:avLst/>
          </a:prstGeom>
          <a:noFill/>
          <a:extLst>
            <a:ext uri="{909E8E84-426E-40DD-AFC4-6F175D3DCCD1}">
              <a14:hiddenFill xmlns:a14="http://schemas.microsoft.com/office/drawing/2010/main">
                <a:solidFill>
                  <a:srgbClr val="FFFFFF"/>
                </a:solidFill>
              </a14:hiddenFill>
            </a:ext>
          </a:extLst>
        </p:spPr>
      </p:pic>
      <p:cxnSp>
        <p:nvCxnSpPr>
          <p:cNvPr id="37" name="Connecteur droit avec flèche 36">
            <a:extLst>
              <a:ext uri="{FF2B5EF4-FFF2-40B4-BE49-F238E27FC236}">
                <a16:creationId xmlns:a16="http://schemas.microsoft.com/office/drawing/2014/main" id="{BAEB5B13-D5AC-D3E6-8B05-505D0A47C680}"/>
              </a:ext>
            </a:extLst>
          </p:cNvPr>
          <p:cNvCxnSpPr>
            <a:cxnSpLocks/>
            <a:stCxn id="48" idx="2"/>
            <a:endCxn id="27" idx="0"/>
          </p:cNvCxnSpPr>
          <p:nvPr/>
        </p:nvCxnSpPr>
        <p:spPr>
          <a:xfrm>
            <a:off x="4083142" y="3876174"/>
            <a:ext cx="0" cy="28063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9" name="Connecteur droit avec flèche 38">
            <a:extLst>
              <a:ext uri="{FF2B5EF4-FFF2-40B4-BE49-F238E27FC236}">
                <a16:creationId xmlns:a16="http://schemas.microsoft.com/office/drawing/2014/main" id="{195A4E55-1252-A9DE-CB8C-F9680C54E625}"/>
              </a:ext>
            </a:extLst>
          </p:cNvPr>
          <p:cNvCxnSpPr>
            <a:cxnSpLocks/>
            <a:stCxn id="23" idx="2"/>
            <a:endCxn id="36" idx="0"/>
          </p:cNvCxnSpPr>
          <p:nvPr/>
        </p:nvCxnSpPr>
        <p:spPr>
          <a:xfrm>
            <a:off x="4083142" y="2586347"/>
            <a:ext cx="0" cy="23969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1" name="Connecteur droit avec flèche 40">
            <a:extLst>
              <a:ext uri="{FF2B5EF4-FFF2-40B4-BE49-F238E27FC236}">
                <a16:creationId xmlns:a16="http://schemas.microsoft.com/office/drawing/2014/main" id="{BC899157-CD04-2DFD-AB9D-7E10CC26D1AF}"/>
              </a:ext>
            </a:extLst>
          </p:cNvPr>
          <p:cNvCxnSpPr>
            <a:stCxn id="27" idx="3"/>
            <a:endCxn id="49" idx="1"/>
          </p:cNvCxnSpPr>
          <p:nvPr/>
        </p:nvCxnSpPr>
        <p:spPr>
          <a:xfrm flipV="1">
            <a:off x="5487865" y="4335113"/>
            <a:ext cx="1194284" cy="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44" name="Rectangle 43">
            <a:extLst>
              <a:ext uri="{FF2B5EF4-FFF2-40B4-BE49-F238E27FC236}">
                <a16:creationId xmlns:a16="http://schemas.microsoft.com/office/drawing/2014/main" id="{D1ACA529-91A5-40D1-81C5-17429FC2B300}"/>
              </a:ext>
            </a:extLst>
          </p:cNvPr>
          <p:cNvSpPr/>
          <p:nvPr/>
        </p:nvSpPr>
        <p:spPr>
          <a:xfrm>
            <a:off x="6682149" y="4719610"/>
            <a:ext cx="2809447" cy="266119"/>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fr-FR" sz="1200">
                <a:solidFill>
                  <a:schemeClr val="bg2">
                    <a:lumMod val="50000"/>
                  </a:schemeClr>
                </a:solidFill>
              </a:rPr>
              <a:t>Clôture le ticket</a:t>
            </a:r>
          </a:p>
        </p:txBody>
      </p:sp>
      <p:cxnSp>
        <p:nvCxnSpPr>
          <p:cNvPr id="47" name="Connecteur droit avec flèche 46">
            <a:extLst>
              <a:ext uri="{FF2B5EF4-FFF2-40B4-BE49-F238E27FC236}">
                <a16:creationId xmlns:a16="http://schemas.microsoft.com/office/drawing/2014/main" id="{4125EE5A-6B9F-A6C1-4546-64D19AAD4628}"/>
              </a:ext>
            </a:extLst>
          </p:cNvPr>
          <p:cNvCxnSpPr>
            <a:stCxn id="49" idx="2"/>
            <a:endCxn id="44" idx="0"/>
          </p:cNvCxnSpPr>
          <p:nvPr/>
        </p:nvCxnSpPr>
        <p:spPr>
          <a:xfrm>
            <a:off x="8086871" y="4468170"/>
            <a:ext cx="0" cy="25143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pic>
        <p:nvPicPr>
          <p:cNvPr id="25" name="Picture 4" descr="Accueil - GLPI Project">
            <a:extLst>
              <a:ext uri="{FF2B5EF4-FFF2-40B4-BE49-F238E27FC236}">
                <a16:creationId xmlns:a16="http://schemas.microsoft.com/office/drawing/2014/main" id="{CD940222-D91C-0D19-DF70-CA25A2BBFA3B}"/>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9194926" y="4936869"/>
            <a:ext cx="296671" cy="126257"/>
          </a:xfrm>
          <a:prstGeom prst="rect">
            <a:avLst/>
          </a:prstGeom>
          <a:noFill/>
          <a:extLst>
            <a:ext uri="{909E8E84-426E-40DD-AFC4-6F175D3DCCD1}">
              <a14:hiddenFill xmlns:a14="http://schemas.microsoft.com/office/drawing/2010/main">
                <a:solidFill>
                  <a:srgbClr val="FFFFFF"/>
                </a:solidFill>
              </a14:hiddenFill>
            </a:ext>
          </a:extLst>
        </p:spPr>
      </p:pic>
      <p:cxnSp>
        <p:nvCxnSpPr>
          <p:cNvPr id="22" name="Connecteur droit avec flèche 21">
            <a:extLst>
              <a:ext uri="{FF2B5EF4-FFF2-40B4-BE49-F238E27FC236}">
                <a16:creationId xmlns:a16="http://schemas.microsoft.com/office/drawing/2014/main" id="{CB7570F8-9539-46C4-629F-25996F31BBFF}"/>
              </a:ext>
            </a:extLst>
          </p:cNvPr>
          <p:cNvCxnSpPr>
            <a:cxnSpLocks/>
            <a:stCxn id="21" idx="2"/>
            <a:endCxn id="23" idx="0"/>
          </p:cNvCxnSpPr>
          <p:nvPr/>
        </p:nvCxnSpPr>
        <p:spPr>
          <a:xfrm>
            <a:off x="4083141" y="2072686"/>
            <a:ext cx="1" cy="25321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21321534"/>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bg>
      <p:bgPr>
        <a:solidFill>
          <a:srgbClr val="EFEEEA"/>
        </a:solidFill>
        <a:effectLst/>
      </p:bgPr>
    </p:bg>
    <p:spTree>
      <p:nvGrpSpPr>
        <p:cNvPr id="1" name="">
          <a:extLst>
            <a:ext uri="{FF2B5EF4-FFF2-40B4-BE49-F238E27FC236}">
              <a16:creationId xmlns:a16="http://schemas.microsoft.com/office/drawing/2014/main" id="{C956F73C-0B51-9672-5878-D8674DD7FE01}"/>
            </a:ext>
          </a:extLst>
        </p:cNvPr>
        <p:cNvGrpSpPr/>
        <p:nvPr/>
      </p:nvGrpSpPr>
      <p:grpSpPr>
        <a:xfrm>
          <a:off x="0" y="0"/>
          <a:ext cx="0" cy="0"/>
          <a:chOff x="0" y="0"/>
          <a:chExt cx="0" cy="0"/>
        </a:xfrm>
      </p:grpSpPr>
      <p:sp>
        <p:nvSpPr>
          <p:cNvPr id="2" name="Titre 1">
            <a:extLst>
              <a:ext uri="{FF2B5EF4-FFF2-40B4-BE49-F238E27FC236}">
                <a16:creationId xmlns:a16="http://schemas.microsoft.com/office/drawing/2014/main" id="{8C866C9C-5800-E075-DA84-7B23AA086F00}"/>
              </a:ext>
            </a:extLst>
          </p:cNvPr>
          <p:cNvSpPr>
            <a:spLocks noGrp="1"/>
          </p:cNvSpPr>
          <p:nvPr>
            <p:ph type="title"/>
          </p:nvPr>
        </p:nvSpPr>
        <p:spPr/>
        <p:txBody>
          <a:bodyPr>
            <a:normAutofit/>
          </a:bodyPr>
          <a:lstStyle/>
          <a:p>
            <a:r>
              <a:rPr lang="fr-FR" sz="2151"/>
              <a:t>Paiement par carte bancaire</a:t>
            </a:r>
            <a:endParaRPr lang="fr-FR"/>
          </a:p>
        </p:txBody>
      </p:sp>
      <p:sp>
        <p:nvSpPr>
          <p:cNvPr id="3" name="Espace réservé du contenu 2">
            <a:extLst>
              <a:ext uri="{FF2B5EF4-FFF2-40B4-BE49-F238E27FC236}">
                <a16:creationId xmlns:a16="http://schemas.microsoft.com/office/drawing/2014/main" id="{5D1E1898-5F16-A40B-2662-2688AD8CFC20}"/>
              </a:ext>
            </a:extLst>
          </p:cNvPr>
          <p:cNvSpPr>
            <a:spLocks noGrp="1"/>
          </p:cNvSpPr>
          <p:nvPr>
            <p:ph sz="quarter" idx="10"/>
          </p:nvPr>
        </p:nvSpPr>
        <p:spPr/>
        <p:txBody>
          <a:bodyPr/>
          <a:lstStyle/>
          <a:p>
            <a:r>
              <a:rPr lang="fr-FR"/>
              <a:t>DAF</a:t>
            </a:r>
          </a:p>
        </p:txBody>
      </p:sp>
      <p:sp>
        <p:nvSpPr>
          <p:cNvPr id="5" name="Rectangle 4">
            <a:extLst>
              <a:ext uri="{FF2B5EF4-FFF2-40B4-BE49-F238E27FC236}">
                <a16:creationId xmlns:a16="http://schemas.microsoft.com/office/drawing/2014/main" id="{FA2488ED-6D90-8D3F-8EA6-62F98B1C5C3E}"/>
              </a:ext>
            </a:extLst>
          </p:cNvPr>
          <p:cNvSpPr>
            <a:spLocks/>
          </p:cNvSpPr>
          <p:nvPr/>
        </p:nvSpPr>
        <p:spPr>
          <a:xfrm>
            <a:off x="8164178" y="2771647"/>
            <a:ext cx="3876127" cy="2695900"/>
          </a:xfrm>
          <a:prstGeom prst="rect">
            <a:avLst/>
          </a:prstGeom>
          <a:noFill/>
          <a:ln w="9525">
            <a:solidFill>
              <a:srgbClr val="64646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fr-FR" sz="1351">
                <a:solidFill>
                  <a:schemeClr val="accent1"/>
                </a:solidFill>
              </a:rPr>
              <a:t>L’agence comptable est en train de se doter d’une carte bleue. Il serait alors idéal que les chercheurs puissent demander le paiement de leurs inscriptions directement auprès de l’Agence Comptable, permettant ainsi de ne pas avancer les frais.</a:t>
            </a:r>
          </a:p>
          <a:p>
            <a:pPr algn="ctr"/>
            <a:endParaRPr lang="fr-FR" sz="1351">
              <a:solidFill>
                <a:schemeClr val="accent1"/>
              </a:solidFill>
            </a:endParaRPr>
          </a:p>
          <a:p>
            <a:pPr algn="ctr"/>
            <a:r>
              <a:rPr lang="fr-FR" sz="1351">
                <a:solidFill>
                  <a:schemeClr val="accent1"/>
                </a:solidFill>
              </a:rPr>
              <a:t>Un processus peut-il être mis en place en ce sens ?</a:t>
            </a:r>
          </a:p>
          <a:p>
            <a:pPr algn="ctr"/>
            <a:endParaRPr lang="fr-FR" sz="1351">
              <a:solidFill>
                <a:srgbClr val="646464"/>
              </a:solidFill>
            </a:endParaRPr>
          </a:p>
          <a:p>
            <a:pPr algn="ctr"/>
            <a:r>
              <a:rPr lang="fr-FR" sz="1351">
                <a:solidFill>
                  <a:srgbClr val="646464"/>
                </a:solidFill>
              </a:rPr>
              <a:t>-&gt; L’idée serait de remplir une demande de paiement via l’outil, en y ajoutant les informations d’engagement budgétaires et validation</a:t>
            </a:r>
          </a:p>
        </p:txBody>
      </p:sp>
      <p:grpSp>
        <p:nvGrpSpPr>
          <p:cNvPr id="7" name="Groupe 6">
            <a:extLst>
              <a:ext uri="{FF2B5EF4-FFF2-40B4-BE49-F238E27FC236}">
                <a16:creationId xmlns:a16="http://schemas.microsoft.com/office/drawing/2014/main" id="{42BC4795-AE27-B1D6-78BD-DC14D4F9166D}"/>
              </a:ext>
            </a:extLst>
          </p:cNvPr>
          <p:cNvGrpSpPr>
            <a:grpSpLocks/>
          </p:cNvGrpSpPr>
          <p:nvPr/>
        </p:nvGrpSpPr>
        <p:grpSpPr>
          <a:xfrm>
            <a:off x="161927" y="1033885"/>
            <a:ext cx="3888000" cy="5302097"/>
            <a:chOff x="1807907" y="1917205"/>
            <a:chExt cx="1554481" cy="2607276"/>
          </a:xfrm>
        </p:grpSpPr>
        <p:sp>
          <p:nvSpPr>
            <p:cNvPr id="8" name="Rectangle 7">
              <a:extLst>
                <a:ext uri="{FF2B5EF4-FFF2-40B4-BE49-F238E27FC236}">
                  <a16:creationId xmlns:a16="http://schemas.microsoft.com/office/drawing/2014/main" id="{BB5F3169-62D7-CA9D-E467-B365799F0D57}"/>
                </a:ext>
              </a:extLst>
            </p:cNvPr>
            <p:cNvSpPr>
              <a:spLocks/>
            </p:cNvSpPr>
            <p:nvPr/>
          </p:nvSpPr>
          <p:spPr>
            <a:xfrm>
              <a:off x="1807907" y="2110327"/>
              <a:ext cx="1554480" cy="241415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fr-FR" sz="1351"/>
            </a:p>
          </p:txBody>
        </p:sp>
        <p:sp>
          <p:nvSpPr>
            <p:cNvPr id="9" name="Rectangle 8">
              <a:extLst>
                <a:ext uri="{FF2B5EF4-FFF2-40B4-BE49-F238E27FC236}">
                  <a16:creationId xmlns:a16="http://schemas.microsoft.com/office/drawing/2014/main" id="{87B3B243-10A7-306F-C689-D3BACB6639B1}"/>
                </a:ext>
              </a:extLst>
            </p:cNvPr>
            <p:cNvSpPr>
              <a:spLocks/>
            </p:cNvSpPr>
            <p:nvPr/>
          </p:nvSpPr>
          <p:spPr>
            <a:xfrm>
              <a:off x="1808798" y="1917205"/>
              <a:ext cx="1553590" cy="18264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fr-FR" sz="1200" b="1">
                  <a:solidFill>
                    <a:schemeClr val="bg1"/>
                  </a:solidFill>
                </a:rPr>
                <a:t>CHERCHEUR</a:t>
              </a:r>
            </a:p>
          </p:txBody>
        </p:sp>
      </p:grpSp>
      <p:grpSp>
        <p:nvGrpSpPr>
          <p:cNvPr id="10" name="Groupe 9">
            <a:extLst>
              <a:ext uri="{FF2B5EF4-FFF2-40B4-BE49-F238E27FC236}">
                <a16:creationId xmlns:a16="http://schemas.microsoft.com/office/drawing/2014/main" id="{B58D189E-F349-AB3A-9573-E4D1F7AB250B}"/>
              </a:ext>
            </a:extLst>
          </p:cNvPr>
          <p:cNvGrpSpPr>
            <a:grpSpLocks/>
          </p:cNvGrpSpPr>
          <p:nvPr/>
        </p:nvGrpSpPr>
        <p:grpSpPr>
          <a:xfrm>
            <a:off x="4162233" y="1038286"/>
            <a:ext cx="3888000" cy="5297695"/>
            <a:chOff x="1695385" y="1917205"/>
            <a:chExt cx="1673608" cy="2468754"/>
          </a:xfrm>
        </p:grpSpPr>
        <p:sp>
          <p:nvSpPr>
            <p:cNvPr id="11" name="Rectangle 10">
              <a:extLst>
                <a:ext uri="{FF2B5EF4-FFF2-40B4-BE49-F238E27FC236}">
                  <a16:creationId xmlns:a16="http://schemas.microsoft.com/office/drawing/2014/main" id="{B19A814A-4A82-3819-D4FC-71A1B3D17A23}"/>
                </a:ext>
              </a:extLst>
            </p:cNvPr>
            <p:cNvSpPr>
              <a:spLocks/>
            </p:cNvSpPr>
            <p:nvPr/>
          </p:nvSpPr>
          <p:spPr>
            <a:xfrm>
              <a:off x="1695385" y="2100218"/>
              <a:ext cx="1673608" cy="228574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fr-FR" sz="1351"/>
            </a:p>
          </p:txBody>
        </p:sp>
        <p:sp>
          <p:nvSpPr>
            <p:cNvPr id="12" name="Rectangle 11">
              <a:extLst>
                <a:ext uri="{FF2B5EF4-FFF2-40B4-BE49-F238E27FC236}">
                  <a16:creationId xmlns:a16="http://schemas.microsoft.com/office/drawing/2014/main" id="{C1D20854-B61A-3E26-BC09-22194DDC7C3B}"/>
                </a:ext>
              </a:extLst>
            </p:cNvPr>
            <p:cNvSpPr>
              <a:spLocks/>
            </p:cNvSpPr>
            <p:nvPr/>
          </p:nvSpPr>
          <p:spPr>
            <a:xfrm>
              <a:off x="1695385" y="1917205"/>
              <a:ext cx="1673608" cy="17308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fr-FR" sz="1200" b="1">
                  <a:solidFill>
                    <a:schemeClr val="bg1"/>
                  </a:solidFill>
                </a:rPr>
                <a:t>AGENCE COMPTABLE</a:t>
              </a:r>
            </a:p>
          </p:txBody>
        </p:sp>
      </p:grpSp>
      <p:sp>
        <p:nvSpPr>
          <p:cNvPr id="21" name="ZoneTexte 20">
            <a:extLst>
              <a:ext uri="{FF2B5EF4-FFF2-40B4-BE49-F238E27FC236}">
                <a16:creationId xmlns:a16="http://schemas.microsoft.com/office/drawing/2014/main" id="{8DF3D636-F660-150A-25E8-A5BF2F2F2D87}"/>
              </a:ext>
            </a:extLst>
          </p:cNvPr>
          <p:cNvSpPr txBox="1"/>
          <p:nvPr/>
        </p:nvSpPr>
        <p:spPr>
          <a:xfrm>
            <a:off x="841395" y="1758518"/>
            <a:ext cx="2490108" cy="227396"/>
          </a:xfrm>
          <a:prstGeom prst="roundRect">
            <a:avLst>
              <a:gd name="adj" fmla="val 50000"/>
            </a:avLst>
          </a:prstGeom>
          <a:solidFill>
            <a:srgbClr val="00A295"/>
          </a:solidFill>
          <a:ln>
            <a:solidFill>
              <a:schemeClr val="tx1"/>
            </a:solidFill>
          </a:ln>
        </p:spPr>
        <p:txBody>
          <a:bodyPr wrap="square" lIns="0" tIns="0" rIns="0" bIns="0" rtlCol="0" anchor="ctr">
            <a:spAutoFit/>
          </a:bodyPr>
          <a:lstStyle>
            <a:defPPr>
              <a:defRPr lang="fr-FR"/>
            </a:defPPr>
            <a:lvl1pPr algn="ctr">
              <a:defRPr sz="1051">
                <a:solidFill>
                  <a:schemeClr val="bg1"/>
                </a:solidFill>
                <a:latin typeface="+mj-lt"/>
              </a:defRPr>
            </a:lvl1pPr>
          </a:lstStyle>
          <a:p>
            <a:r>
              <a:rPr lang="fr-FR">
                <a:latin typeface="+mn-lt"/>
              </a:rPr>
              <a:t>Souhaite s’inscrire à un componium</a:t>
            </a:r>
          </a:p>
        </p:txBody>
      </p:sp>
      <p:cxnSp>
        <p:nvCxnSpPr>
          <p:cNvPr id="22" name="Connecteur droit avec flèche 21">
            <a:extLst>
              <a:ext uri="{FF2B5EF4-FFF2-40B4-BE49-F238E27FC236}">
                <a16:creationId xmlns:a16="http://schemas.microsoft.com/office/drawing/2014/main" id="{105B5F6A-E78E-C501-AB48-F59A83791A81}"/>
              </a:ext>
            </a:extLst>
          </p:cNvPr>
          <p:cNvCxnSpPr>
            <a:cxnSpLocks/>
            <a:stCxn id="21" idx="2"/>
            <a:endCxn id="23" idx="0"/>
          </p:cNvCxnSpPr>
          <p:nvPr/>
        </p:nvCxnSpPr>
        <p:spPr>
          <a:xfrm>
            <a:off x="2086449" y="1985914"/>
            <a:ext cx="3313" cy="33998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3" name="Rectangle 22">
            <a:extLst>
              <a:ext uri="{FF2B5EF4-FFF2-40B4-BE49-F238E27FC236}">
                <a16:creationId xmlns:a16="http://schemas.microsoft.com/office/drawing/2014/main" id="{C54896C1-A0E1-3C03-7C6A-C68B4CC0889C}"/>
              </a:ext>
            </a:extLst>
          </p:cNvPr>
          <p:cNvSpPr/>
          <p:nvPr/>
        </p:nvSpPr>
        <p:spPr>
          <a:xfrm>
            <a:off x="685290" y="2325898"/>
            <a:ext cx="2808943" cy="260449"/>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fr-FR" sz="1200">
                <a:solidFill>
                  <a:schemeClr val="bg2">
                    <a:lumMod val="50000"/>
                  </a:schemeClr>
                </a:solidFill>
              </a:rPr>
              <a:t>S’inscrit en ligne</a:t>
            </a:r>
          </a:p>
        </p:txBody>
      </p:sp>
      <p:sp>
        <p:nvSpPr>
          <p:cNvPr id="1025" name="Ellipse 1024">
            <a:extLst>
              <a:ext uri="{FF2B5EF4-FFF2-40B4-BE49-F238E27FC236}">
                <a16:creationId xmlns:a16="http://schemas.microsoft.com/office/drawing/2014/main" id="{B84A95C7-99B0-E9C1-9A8E-435643B6021A}"/>
              </a:ext>
            </a:extLst>
          </p:cNvPr>
          <p:cNvSpPr/>
          <p:nvPr/>
        </p:nvSpPr>
        <p:spPr>
          <a:xfrm>
            <a:off x="5973603" y="4239047"/>
            <a:ext cx="224620" cy="224620"/>
          </a:xfrm>
          <a:prstGeom prst="ellipse">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200">
              <a:solidFill>
                <a:schemeClr val="bg2">
                  <a:lumMod val="50000"/>
                </a:schemeClr>
              </a:solidFill>
            </a:endParaRPr>
          </a:p>
        </p:txBody>
      </p:sp>
      <p:sp>
        <p:nvSpPr>
          <p:cNvPr id="36" name="Rectangle 35">
            <a:extLst>
              <a:ext uri="{FF2B5EF4-FFF2-40B4-BE49-F238E27FC236}">
                <a16:creationId xmlns:a16="http://schemas.microsoft.com/office/drawing/2014/main" id="{7D852D3B-093B-E447-5E36-716D86FC3027}"/>
              </a:ext>
            </a:extLst>
          </p:cNvPr>
          <p:cNvSpPr/>
          <p:nvPr/>
        </p:nvSpPr>
        <p:spPr>
          <a:xfrm>
            <a:off x="685038" y="2826046"/>
            <a:ext cx="2809447" cy="445111"/>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fr-FR" sz="1200">
                <a:solidFill>
                  <a:schemeClr val="bg2">
                    <a:lumMod val="50000"/>
                  </a:schemeClr>
                </a:solidFill>
              </a:rPr>
              <a:t>Paie avec sa carte bleue personnelle</a:t>
            </a:r>
          </a:p>
        </p:txBody>
      </p:sp>
      <p:sp>
        <p:nvSpPr>
          <p:cNvPr id="48" name="Rectangle 47">
            <a:extLst>
              <a:ext uri="{FF2B5EF4-FFF2-40B4-BE49-F238E27FC236}">
                <a16:creationId xmlns:a16="http://schemas.microsoft.com/office/drawing/2014/main" id="{34C08214-84D6-3ED3-D55A-AD8ABF381976}"/>
              </a:ext>
            </a:extLst>
          </p:cNvPr>
          <p:cNvSpPr/>
          <p:nvPr/>
        </p:nvSpPr>
        <p:spPr>
          <a:xfrm>
            <a:off x="685038" y="3519553"/>
            <a:ext cx="2809447" cy="259200"/>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fr-FR" sz="1200">
                <a:solidFill>
                  <a:schemeClr val="bg2">
                    <a:lumMod val="50000"/>
                  </a:schemeClr>
                </a:solidFill>
              </a:rPr>
              <a:t>Demande le remboursement (Note de frais)</a:t>
            </a:r>
          </a:p>
        </p:txBody>
      </p:sp>
      <p:sp>
        <p:nvSpPr>
          <p:cNvPr id="49" name="Rectangle 48">
            <a:extLst>
              <a:ext uri="{FF2B5EF4-FFF2-40B4-BE49-F238E27FC236}">
                <a16:creationId xmlns:a16="http://schemas.microsoft.com/office/drawing/2014/main" id="{D0BF56FE-9EFA-4C7E-49FF-E01999512452}"/>
              </a:ext>
            </a:extLst>
          </p:cNvPr>
          <p:cNvSpPr/>
          <p:nvPr/>
        </p:nvSpPr>
        <p:spPr>
          <a:xfrm>
            <a:off x="4681191" y="3516095"/>
            <a:ext cx="2809447" cy="266119"/>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fr-FR" sz="1200">
                <a:solidFill>
                  <a:schemeClr val="bg2">
                    <a:lumMod val="50000"/>
                  </a:schemeClr>
                </a:solidFill>
              </a:rPr>
              <a:t>Effectue le remboursement</a:t>
            </a:r>
          </a:p>
        </p:txBody>
      </p:sp>
      <p:cxnSp>
        <p:nvCxnSpPr>
          <p:cNvPr id="53" name="Connecteur droit avec flèche 52">
            <a:extLst>
              <a:ext uri="{FF2B5EF4-FFF2-40B4-BE49-F238E27FC236}">
                <a16:creationId xmlns:a16="http://schemas.microsoft.com/office/drawing/2014/main" id="{4B84E9B0-5051-4F1D-5720-F543D8E81760}"/>
              </a:ext>
            </a:extLst>
          </p:cNvPr>
          <p:cNvCxnSpPr>
            <a:cxnSpLocks/>
            <a:stCxn id="36" idx="2"/>
            <a:endCxn id="48" idx="0"/>
          </p:cNvCxnSpPr>
          <p:nvPr/>
        </p:nvCxnSpPr>
        <p:spPr>
          <a:xfrm>
            <a:off x="2089759" y="3271157"/>
            <a:ext cx="0" cy="24839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9" name="Connecteur droit avec flèche 38">
            <a:extLst>
              <a:ext uri="{FF2B5EF4-FFF2-40B4-BE49-F238E27FC236}">
                <a16:creationId xmlns:a16="http://schemas.microsoft.com/office/drawing/2014/main" id="{E6752CC7-3C87-A3D1-B2E9-DAB4685EE4F7}"/>
              </a:ext>
            </a:extLst>
          </p:cNvPr>
          <p:cNvCxnSpPr>
            <a:cxnSpLocks/>
            <a:stCxn id="23" idx="2"/>
            <a:endCxn id="36" idx="0"/>
          </p:cNvCxnSpPr>
          <p:nvPr/>
        </p:nvCxnSpPr>
        <p:spPr>
          <a:xfrm>
            <a:off x="2089759" y="2586345"/>
            <a:ext cx="0" cy="23969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1" name="Connecteur droit avec flèche 40">
            <a:extLst>
              <a:ext uri="{FF2B5EF4-FFF2-40B4-BE49-F238E27FC236}">
                <a16:creationId xmlns:a16="http://schemas.microsoft.com/office/drawing/2014/main" id="{FE9127AC-37BD-F2FF-DF05-188A4AB163DB}"/>
              </a:ext>
            </a:extLst>
          </p:cNvPr>
          <p:cNvCxnSpPr>
            <a:cxnSpLocks/>
            <a:stCxn id="48" idx="3"/>
            <a:endCxn id="49" idx="1"/>
          </p:cNvCxnSpPr>
          <p:nvPr/>
        </p:nvCxnSpPr>
        <p:spPr>
          <a:xfrm>
            <a:off x="3494483" y="3649153"/>
            <a:ext cx="1186708"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7" name="Connecteur droit avec flèche 46">
            <a:extLst>
              <a:ext uri="{FF2B5EF4-FFF2-40B4-BE49-F238E27FC236}">
                <a16:creationId xmlns:a16="http://schemas.microsoft.com/office/drawing/2014/main" id="{0149F0D7-75CA-33C5-4FB0-571965C1B63D}"/>
              </a:ext>
            </a:extLst>
          </p:cNvPr>
          <p:cNvCxnSpPr>
            <a:cxnSpLocks/>
            <a:stCxn id="49" idx="2"/>
            <a:endCxn id="1025" idx="0"/>
          </p:cNvCxnSpPr>
          <p:nvPr/>
        </p:nvCxnSpPr>
        <p:spPr>
          <a:xfrm>
            <a:off x="6085913" y="3782213"/>
            <a:ext cx="0" cy="45683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pic>
        <p:nvPicPr>
          <p:cNvPr id="4" name="Graphique 3" descr="Adresse de courrier avec un remplissage uni">
            <a:extLst>
              <a:ext uri="{FF2B5EF4-FFF2-40B4-BE49-F238E27FC236}">
                <a16:creationId xmlns:a16="http://schemas.microsoft.com/office/drawing/2014/main" id="{FF93E92C-344A-F0DE-D732-59FEA040F261}"/>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3312452" y="3709069"/>
            <a:ext cx="181753" cy="181753"/>
          </a:xfrm>
          <a:prstGeom prst="rect">
            <a:avLst/>
          </a:prstGeom>
        </p:spPr>
      </p:pic>
      <p:sp>
        <p:nvSpPr>
          <p:cNvPr id="6" name="Titre 1">
            <a:extLst>
              <a:ext uri="{FF2B5EF4-FFF2-40B4-BE49-F238E27FC236}">
                <a16:creationId xmlns:a16="http://schemas.microsoft.com/office/drawing/2014/main" id="{8D81CD88-4631-93BD-409E-6C672AFBBB67}"/>
              </a:ext>
            </a:extLst>
          </p:cNvPr>
          <p:cNvSpPr txBox="1">
            <a:spLocks/>
          </p:cNvSpPr>
          <p:nvPr/>
        </p:nvSpPr>
        <p:spPr>
          <a:xfrm>
            <a:off x="3283876" y="683677"/>
            <a:ext cx="5624249" cy="432119"/>
          </a:xfrm>
          <a:prstGeom prst="rect">
            <a:avLst/>
          </a:prstGeom>
        </p:spPr>
        <p:txBody>
          <a:bodyPr vert="horz" lIns="0" tIns="36000" rIns="0" bIns="36000" rtlCol="0" anchor="ctr">
            <a:normAutofit fontScale="97500"/>
          </a:bodyPr>
          <a:lstStyle>
            <a:lvl1pPr algn="l" defTabSz="822960" rtl="0" eaLnBrk="1" latinLnBrk="0" hangingPunct="1">
              <a:lnSpc>
                <a:spcPct val="90000"/>
              </a:lnSpc>
              <a:spcBef>
                <a:spcPct val="0"/>
              </a:spcBef>
              <a:buNone/>
              <a:defRPr sz="2160" b="1" kern="1200">
                <a:solidFill>
                  <a:schemeClr val="accent3"/>
                </a:solidFill>
                <a:latin typeface="+mj-lt"/>
                <a:ea typeface="+mj-ea"/>
                <a:cs typeface="+mj-cs"/>
              </a:defRPr>
            </a:lvl1pPr>
          </a:lstStyle>
          <a:p>
            <a:pPr algn="ctr"/>
            <a:r>
              <a:rPr lang="fr-FR" sz="1401"/>
              <a:t>(Processus non existant pour le moment dans l'établissement) </a:t>
            </a:r>
          </a:p>
        </p:txBody>
      </p:sp>
    </p:spTree>
    <p:extLst>
      <p:ext uri="{BB962C8B-B14F-4D97-AF65-F5344CB8AC3E}">
        <p14:creationId xmlns:p14="http://schemas.microsoft.com/office/powerpoint/2010/main" val="2242245056"/>
      </p:ext>
    </p:extLst>
  </p:cSld>
  <p:clrMapOvr>
    <a:overrideClrMapping bg1="lt1" tx1="dk1" bg2="lt2" tx2="dk2" accent1="accent1" accent2="accent2" accent3="accent3" accent4="accent4" accent5="accent5" accent6="accent6" hlink="hlink" folHlink="folHlink"/>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C3574F1-EAB4-B76A-BACF-E0117F7F4F1B}"/>
            </a:ext>
          </a:extLst>
        </p:cNvPr>
        <p:cNvGrpSpPr/>
        <p:nvPr/>
      </p:nvGrpSpPr>
      <p:grpSpPr>
        <a:xfrm>
          <a:off x="0" y="0"/>
          <a:ext cx="0" cy="0"/>
          <a:chOff x="0" y="0"/>
          <a:chExt cx="0" cy="0"/>
        </a:xfrm>
      </p:grpSpPr>
      <p:grpSp>
        <p:nvGrpSpPr>
          <p:cNvPr id="10" name="Groupe 9">
            <a:extLst>
              <a:ext uri="{FF2B5EF4-FFF2-40B4-BE49-F238E27FC236}">
                <a16:creationId xmlns:a16="http://schemas.microsoft.com/office/drawing/2014/main" id="{42EC4A21-B328-F2B5-535C-CA385B378161}"/>
              </a:ext>
            </a:extLst>
          </p:cNvPr>
          <p:cNvGrpSpPr>
            <a:grpSpLocks/>
          </p:cNvGrpSpPr>
          <p:nvPr/>
        </p:nvGrpSpPr>
        <p:grpSpPr>
          <a:xfrm>
            <a:off x="4152795" y="1042795"/>
            <a:ext cx="3888000" cy="5297695"/>
            <a:chOff x="1695385" y="1917205"/>
            <a:chExt cx="1673608" cy="2468754"/>
          </a:xfrm>
        </p:grpSpPr>
        <p:sp>
          <p:nvSpPr>
            <p:cNvPr id="11" name="Rectangle 10">
              <a:extLst>
                <a:ext uri="{FF2B5EF4-FFF2-40B4-BE49-F238E27FC236}">
                  <a16:creationId xmlns:a16="http://schemas.microsoft.com/office/drawing/2014/main" id="{B5352B51-CAF9-296E-8EED-6576C02AA7AC}"/>
                </a:ext>
              </a:extLst>
            </p:cNvPr>
            <p:cNvSpPr>
              <a:spLocks/>
            </p:cNvSpPr>
            <p:nvPr/>
          </p:nvSpPr>
          <p:spPr>
            <a:xfrm>
              <a:off x="1695385" y="2100218"/>
              <a:ext cx="1673608" cy="228574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fr-FR" sz="1351"/>
            </a:p>
          </p:txBody>
        </p:sp>
        <p:sp>
          <p:nvSpPr>
            <p:cNvPr id="12" name="Rectangle 11">
              <a:extLst>
                <a:ext uri="{FF2B5EF4-FFF2-40B4-BE49-F238E27FC236}">
                  <a16:creationId xmlns:a16="http://schemas.microsoft.com/office/drawing/2014/main" id="{ABA5F260-1260-9DC5-34F4-9AB85D510E84}"/>
                </a:ext>
              </a:extLst>
            </p:cNvPr>
            <p:cNvSpPr>
              <a:spLocks/>
            </p:cNvSpPr>
            <p:nvPr/>
          </p:nvSpPr>
          <p:spPr>
            <a:xfrm>
              <a:off x="1695385" y="1917205"/>
              <a:ext cx="1673608" cy="17308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fr-FR" sz="1200" b="1">
                  <a:solidFill>
                    <a:schemeClr val="bg1"/>
                  </a:solidFill>
                </a:rPr>
                <a:t>GESTIONNAIRE DU MAGASIN</a:t>
              </a:r>
            </a:p>
          </p:txBody>
        </p:sp>
      </p:grpSp>
      <p:sp>
        <p:nvSpPr>
          <p:cNvPr id="22" name="Rectangle 21">
            <a:extLst>
              <a:ext uri="{FF2B5EF4-FFF2-40B4-BE49-F238E27FC236}">
                <a16:creationId xmlns:a16="http://schemas.microsoft.com/office/drawing/2014/main" id="{1770F6C8-9282-A90F-A118-39B2B045D35A}"/>
              </a:ext>
            </a:extLst>
          </p:cNvPr>
          <p:cNvSpPr/>
          <p:nvPr/>
        </p:nvSpPr>
        <p:spPr>
          <a:xfrm>
            <a:off x="4576650" y="2267914"/>
            <a:ext cx="3068783" cy="367351"/>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a:solidFill>
                  <a:srgbClr val="646464"/>
                </a:solidFill>
                <a:latin typeface="+mj-lt"/>
              </a:rPr>
              <a:t>Note les crédits dépensés dans un cahier dédié</a:t>
            </a:r>
          </a:p>
        </p:txBody>
      </p:sp>
      <p:sp>
        <p:nvSpPr>
          <p:cNvPr id="23" name="Rectangle 22">
            <a:extLst>
              <a:ext uri="{FF2B5EF4-FFF2-40B4-BE49-F238E27FC236}">
                <a16:creationId xmlns:a16="http://schemas.microsoft.com/office/drawing/2014/main" id="{866FB258-689B-92D0-0856-A2F99744C6C5}"/>
              </a:ext>
            </a:extLst>
          </p:cNvPr>
          <p:cNvSpPr/>
          <p:nvPr/>
        </p:nvSpPr>
        <p:spPr>
          <a:xfrm>
            <a:off x="4576650" y="2998273"/>
            <a:ext cx="3068783" cy="674193"/>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a:solidFill>
                  <a:srgbClr val="646464"/>
                </a:solidFill>
                <a:latin typeface="+mj-lt"/>
              </a:rPr>
              <a:t>Enregistre les informations (achat, montant dépensé, acheteur) dans le logiciel de gestion du magasin</a:t>
            </a:r>
          </a:p>
        </p:txBody>
      </p:sp>
      <p:cxnSp>
        <p:nvCxnSpPr>
          <p:cNvPr id="27" name="Connecteur droit avec flèche 26">
            <a:extLst>
              <a:ext uri="{FF2B5EF4-FFF2-40B4-BE49-F238E27FC236}">
                <a16:creationId xmlns:a16="http://schemas.microsoft.com/office/drawing/2014/main" id="{D24213D5-D930-4169-8651-15BF04395F27}"/>
              </a:ext>
            </a:extLst>
          </p:cNvPr>
          <p:cNvCxnSpPr>
            <a:cxnSpLocks/>
            <a:stCxn id="22" idx="2"/>
            <a:endCxn id="23" idx="0"/>
          </p:cNvCxnSpPr>
          <p:nvPr/>
        </p:nvCxnSpPr>
        <p:spPr>
          <a:xfrm>
            <a:off x="6111039" y="2635265"/>
            <a:ext cx="0" cy="36300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30" name="Ellipse 29">
            <a:extLst>
              <a:ext uri="{FF2B5EF4-FFF2-40B4-BE49-F238E27FC236}">
                <a16:creationId xmlns:a16="http://schemas.microsoft.com/office/drawing/2014/main" id="{976AA8CA-A036-E1B1-40DF-842AEC9B8EE9}"/>
              </a:ext>
            </a:extLst>
          </p:cNvPr>
          <p:cNvSpPr/>
          <p:nvPr/>
        </p:nvSpPr>
        <p:spPr>
          <a:xfrm>
            <a:off x="5999814" y="4035474"/>
            <a:ext cx="224620" cy="224620"/>
          </a:xfrm>
          <a:prstGeom prst="ellipse">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200">
              <a:solidFill>
                <a:srgbClr val="646464"/>
              </a:solidFill>
              <a:latin typeface="+mj-lt"/>
            </a:endParaRPr>
          </a:p>
        </p:txBody>
      </p:sp>
      <p:cxnSp>
        <p:nvCxnSpPr>
          <p:cNvPr id="31" name="Connecteur droit avec flèche 30">
            <a:extLst>
              <a:ext uri="{FF2B5EF4-FFF2-40B4-BE49-F238E27FC236}">
                <a16:creationId xmlns:a16="http://schemas.microsoft.com/office/drawing/2014/main" id="{BAF5ACB3-88D7-9AFD-0ACB-6E74B801B154}"/>
              </a:ext>
            </a:extLst>
          </p:cNvPr>
          <p:cNvCxnSpPr>
            <a:cxnSpLocks/>
            <a:stCxn id="23" idx="2"/>
            <a:endCxn id="30" idx="0"/>
          </p:cNvCxnSpPr>
          <p:nvPr/>
        </p:nvCxnSpPr>
        <p:spPr>
          <a:xfrm>
            <a:off x="6111041" y="3672466"/>
            <a:ext cx="1084" cy="36300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pic>
        <p:nvPicPr>
          <p:cNvPr id="36" name="Graphique 35" descr="Clavier avec un remplissage uni">
            <a:extLst>
              <a:ext uri="{FF2B5EF4-FFF2-40B4-BE49-F238E27FC236}">
                <a16:creationId xmlns:a16="http://schemas.microsoft.com/office/drawing/2014/main" id="{44467505-8880-9F53-E1AF-56E081DE6542}"/>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rot="1090740">
            <a:off x="7366743" y="2846496"/>
            <a:ext cx="356757" cy="356757"/>
          </a:xfrm>
          <a:prstGeom prst="rect">
            <a:avLst/>
          </a:prstGeom>
        </p:spPr>
      </p:pic>
      <p:pic>
        <p:nvPicPr>
          <p:cNvPr id="40" name="Graphique 39" descr="Gribouille contour">
            <a:extLst>
              <a:ext uri="{FF2B5EF4-FFF2-40B4-BE49-F238E27FC236}">
                <a16:creationId xmlns:a16="http://schemas.microsoft.com/office/drawing/2014/main" id="{C4AE6CD7-0C68-E5E5-B0F7-7F0783C4281D}"/>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7377058" y="2042063"/>
            <a:ext cx="356757" cy="356757"/>
          </a:xfrm>
          <a:prstGeom prst="rect">
            <a:avLst/>
          </a:prstGeom>
        </p:spPr>
      </p:pic>
      <p:sp>
        <p:nvSpPr>
          <p:cNvPr id="2" name="Titre 1">
            <a:extLst>
              <a:ext uri="{FF2B5EF4-FFF2-40B4-BE49-F238E27FC236}">
                <a16:creationId xmlns:a16="http://schemas.microsoft.com/office/drawing/2014/main" id="{94BD0616-080F-B701-431C-019299EB7527}"/>
              </a:ext>
            </a:extLst>
          </p:cNvPr>
          <p:cNvSpPr>
            <a:spLocks noGrp="1"/>
          </p:cNvSpPr>
          <p:nvPr>
            <p:ph type="title"/>
          </p:nvPr>
        </p:nvSpPr>
        <p:spPr/>
        <p:txBody>
          <a:bodyPr>
            <a:normAutofit/>
          </a:bodyPr>
          <a:lstStyle/>
          <a:p>
            <a:r>
              <a:rPr lang="fr-FR" sz="2000" b="1">
                <a:latin typeface="Avenir" pitchFamily="2" charset="0"/>
                <a:ea typeface="+mn-ea"/>
                <a:cs typeface="Arial" panose="020B0604020202020204" pitchFamily="34" charset="0"/>
              </a:rPr>
              <a:t>Achat</a:t>
            </a:r>
            <a:r>
              <a:rPr lang="fr-FR" sz="2000" b="1">
                <a:solidFill>
                  <a:srgbClr val="00A295"/>
                </a:solidFill>
                <a:latin typeface="Avenir" pitchFamily="2" charset="0"/>
                <a:ea typeface="+mn-ea"/>
                <a:cs typeface="Arial" panose="020B0604020202020204" pitchFamily="34" charset="0"/>
              </a:rPr>
              <a:t> de matériel au magasin</a:t>
            </a:r>
          </a:p>
        </p:txBody>
      </p:sp>
      <p:sp>
        <p:nvSpPr>
          <p:cNvPr id="3" name="Espace réservé du contenu 2">
            <a:extLst>
              <a:ext uri="{FF2B5EF4-FFF2-40B4-BE49-F238E27FC236}">
                <a16:creationId xmlns:a16="http://schemas.microsoft.com/office/drawing/2014/main" id="{0CA957D1-59A7-C05A-48DB-6AB64FF686AB}"/>
              </a:ext>
            </a:extLst>
          </p:cNvPr>
          <p:cNvSpPr>
            <a:spLocks noGrp="1"/>
          </p:cNvSpPr>
          <p:nvPr>
            <p:ph sz="quarter" idx="10"/>
          </p:nvPr>
        </p:nvSpPr>
        <p:spPr/>
        <p:txBody>
          <a:bodyPr/>
          <a:lstStyle/>
          <a:p>
            <a:r>
              <a:rPr lang="fr-FR"/>
              <a:t>Service Logistique, Maintenance et Achats</a:t>
            </a:r>
          </a:p>
        </p:txBody>
      </p:sp>
      <p:sp>
        <p:nvSpPr>
          <p:cNvPr id="5" name="Rectangle 4">
            <a:extLst>
              <a:ext uri="{FF2B5EF4-FFF2-40B4-BE49-F238E27FC236}">
                <a16:creationId xmlns:a16="http://schemas.microsoft.com/office/drawing/2014/main" id="{C3B13F58-0B45-FF11-9356-97BBA9CB1135}"/>
              </a:ext>
            </a:extLst>
          </p:cNvPr>
          <p:cNvSpPr>
            <a:spLocks/>
          </p:cNvSpPr>
          <p:nvPr/>
        </p:nvSpPr>
        <p:spPr>
          <a:xfrm>
            <a:off x="8165612" y="1431120"/>
            <a:ext cx="3886352" cy="4909369"/>
          </a:xfrm>
          <a:prstGeom prst="rect">
            <a:avLst/>
          </a:prstGeom>
          <a:noFill/>
          <a:ln w="1905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fr-FR" sz="1200" b="1" u="sng">
                <a:solidFill>
                  <a:srgbClr val="646464"/>
                </a:solidFill>
              </a:rPr>
              <a:t>/!\</a:t>
            </a:r>
          </a:p>
          <a:p>
            <a:r>
              <a:rPr lang="fr-FR" sz="1200">
                <a:solidFill>
                  <a:srgbClr val="646464"/>
                </a:solidFill>
              </a:rPr>
              <a:t>D’autres actions sont menées par le gestionnaire de magasin mais n’auront pas vocation à faire partie de l’outil de </a:t>
            </a:r>
            <a:r>
              <a:rPr lang="fr-FR" sz="1200" err="1">
                <a:solidFill>
                  <a:srgbClr val="646464"/>
                </a:solidFill>
              </a:rPr>
              <a:t>ticketing</a:t>
            </a:r>
            <a:r>
              <a:rPr lang="fr-FR" sz="1200">
                <a:solidFill>
                  <a:srgbClr val="646464"/>
                </a:solidFill>
              </a:rPr>
              <a:t> :</a:t>
            </a:r>
          </a:p>
          <a:p>
            <a:pPr marL="285750" indent="-285750">
              <a:buFontTx/>
              <a:buChar char="-"/>
            </a:pPr>
            <a:r>
              <a:rPr lang="fr-FR" sz="1200">
                <a:solidFill>
                  <a:srgbClr val="646464"/>
                </a:solidFill>
              </a:rPr>
              <a:t>Gestion des déchets :</a:t>
            </a:r>
          </a:p>
          <a:p>
            <a:pPr marL="742951" lvl="1" indent="-285750">
              <a:buFontTx/>
              <a:buChar char="-"/>
            </a:pPr>
            <a:r>
              <a:rPr lang="fr-FR" sz="1200">
                <a:solidFill>
                  <a:srgbClr val="646464"/>
                </a:solidFill>
              </a:rPr>
              <a:t>Demande à effectuer avant d’apporter ses déchets</a:t>
            </a:r>
          </a:p>
          <a:p>
            <a:pPr marL="742951" lvl="1" indent="-285750">
              <a:buFontTx/>
              <a:buChar char="-"/>
            </a:pPr>
            <a:r>
              <a:rPr lang="fr-FR" sz="1200">
                <a:solidFill>
                  <a:srgbClr val="646464"/>
                </a:solidFill>
              </a:rPr>
              <a:t>Différentes dates en fonction du type de déchet</a:t>
            </a:r>
          </a:p>
          <a:p>
            <a:pPr marL="742951" lvl="1" indent="-285750">
              <a:buFont typeface="Wingdings" panose="05000000000000000000" pitchFamily="2" charset="2"/>
              <a:buChar char="è"/>
            </a:pPr>
            <a:r>
              <a:rPr lang="fr-FR" sz="1200">
                <a:solidFill>
                  <a:srgbClr val="646464"/>
                </a:solidFill>
              </a:rPr>
              <a:t>Horaire de dépôt communiqué en amont</a:t>
            </a:r>
          </a:p>
          <a:p>
            <a:pPr marL="742951" lvl="1" indent="-285750">
              <a:buFont typeface="Calibri" panose="020F0502020204030204" pitchFamily="34" charset="0"/>
              <a:buChar char="×"/>
            </a:pPr>
            <a:r>
              <a:rPr lang="fr-FR" sz="1200">
                <a:solidFill>
                  <a:srgbClr val="646464"/>
                </a:solidFill>
              </a:rPr>
              <a:t>Ne fait pas partie du </a:t>
            </a:r>
            <a:r>
              <a:rPr lang="fr-FR" sz="1200" err="1">
                <a:solidFill>
                  <a:srgbClr val="646464"/>
                </a:solidFill>
              </a:rPr>
              <a:t>ticketing</a:t>
            </a:r>
            <a:r>
              <a:rPr lang="fr-FR" sz="1200">
                <a:solidFill>
                  <a:srgbClr val="646464"/>
                </a:solidFill>
              </a:rPr>
              <a:t> car ces informations sont transmises oralement.</a:t>
            </a:r>
          </a:p>
          <a:p>
            <a:pPr lvl="1"/>
            <a:endParaRPr lang="fr-FR" sz="1200">
              <a:solidFill>
                <a:srgbClr val="646464"/>
              </a:solidFill>
            </a:endParaRPr>
          </a:p>
          <a:p>
            <a:pPr marL="285750" indent="-285750">
              <a:buFontTx/>
              <a:buChar char="-"/>
            </a:pPr>
            <a:r>
              <a:rPr lang="fr-FR" sz="1200">
                <a:solidFill>
                  <a:srgbClr val="646464"/>
                </a:solidFill>
              </a:rPr>
              <a:t>Prévenir lorsqu’une livraison est arrivée</a:t>
            </a:r>
          </a:p>
          <a:p>
            <a:pPr marL="742951" lvl="1" indent="-285750">
              <a:buFont typeface="Calibri" panose="020F0502020204030204" pitchFamily="34" charset="0"/>
              <a:buChar char="×"/>
            </a:pPr>
            <a:r>
              <a:rPr lang="fr-FR" sz="1200">
                <a:solidFill>
                  <a:srgbClr val="646464"/>
                </a:solidFill>
              </a:rPr>
              <a:t>Ne fait pas partie d’une demande préalable -- dépend du courrier et des colis reçus chaque jour</a:t>
            </a:r>
          </a:p>
          <a:p>
            <a:pPr marL="742951" lvl="1" indent="-285750">
              <a:buFont typeface="Calibri" panose="020F0502020204030204" pitchFamily="34" charset="0"/>
              <a:buChar char="×"/>
            </a:pPr>
            <a:endParaRPr lang="fr-FR" sz="1200">
              <a:solidFill>
                <a:srgbClr val="646464"/>
              </a:solidFill>
            </a:endParaRPr>
          </a:p>
          <a:p>
            <a:r>
              <a:rPr lang="fr-FR" sz="1200" u="sng">
                <a:solidFill>
                  <a:srgbClr val="646464"/>
                </a:solidFill>
              </a:rPr>
              <a:t>Projet en cours de développement</a:t>
            </a:r>
            <a:r>
              <a:rPr lang="fr-FR" sz="1200">
                <a:solidFill>
                  <a:srgbClr val="646464"/>
                </a:solidFill>
              </a:rPr>
              <a:t> :</a:t>
            </a:r>
          </a:p>
          <a:p>
            <a:endParaRPr lang="fr-FR" sz="1200">
              <a:solidFill>
                <a:srgbClr val="646464"/>
              </a:solidFill>
            </a:endParaRPr>
          </a:p>
          <a:p>
            <a:r>
              <a:rPr lang="fr-FR" sz="1200">
                <a:solidFill>
                  <a:srgbClr val="646464"/>
                </a:solidFill>
              </a:rPr>
              <a:t>Mettre en place un catalogue en ligne concernant les achats possibles dans le magasin.</a:t>
            </a:r>
          </a:p>
          <a:p>
            <a:r>
              <a:rPr lang="fr-FR" sz="1200">
                <a:solidFill>
                  <a:srgbClr val="646464"/>
                </a:solidFill>
              </a:rPr>
              <a:t>-&gt; Cela pourrait influencer la mise en place d’un formulaire dans l’outil de </a:t>
            </a:r>
            <a:r>
              <a:rPr lang="fr-FR" sz="1200" err="1">
                <a:solidFill>
                  <a:srgbClr val="646464"/>
                </a:solidFill>
              </a:rPr>
              <a:t>ticketing</a:t>
            </a:r>
            <a:r>
              <a:rPr lang="fr-FR" sz="1200">
                <a:solidFill>
                  <a:srgbClr val="646464"/>
                </a:solidFill>
              </a:rPr>
              <a:t> (si la catalogue ne gère pas la commande directement).</a:t>
            </a:r>
          </a:p>
        </p:txBody>
      </p:sp>
      <p:grpSp>
        <p:nvGrpSpPr>
          <p:cNvPr id="7" name="Groupe 6">
            <a:extLst>
              <a:ext uri="{FF2B5EF4-FFF2-40B4-BE49-F238E27FC236}">
                <a16:creationId xmlns:a16="http://schemas.microsoft.com/office/drawing/2014/main" id="{0483087E-8DDA-AF7B-9C3F-6F1B1592A6ED}"/>
              </a:ext>
            </a:extLst>
          </p:cNvPr>
          <p:cNvGrpSpPr>
            <a:grpSpLocks/>
          </p:cNvGrpSpPr>
          <p:nvPr/>
        </p:nvGrpSpPr>
        <p:grpSpPr>
          <a:xfrm>
            <a:off x="152485" y="1038393"/>
            <a:ext cx="3888000" cy="5302097"/>
            <a:chOff x="1807907" y="1917205"/>
            <a:chExt cx="1554481" cy="2607276"/>
          </a:xfrm>
        </p:grpSpPr>
        <p:sp>
          <p:nvSpPr>
            <p:cNvPr id="8" name="Rectangle 7">
              <a:extLst>
                <a:ext uri="{FF2B5EF4-FFF2-40B4-BE49-F238E27FC236}">
                  <a16:creationId xmlns:a16="http://schemas.microsoft.com/office/drawing/2014/main" id="{A76523E5-BF86-C86B-D694-39541604E4BE}"/>
                </a:ext>
              </a:extLst>
            </p:cNvPr>
            <p:cNvSpPr>
              <a:spLocks/>
            </p:cNvSpPr>
            <p:nvPr/>
          </p:nvSpPr>
          <p:spPr>
            <a:xfrm>
              <a:off x="1807907" y="2110327"/>
              <a:ext cx="1554480" cy="241415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fr-FR" sz="1351"/>
            </a:p>
          </p:txBody>
        </p:sp>
        <p:sp>
          <p:nvSpPr>
            <p:cNvPr id="9" name="Rectangle 8">
              <a:extLst>
                <a:ext uri="{FF2B5EF4-FFF2-40B4-BE49-F238E27FC236}">
                  <a16:creationId xmlns:a16="http://schemas.microsoft.com/office/drawing/2014/main" id="{04F7D4E7-9427-E181-5511-528645F2E618}"/>
                </a:ext>
              </a:extLst>
            </p:cNvPr>
            <p:cNvSpPr>
              <a:spLocks/>
            </p:cNvSpPr>
            <p:nvPr/>
          </p:nvSpPr>
          <p:spPr>
            <a:xfrm>
              <a:off x="1808798" y="1917205"/>
              <a:ext cx="1553590" cy="18264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fr-FR" sz="1200" b="1">
                  <a:solidFill>
                    <a:schemeClr val="bg1"/>
                  </a:solidFill>
                </a:rPr>
                <a:t>LE PERSONNEL</a:t>
              </a:r>
            </a:p>
          </p:txBody>
        </p:sp>
      </p:grpSp>
      <p:sp>
        <p:nvSpPr>
          <p:cNvPr id="15" name="ZoneTexte 14">
            <a:extLst>
              <a:ext uri="{FF2B5EF4-FFF2-40B4-BE49-F238E27FC236}">
                <a16:creationId xmlns:a16="http://schemas.microsoft.com/office/drawing/2014/main" id="{743376B2-10E3-1767-62B1-E541BBF461F6}"/>
              </a:ext>
            </a:extLst>
          </p:cNvPr>
          <p:cNvSpPr txBox="1"/>
          <p:nvPr/>
        </p:nvSpPr>
        <p:spPr>
          <a:xfrm>
            <a:off x="661307" y="1642258"/>
            <a:ext cx="2873829" cy="227396"/>
          </a:xfrm>
          <a:prstGeom prst="roundRect">
            <a:avLst>
              <a:gd name="adj" fmla="val 50000"/>
            </a:avLst>
          </a:prstGeom>
          <a:solidFill>
            <a:srgbClr val="00A295"/>
          </a:solidFill>
          <a:ln>
            <a:solidFill>
              <a:schemeClr val="tx1"/>
            </a:solidFill>
          </a:ln>
        </p:spPr>
        <p:txBody>
          <a:bodyPr wrap="square" lIns="0" tIns="0" rIns="0" bIns="0" rtlCol="0" anchor="ctr">
            <a:spAutoFit/>
          </a:bodyPr>
          <a:lstStyle/>
          <a:p>
            <a:pPr algn="ctr"/>
            <a:r>
              <a:rPr lang="fr-FR" sz="1051">
                <a:solidFill>
                  <a:schemeClr val="bg1"/>
                </a:solidFill>
                <a:latin typeface="+mj-lt"/>
              </a:rPr>
              <a:t>Besoin de matériel disponible au magasin</a:t>
            </a:r>
          </a:p>
        </p:txBody>
      </p:sp>
      <p:sp>
        <p:nvSpPr>
          <p:cNvPr id="16" name="Rectangle 15">
            <a:extLst>
              <a:ext uri="{FF2B5EF4-FFF2-40B4-BE49-F238E27FC236}">
                <a16:creationId xmlns:a16="http://schemas.microsoft.com/office/drawing/2014/main" id="{5F731B94-1502-CD32-ABFB-70A0C68A7C46}"/>
              </a:ext>
            </a:extLst>
          </p:cNvPr>
          <p:cNvSpPr/>
          <p:nvPr/>
        </p:nvSpPr>
        <p:spPr>
          <a:xfrm>
            <a:off x="557886" y="2266918"/>
            <a:ext cx="3068783" cy="367351"/>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a:solidFill>
                  <a:srgbClr val="646464"/>
                </a:solidFill>
                <a:latin typeface="+mj-lt"/>
              </a:rPr>
              <a:t>Se déplace au magasin et effectue son achat</a:t>
            </a:r>
          </a:p>
        </p:txBody>
      </p:sp>
      <p:cxnSp>
        <p:nvCxnSpPr>
          <p:cNvPr id="17" name="Connecteur droit avec flèche 16">
            <a:extLst>
              <a:ext uri="{FF2B5EF4-FFF2-40B4-BE49-F238E27FC236}">
                <a16:creationId xmlns:a16="http://schemas.microsoft.com/office/drawing/2014/main" id="{1E246CB0-0EFC-E7DB-B28B-3C80EAF119DE}"/>
              </a:ext>
            </a:extLst>
          </p:cNvPr>
          <p:cNvCxnSpPr>
            <a:cxnSpLocks/>
            <a:stCxn id="15" idx="2"/>
            <a:endCxn id="16" idx="0"/>
          </p:cNvCxnSpPr>
          <p:nvPr/>
        </p:nvCxnSpPr>
        <p:spPr>
          <a:xfrm flipH="1">
            <a:off x="2092278" y="1869654"/>
            <a:ext cx="5944" cy="39726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4" name="Connecteur droit avec flèche 23">
            <a:extLst>
              <a:ext uri="{FF2B5EF4-FFF2-40B4-BE49-F238E27FC236}">
                <a16:creationId xmlns:a16="http://schemas.microsoft.com/office/drawing/2014/main" id="{BF41DF75-4E82-8DAF-BA6C-E877E369A216}"/>
              </a:ext>
            </a:extLst>
          </p:cNvPr>
          <p:cNvCxnSpPr>
            <a:cxnSpLocks/>
            <a:stCxn id="16" idx="3"/>
            <a:endCxn id="22" idx="1"/>
          </p:cNvCxnSpPr>
          <p:nvPr/>
        </p:nvCxnSpPr>
        <p:spPr>
          <a:xfrm>
            <a:off x="3626666" y="2450593"/>
            <a:ext cx="949983" cy="99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13428008"/>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216"/>
            <a:ext cx="12192000" cy="6094512"/>
          </a:xfrm>
          <a:prstGeom prst="rect">
            <a:avLst/>
          </a:prstGeom>
        </p:spPr>
      </p:pic>
      <p:sp>
        <p:nvSpPr>
          <p:cNvPr id="5" name="Rectangle 4"/>
          <p:cNvSpPr/>
          <p:nvPr/>
        </p:nvSpPr>
        <p:spPr>
          <a:xfrm>
            <a:off x="0" y="6076842"/>
            <a:ext cx="9624392" cy="764704"/>
          </a:xfrm>
          <a:prstGeom prst="rect">
            <a:avLst/>
          </a:prstGeom>
          <a:solidFill>
            <a:srgbClr val="00A295"/>
          </a:solidFill>
          <a:ln>
            <a:solidFill>
              <a:srgbClr val="00A29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6" name="Imag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546468" y="5607527"/>
            <a:ext cx="2709678" cy="1182626"/>
          </a:xfrm>
          <a:prstGeom prst="rect">
            <a:avLst/>
          </a:prstGeom>
        </p:spPr>
      </p:pic>
      <p:sp>
        <p:nvSpPr>
          <p:cNvPr id="2" name="Rectangle 1">
            <a:extLst>
              <a:ext uri="{FF2B5EF4-FFF2-40B4-BE49-F238E27FC236}">
                <a16:creationId xmlns:a16="http://schemas.microsoft.com/office/drawing/2014/main" id="{BEDCC5B8-281C-E5C3-97C9-57BAFC50B120}"/>
              </a:ext>
            </a:extLst>
          </p:cNvPr>
          <p:cNvSpPr/>
          <p:nvPr/>
        </p:nvSpPr>
        <p:spPr>
          <a:xfrm>
            <a:off x="1961" y="2276872"/>
            <a:ext cx="4941911" cy="2088232"/>
          </a:xfrm>
          <a:prstGeom prst="rect">
            <a:avLst/>
          </a:prstGeom>
          <a:solidFill>
            <a:srgbClr val="FFFFFF">
              <a:alpha val="80000"/>
            </a:srgbClr>
          </a:solidFill>
          <a:ln>
            <a:solidFill>
              <a:srgbClr val="00A29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3600" b="1">
                <a:solidFill>
                  <a:srgbClr val="00A295"/>
                </a:solidFill>
                <a:latin typeface="Avenir" pitchFamily="2" charset="0"/>
                <a:cs typeface="Arial" panose="020B0604020202020204" pitchFamily="34" charset="0"/>
              </a:rPr>
              <a:t>4. RH</a:t>
            </a:r>
          </a:p>
        </p:txBody>
      </p:sp>
    </p:spTree>
    <p:extLst>
      <p:ext uri="{BB962C8B-B14F-4D97-AF65-F5344CB8AC3E}">
        <p14:creationId xmlns:p14="http://schemas.microsoft.com/office/powerpoint/2010/main" val="3668524446"/>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1CD1313-D949-7D95-995D-445BAF209768}"/>
            </a:ext>
          </a:extLst>
        </p:cNvPr>
        <p:cNvGrpSpPr/>
        <p:nvPr/>
      </p:nvGrpSpPr>
      <p:grpSpPr>
        <a:xfrm>
          <a:off x="0" y="0"/>
          <a:ext cx="0" cy="0"/>
          <a:chOff x="0" y="0"/>
          <a:chExt cx="0" cy="0"/>
        </a:xfrm>
      </p:grpSpPr>
      <p:sp>
        <p:nvSpPr>
          <p:cNvPr id="2" name="Titre 1">
            <a:extLst>
              <a:ext uri="{FF2B5EF4-FFF2-40B4-BE49-F238E27FC236}">
                <a16:creationId xmlns:a16="http://schemas.microsoft.com/office/drawing/2014/main" id="{34DDDFF1-1E04-556D-21E3-EF0A97BAE0A5}"/>
              </a:ext>
            </a:extLst>
          </p:cNvPr>
          <p:cNvSpPr>
            <a:spLocks noGrp="1"/>
          </p:cNvSpPr>
          <p:nvPr>
            <p:ph type="title"/>
          </p:nvPr>
        </p:nvSpPr>
        <p:spPr/>
        <p:txBody>
          <a:bodyPr/>
          <a:lstStyle/>
          <a:p>
            <a:r>
              <a:rPr lang="fr-FR"/>
              <a:t>Choix de son mode de restauration</a:t>
            </a:r>
          </a:p>
        </p:txBody>
      </p:sp>
      <p:grpSp>
        <p:nvGrpSpPr>
          <p:cNvPr id="4" name="Groupe 3">
            <a:extLst>
              <a:ext uri="{FF2B5EF4-FFF2-40B4-BE49-F238E27FC236}">
                <a16:creationId xmlns:a16="http://schemas.microsoft.com/office/drawing/2014/main" id="{87C95DEF-AE40-EC34-F5BF-20BDCBEA29DA}"/>
              </a:ext>
            </a:extLst>
          </p:cNvPr>
          <p:cNvGrpSpPr>
            <a:grpSpLocks/>
          </p:cNvGrpSpPr>
          <p:nvPr/>
        </p:nvGrpSpPr>
        <p:grpSpPr>
          <a:xfrm>
            <a:off x="8128431" y="1033883"/>
            <a:ext cx="3888000" cy="5302096"/>
            <a:chOff x="1808798" y="1917205"/>
            <a:chExt cx="1613979" cy="3046185"/>
          </a:xfrm>
        </p:grpSpPr>
        <p:sp>
          <p:nvSpPr>
            <p:cNvPr id="5" name="Rectangle 4">
              <a:extLst>
                <a:ext uri="{FF2B5EF4-FFF2-40B4-BE49-F238E27FC236}">
                  <a16:creationId xmlns:a16="http://schemas.microsoft.com/office/drawing/2014/main" id="{E3CDA58D-0C4D-818A-F36B-5B424493EC38}"/>
                </a:ext>
              </a:extLst>
            </p:cNvPr>
            <p:cNvSpPr>
              <a:spLocks/>
            </p:cNvSpPr>
            <p:nvPr/>
          </p:nvSpPr>
          <p:spPr>
            <a:xfrm>
              <a:off x="1809482" y="2142838"/>
              <a:ext cx="1613295" cy="282055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fr-FR" sz="1351"/>
            </a:p>
          </p:txBody>
        </p:sp>
        <p:sp>
          <p:nvSpPr>
            <p:cNvPr id="6" name="Rectangle 5">
              <a:extLst>
                <a:ext uri="{FF2B5EF4-FFF2-40B4-BE49-F238E27FC236}">
                  <a16:creationId xmlns:a16="http://schemas.microsoft.com/office/drawing/2014/main" id="{CA5A5C22-1557-274D-E2A1-6D0455B8CF46}"/>
                </a:ext>
              </a:extLst>
            </p:cNvPr>
            <p:cNvSpPr>
              <a:spLocks/>
            </p:cNvSpPr>
            <p:nvPr/>
          </p:nvSpPr>
          <p:spPr>
            <a:xfrm>
              <a:off x="1808798" y="1917205"/>
              <a:ext cx="1613979" cy="21338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fr-FR" sz="1200" b="1">
                  <a:solidFill>
                    <a:schemeClr val="bg1"/>
                  </a:solidFill>
                </a:rPr>
                <a:t>ORGANISME DE RESTAURATION</a:t>
              </a:r>
            </a:p>
            <a:p>
              <a:pPr algn="ctr"/>
              <a:r>
                <a:rPr lang="fr-FR" sz="1200" b="1">
                  <a:solidFill>
                    <a:schemeClr val="bg1"/>
                  </a:solidFill>
                </a:rPr>
                <a:t>(ENS, AS DESCARTES, LE CROUS)</a:t>
              </a:r>
            </a:p>
          </p:txBody>
        </p:sp>
      </p:grpSp>
      <p:grpSp>
        <p:nvGrpSpPr>
          <p:cNvPr id="7" name="Groupe 6">
            <a:extLst>
              <a:ext uri="{FF2B5EF4-FFF2-40B4-BE49-F238E27FC236}">
                <a16:creationId xmlns:a16="http://schemas.microsoft.com/office/drawing/2014/main" id="{22B247D4-2A99-C81D-B5B4-49D488FBD320}"/>
              </a:ext>
            </a:extLst>
          </p:cNvPr>
          <p:cNvGrpSpPr>
            <a:grpSpLocks/>
          </p:cNvGrpSpPr>
          <p:nvPr/>
        </p:nvGrpSpPr>
        <p:grpSpPr>
          <a:xfrm>
            <a:off x="171353" y="1033885"/>
            <a:ext cx="3888000" cy="5302099"/>
            <a:chOff x="1807907" y="1917205"/>
            <a:chExt cx="1554481" cy="2607276"/>
          </a:xfrm>
        </p:grpSpPr>
        <p:sp>
          <p:nvSpPr>
            <p:cNvPr id="8" name="Rectangle 7">
              <a:extLst>
                <a:ext uri="{FF2B5EF4-FFF2-40B4-BE49-F238E27FC236}">
                  <a16:creationId xmlns:a16="http://schemas.microsoft.com/office/drawing/2014/main" id="{369D1606-BB38-97E1-EDCD-041783FA760A}"/>
                </a:ext>
              </a:extLst>
            </p:cNvPr>
            <p:cNvSpPr>
              <a:spLocks/>
            </p:cNvSpPr>
            <p:nvPr/>
          </p:nvSpPr>
          <p:spPr>
            <a:xfrm>
              <a:off x="1807907" y="2110327"/>
              <a:ext cx="1554480" cy="241415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fr-FR" sz="1351"/>
            </a:p>
          </p:txBody>
        </p:sp>
        <p:sp>
          <p:nvSpPr>
            <p:cNvPr id="9" name="Rectangle 8">
              <a:extLst>
                <a:ext uri="{FF2B5EF4-FFF2-40B4-BE49-F238E27FC236}">
                  <a16:creationId xmlns:a16="http://schemas.microsoft.com/office/drawing/2014/main" id="{9E4721A3-A4A4-FB80-6655-686A4E40DCA1}"/>
                </a:ext>
              </a:extLst>
            </p:cNvPr>
            <p:cNvSpPr>
              <a:spLocks/>
            </p:cNvSpPr>
            <p:nvPr/>
          </p:nvSpPr>
          <p:spPr>
            <a:xfrm>
              <a:off x="1808798" y="1917205"/>
              <a:ext cx="1553590" cy="18264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fr-FR" sz="1200" b="1">
                  <a:solidFill>
                    <a:schemeClr val="bg1"/>
                  </a:solidFill>
                </a:rPr>
                <a:t>NOUVEAU COLLABORATEUR</a:t>
              </a:r>
            </a:p>
          </p:txBody>
        </p:sp>
      </p:grpSp>
      <p:grpSp>
        <p:nvGrpSpPr>
          <p:cNvPr id="10" name="Groupe 9">
            <a:extLst>
              <a:ext uri="{FF2B5EF4-FFF2-40B4-BE49-F238E27FC236}">
                <a16:creationId xmlns:a16="http://schemas.microsoft.com/office/drawing/2014/main" id="{D96DF545-66C5-74D5-FD11-ACE6EA4E9F94}"/>
              </a:ext>
            </a:extLst>
          </p:cNvPr>
          <p:cNvGrpSpPr>
            <a:grpSpLocks/>
          </p:cNvGrpSpPr>
          <p:nvPr/>
        </p:nvGrpSpPr>
        <p:grpSpPr>
          <a:xfrm>
            <a:off x="4152000" y="1038286"/>
            <a:ext cx="3888000" cy="5297695"/>
            <a:chOff x="1695385" y="1917205"/>
            <a:chExt cx="1673608" cy="2468754"/>
          </a:xfrm>
        </p:grpSpPr>
        <p:sp>
          <p:nvSpPr>
            <p:cNvPr id="11" name="Rectangle 10">
              <a:extLst>
                <a:ext uri="{FF2B5EF4-FFF2-40B4-BE49-F238E27FC236}">
                  <a16:creationId xmlns:a16="http://schemas.microsoft.com/office/drawing/2014/main" id="{A1E2B56C-B301-EDC3-2EB1-40617FCEC21C}"/>
                </a:ext>
              </a:extLst>
            </p:cNvPr>
            <p:cNvSpPr>
              <a:spLocks/>
            </p:cNvSpPr>
            <p:nvPr/>
          </p:nvSpPr>
          <p:spPr>
            <a:xfrm>
              <a:off x="1695385" y="2100218"/>
              <a:ext cx="1673608" cy="228574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fr-FR" sz="1351"/>
            </a:p>
          </p:txBody>
        </p:sp>
        <p:sp>
          <p:nvSpPr>
            <p:cNvPr id="12" name="Rectangle 11">
              <a:extLst>
                <a:ext uri="{FF2B5EF4-FFF2-40B4-BE49-F238E27FC236}">
                  <a16:creationId xmlns:a16="http://schemas.microsoft.com/office/drawing/2014/main" id="{B48A2432-A25F-76BF-C635-EB4374AA8241}"/>
                </a:ext>
              </a:extLst>
            </p:cNvPr>
            <p:cNvSpPr>
              <a:spLocks/>
            </p:cNvSpPr>
            <p:nvPr/>
          </p:nvSpPr>
          <p:spPr>
            <a:xfrm>
              <a:off x="1695385" y="1917205"/>
              <a:ext cx="1673608" cy="17308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fr-FR" sz="1200" b="1">
                  <a:solidFill>
                    <a:schemeClr val="bg1"/>
                  </a:solidFill>
                </a:rPr>
                <a:t>RH</a:t>
              </a:r>
            </a:p>
          </p:txBody>
        </p:sp>
      </p:grpSp>
      <p:sp>
        <p:nvSpPr>
          <p:cNvPr id="20" name="ZoneTexte 19">
            <a:extLst>
              <a:ext uri="{FF2B5EF4-FFF2-40B4-BE49-F238E27FC236}">
                <a16:creationId xmlns:a16="http://schemas.microsoft.com/office/drawing/2014/main" id="{1AAB7A29-0CBC-A0EC-347D-7929E57EF69E}"/>
              </a:ext>
            </a:extLst>
          </p:cNvPr>
          <p:cNvSpPr txBox="1"/>
          <p:nvPr/>
        </p:nvSpPr>
        <p:spPr>
          <a:xfrm>
            <a:off x="641295" y="1482371"/>
            <a:ext cx="2929259" cy="227396"/>
          </a:xfrm>
          <a:prstGeom prst="roundRect">
            <a:avLst>
              <a:gd name="adj" fmla="val 50000"/>
            </a:avLst>
          </a:prstGeom>
          <a:solidFill>
            <a:srgbClr val="00A295"/>
          </a:solidFill>
          <a:ln>
            <a:solidFill>
              <a:schemeClr val="tx1"/>
            </a:solidFill>
          </a:ln>
        </p:spPr>
        <p:txBody>
          <a:bodyPr wrap="square" lIns="0" tIns="0" rIns="0" bIns="0" rtlCol="0" anchor="ctr">
            <a:spAutoFit/>
          </a:bodyPr>
          <a:lstStyle>
            <a:defPPr>
              <a:defRPr lang="fr-FR"/>
            </a:defPPr>
            <a:lvl1pPr algn="ctr">
              <a:defRPr sz="1051">
                <a:solidFill>
                  <a:schemeClr val="bg1"/>
                </a:solidFill>
                <a:latin typeface="+mj-lt"/>
              </a:defRPr>
            </a:lvl1pPr>
          </a:lstStyle>
          <a:p>
            <a:r>
              <a:rPr lang="fr-FR">
                <a:latin typeface="+mn-lt"/>
              </a:rPr>
              <a:t>Besoin de souscrire un mode de restauration</a:t>
            </a:r>
          </a:p>
        </p:txBody>
      </p:sp>
      <p:sp>
        <p:nvSpPr>
          <p:cNvPr id="87" name="Ellipse 86">
            <a:extLst>
              <a:ext uri="{FF2B5EF4-FFF2-40B4-BE49-F238E27FC236}">
                <a16:creationId xmlns:a16="http://schemas.microsoft.com/office/drawing/2014/main" id="{6705C8A2-0CB9-0848-6F4A-2C1691D3EBB9}"/>
              </a:ext>
            </a:extLst>
          </p:cNvPr>
          <p:cNvSpPr/>
          <p:nvPr/>
        </p:nvSpPr>
        <p:spPr>
          <a:xfrm>
            <a:off x="3583057" y="5482729"/>
            <a:ext cx="224620" cy="224620"/>
          </a:xfrm>
          <a:prstGeom prst="ellipse">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200">
              <a:solidFill>
                <a:schemeClr val="bg2">
                  <a:lumMod val="50000"/>
                </a:schemeClr>
              </a:solidFill>
            </a:endParaRPr>
          </a:p>
        </p:txBody>
      </p:sp>
      <p:sp>
        <p:nvSpPr>
          <p:cNvPr id="18" name="Rectangle 17">
            <a:extLst>
              <a:ext uri="{FF2B5EF4-FFF2-40B4-BE49-F238E27FC236}">
                <a16:creationId xmlns:a16="http://schemas.microsoft.com/office/drawing/2014/main" id="{12862308-FF3E-09F1-1F84-AC28BF2BD775}"/>
              </a:ext>
            </a:extLst>
          </p:cNvPr>
          <p:cNvSpPr/>
          <p:nvPr/>
        </p:nvSpPr>
        <p:spPr>
          <a:xfrm>
            <a:off x="436903" y="1891385"/>
            <a:ext cx="3338047" cy="539699"/>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a:solidFill>
                  <a:schemeClr val="bg2">
                    <a:lumMod val="50000"/>
                  </a:schemeClr>
                </a:solidFill>
              </a:rPr>
              <a:t>Consulte le livret d’</a:t>
            </a:r>
            <a:r>
              <a:rPr lang="fr-FR" sz="1200" err="1">
                <a:solidFill>
                  <a:schemeClr val="bg2">
                    <a:lumMod val="50000"/>
                  </a:schemeClr>
                </a:solidFill>
              </a:rPr>
              <a:t>Onboarding</a:t>
            </a:r>
            <a:r>
              <a:rPr lang="fr-FR" sz="1200">
                <a:solidFill>
                  <a:schemeClr val="bg2">
                    <a:lumMod val="50000"/>
                  </a:schemeClr>
                </a:solidFill>
              </a:rPr>
              <a:t> contenant la méthode de souscription des différents modes de restauration</a:t>
            </a:r>
          </a:p>
        </p:txBody>
      </p:sp>
      <p:pic>
        <p:nvPicPr>
          <p:cNvPr id="21" name="Picture 2" descr="Pdf PNG pour téléchargement gratuit">
            <a:extLst>
              <a:ext uri="{FF2B5EF4-FFF2-40B4-BE49-F238E27FC236}">
                <a16:creationId xmlns:a16="http://schemas.microsoft.com/office/drawing/2014/main" id="{0731B2F3-ACE5-4EF9-95A1-DE280FCBCB7F}"/>
              </a:ext>
            </a:extLst>
          </p:cNvPr>
          <p:cNvPicPr>
            <a:picLocks noChangeAspect="1" noChangeArrowheads="1"/>
          </p:cNvPicPr>
          <p:nvPr/>
        </p:nvPicPr>
        <p:blipFill>
          <a:blip r:embed="rId2" cstate="print">
            <a:extLst>
              <a:ext uri="{BEBA8EAE-BF5A-486C-A8C5-ECC9F3942E4B}">
                <a14:imgProps xmlns:a14="http://schemas.microsoft.com/office/drawing/2010/main">
                  <a14:imgLayer r:embed="rId3">
                    <a14:imgEffect>
                      <a14:saturation sat="400000"/>
                    </a14:imgEffect>
                  </a14:imgLayer>
                </a14:imgProps>
              </a:ext>
              <a:ext uri="{28A0092B-C50C-407E-A947-70E740481C1C}">
                <a14:useLocalDpi xmlns:a14="http://schemas.microsoft.com/office/drawing/2010/main" val="0"/>
              </a:ext>
            </a:extLst>
          </a:blip>
          <a:srcRect/>
          <a:stretch>
            <a:fillRect/>
          </a:stretch>
        </p:blipFill>
        <p:spPr bwMode="auto">
          <a:xfrm rot="761301">
            <a:off x="3548410" y="1762535"/>
            <a:ext cx="261068" cy="194116"/>
          </a:xfrm>
          <a:prstGeom prst="rect">
            <a:avLst/>
          </a:prstGeom>
          <a:noFill/>
          <a:extLst>
            <a:ext uri="{909E8E84-426E-40DD-AFC4-6F175D3DCCD1}">
              <a14:hiddenFill xmlns:a14="http://schemas.microsoft.com/office/drawing/2010/main">
                <a:solidFill>
                  <a:srgbClr val="FFFFFF"/>
                </a:solidFill>
              </a14:hiddenFill>
            </a:ext>
          </a:extLst>
        </p:spPr>
      </p:pic>
      <p:sp>
        <p:nvSpPr>
          <p:cNvPr id="23" name="Rectangle 22">
            <a:extLst>
              <a:ext uri="{FF2B5EF4-FFF2-40B4-BE49-F238E27FC236}">
                <a16:creationId xmlns:a16="http://schemas.microsoft.com/office/drawing/2014/main" id="{BF18F1AB-8CAC-BEFA-0567-C82EC8020CFB}"/>
              </a:ext>
            </a:extLst>
          </p:cNvPr>
          <p:cNvSpPr/>
          <p:nvPr/>
        </p:nvSpPr>
        <p:spPr>
          <a:xfrm>
            <a:off x="436905" y="3197207"/>
            <a:ext cx="3338047" cy="601364"/>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a:solidFill>
                  <a:schemeClr val="bg2">
                    <a:lumMod val="50000"/>
                  </a:schemeClr>
                </a:solidFill>
              </a:rPr>
              <a:t>Choisit son mode de restauration</a:t>
            </a:r>
          </a:p>
          <a:p>
            <a:pPr algn="ctr"/>
            <a:r>
              <a:rPr lang="fr-FR" sz="1200">
                <a:solidFill>
                  <a:schemeClr val="bg2">
                    <a:lumMod val="50000"/>
                  </a:schemeClr>
                </a:solidFill>
              </a:rPr>
              <a:t>(peut choisir jusqu’à trois modes de restauration disponibles)</a:t>
            </a:r>
          </a:p>
        </p:txBody>
      </p:sp>
      <p:sp>
        <p:nvSpPr>
          <p:cNvPr id="26" name="Rectangle : avec coin rogné 25">
            <a:extLst>
              <a:ext uri="{FF2B5EF4-FFF2-40B4-BE49-F238E27FC236}">
                <a16:creationId xmlns:a16="http://schemas.microsoft.com/office/drawing/2014/main" id="{C2771FFC-513F-6D97-1393-7D5DAF9861BB}"/>
              </a:ext>
            </a:extLst>
          </p:cNvPr>
          <p:cNvSpPr/>
          <p:nvPr/>
        </p:nvSpPr>
        <p:spPr>
          <a:xfrm>
            <a:off x="606393" y="3998377"/>
            <a:ext cx="924863" cy="430513"/>
          </a:xfrm>
          <a:prstGeom prst="snip1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a:solidFill>
                  <a:schemeClr val="bg2">
                    <a:lumMod val="50000"/>
                  </a:schemeClr>
                </a:solidFill>
              </a:rPr>
              <a:t>ENS</a:t>
            </a:r>
          </a:p>
        </p:txBody>
      </p:sp>
      <p:sp>
        <p:nvSpPr>
          <p:cNvPr id="27" name="Rectangle : avec coin rogné 26">
            <a:extLst>
              <a:ext uri="{FF2B5EF4-FFF2-40B4-BE49-F238E27FC236}">
                <a16:creationId xmlns:a16="http://schemas.microsoft.com/office/drawing/2014/main" id="{4E375681-E2B5-5706-7898-173B7D3749C0}"/>
              </a:ext>
            </a:extLst>
          </p:cNvPr>
          <p:cNvSpPr/>
          <p:nvPr/>
        </p:nvSpPr>
        <p:spPr>
          <a:xfrm>
            <a:off x="1643495" y="3998377"/>
            <a:ext cx="924863" cy="430513"/>
          </a:xfrm>
          <a:prstGeom prst="snip1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a:solidFill>
                  <a:schemeClr val="bg2">
                    <a:lumMod val="50000"/>
                  </a:schemeClr>
                </a:solidFill>
              </a:rPr>
              <a:t>AS Descartes</a:t>
            </a:r>
          </a:p>
        </p:txBody>
      </p:sp>
      <p:sp>
        <p:nvSpPr>
          <p:cNvPr id="29" name="Rectangle : avec coin rogné 28">
            <a:extLst>
              <a:ext uri="{FF2B5EF4-FFF2-40B4-BE49-F238E27FC236}">
                <a16:creationId xmlns:a16="http://schemas.microsoft.com/office/drawing/2014/main" id="{DCA7939D-1F13-0885-2CBC-FEF94DC0043D}"/>
              </a:ext>
            </a:extLst>
          </p:cNvPr>
          <p:cNvSpPr/>
          <p:nvPr/>
        </p:nvSpPr>
        <p:spPr>
          <a:xfrm>
            <a:off x="2680598" y="3998377"/>
            <a:ext cx="924863" cy="430513"/>
          </a:xfrm>
          <a:prstGeom prst="snip1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a:solidFill>
                  <a:schemeClr val="bg2">
                    <a:lumMod val="50000"/>
                  </a:schemeClr>
                </a:solidFill>
              </a:rPr>
              <a:t>LE CROUS</a:t>
            </a:r>
          </a:p>
        </p:txBody>
      </p:sp>
      <p:sp>
        <p:nvSpPr>
          <p:cNvPr id="32" name="Rectangle 31">
            <a:extLst>
              <a:ext uri="{FF2B5EF4-FFF2-40B4-BE49-F238E27FC236}">
                <a16:creationId xmlns:a16="http://schemas.microsoft.com/office/drawing/2014/main" id="{60F8419B-CF51-620D-6D4F-A41B44CCAB45}"/>
              </a:ext>
            </a:extLst>
          </p:cNvPr>
          <p:cNvSpPr/>
          <p:nvPr/>
        </p:nvSpPr>
        <p:spPr>
          <a:xfrm>
            <a:off x="606394" y="4644112"/>
            <a:ext cx="924863" cy="530731"/>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algn="ctr"/>
            <a:r>
              <a:rPr lang="fr-FR" sz="1200">
                <a:solidFill>
                  <a:schemeClr val="bg2">
                    <a:lumMod val="50000"/>
                  </a:schemeClr>
                </a:solidFill>
              </a:rPr>
              <a:t>Informe les RH</a:t>
            </a:r>
          </a:p>
        </p:txBody>
      </p:sp>
      <p:sp>
        <p:nvSpPr>
          <p:cNvPr id="34" name="Rectangle 33">
            <a:extLst>
              <a:ext uri="{FF2B5EF4-FFF2-40B4-BE49-F238E27FC236}">
                <a16:creationId xmlns:a16="http://schemas.microsoft.com/office/drawing/2014/main" id="{0A00BD3E-ECCB-862A-14EA-3F6A12CBE4D8}"/>
              </a:ext>
            </a:extLst>
          </p:cNvPr>
          <p:cNvSpPr/>
          <p:nvPr/>
        </p:nvSpPr>
        <p:spPr>
          <a:xfrm>
            <a:off x="1643426" y="4637442"/>
            <a:ext cx="924863" cy="537399"/>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algn="ctr"/>
            <a:r>
              <a:rPr lang="fr-FR" sz="1200">
                <a:solidFill>
                  <a:schemeClr val="bg2">
                    <a:lumMod val="50000"/>
                  </a:schemeClr>
                </a:solidFill>
              </a:rPr>
              <a:t>Complète le formulaire</a:t>
            </a:r>
          </a:p>
        </p:txBody>
      </p:sp>
      <p:sp>
        <p:nvSpPr>
          <p:cNvPr id="36" name="Rectangle 35">
            <a:extLst>
              <a:ext uri="{FF2B5EF4-FFF2-40B4-BE49-F238E27FC236}">
                <a16:creationId xmlns:a16="http://schemas.microsoft.com/office/drawing/2014/main" id="{21B3644D-BD54-666D-E7EA-DBB138AAD8EF}"/>
              </a:ext>
            </a:extLst>
          </p:cNvPr>
          <p:cNvSpPr/>
          <p:nvPr/>
        </p:nvSpPr>
        <p:spPr>
          <a:xfrm>
            <a:off x="1255101" y="5381985"/>
            <a:ext cx="1701515" cy="438368"/>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fr-FR" sz="1200">
                <a:solidFill>
                  <a:schemeClr val="bg2">
                    <a:lumMod val="50000"/>
                  </a:schemeClr>
                </a:solidFill>
              </a:rPr>
              <a:t>Transmet le formulaire à l’AS Descartes</a:t>
            </a:r>
          </a:p>
        </p:txBody>
      </p:sp>
      <p:cxnSp>
        <p:nvCxnSpPr>
          <p:cNvPr id="48" name="Connecteur droit avec flèche 47">
            <a:extLst>
              <a:ext uri="{FF2B5EF4-FFF2-40B4-BE49-F238E27FC236}">
                <a16:creationId xmlns:a16="http://schemas.microsoft.com/office/drawing/2014/main" id="{43CD11AA-3F04-2E6B-5D54-43CC6240664B}"/>
              </a:ext>
            </a:extLst>
          </p:cNvPr>
          <p:cNvCxnSpPr>
            <a:cxnSpLocks/>
            <a:endCxn id="26" idx="3"/>
          </p:cNvCxnSpPr>
          <p:nvPr/>
        </p:nvCxnSpPr>
        <p:spPr>
          <a:xfrm>
            <a:off x="1068823" y="3798570"/>
            <a:ext cx="0" cy="19980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50" name="Connecteur droit avec flèche 49">
            <a:extLst>
              <a:ext uri="{FF2B5EF4-FFF2-40B4-BE49-F238E27FC236}">
                <a16:creationId xmlns:a16="http://schemas.microsoft.com/office/drawing/2014/main" id="{540D1222-6ACB-FBC0-7D50-6A94C9F99D87}"/>
              </a:ext>
            </a:extLst>
          </p:cNvPr>
          <p:cNvCxnSpPr>
            <a:cxnSpLocks/>
            <a:stCxn id="23" idx="2"/>
            <a:endCxn id="27" idx="3"/>
          </p:cNvCxnSpPr>
          <p:nvPr/>
        </p:nvCxnSpPr>
        <p:spPr>
          <a:xfrm flipH="1">
            <a:off x="2105929" y="3798570"/>
            <a:ext cx="1" cy="19980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52" name="Connecteur droit avec flèche 51">
            <a:extLst>
              <a:ext uri="{FF2B5EF4-FFF2-40B4-BE49-F238E27FC236}">
                <a16:creationId xmlns:a16="http://schemas.microsoft.com/office/drawing/2014/main" id="{E7C6CEBF-DFFD-A2D2-3874-03FFAB47D5DB}"/>
              </a:ext>
            </a:extLst>
          </p:cNvPr>
          <p:cNvCxnSpPr>
            <a:cxnSpLocks/>
            <a:endCxn id="29" idx="3"/>
          </p:cNvCxnSpPr>
          <p:nvPr/>
        </p:nvCxnSpPr>
        <p:spPr>
          <a:xfrm>
            <a:off x="3143032" y="3798570"/>
            <a:ext cx="1" cy="19980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55" name="Connecteur droit avec flèche 54">
            <a:extLst>
              <a:ext uri="{FF2B5EF4-FFF2-40B4-BE49-F238E27FC236}">
                <a16:creationId xmlns:a16="http://schemas.microsoft.com/office/drawing/2014/main" id="{99D16057-89D4-F966-6CE6-F9F16C83E319}"/>
              </a:ext>
            </a:extLst>
          </p:cNvPr>
          <p:cNvCxnSpPr>
            <a:cxnSpLocks/>
            <a:stCxn id="26" idx="1"/>
            <a:endCxn id="32" idx="0"/>
          </p:cNvCxnSpPr>
          <p:nvPr/>
        </p:nvCxnSpPr>
        <p:spPr>
          <a:xfrm>
            <a:off x="1068825" y="4428889"/>
            <a:ext cx="1" cy="21522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61" name="Rectangle 60">
            <a:extLst>
              <a:ext uri="{FF2B5EF4-FFF2-40B4-BE49-F238E27FC236}">
                <a16:creationId xmlns:a16="http://schemas.microsoft.com/office/drawing/2014/main" id="{EA0BE732-EED9-DDE2-E863-5593C73927E2}"/>
              </a:ext>
            </a:extLst>
          </p:cNvPr>
          <p:cNvSpPr/>
          <p:nvPr/>
        </p:nvSpPr>
        <p:spPr>
          <a:xfrm>
            <a:off x="5065939" y="4644112"/>
            <a:ext cx="2060127" cy="530731"/>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algn="ctr"/>
            <a:r>
              <a:rPr lang="fr-FR" sz="1200">
                <a:solidFill>
                  <a:schemeClr val="bg2">
                    <a:lumMod val="50000"/>
                  </a:schemeClr>
                </a:solidFill>
              </a:rPr>
              <a:t>Inscrit l’agent sur la plateforme du CROUS</a:t>
            </a:r>
          </a:p>
        </p:txBody>
      </p:sp>
      <p:sp>
        <p:nvSpPr>
          <p:cNvPr id="65" name="Rectangle 64">
            <a:extLst>
              <a:ext uri="{FF2B5EF4-FFF2-40B4-BE49-F238E27FC236}">
                <a16:creationId xmlns:a16="http://schemas.microsoft.com/office/drawing/2014/main" id="{D50035BB-0B10-6145-2588-E0892D261538}"/>
              </a:ext>
            </a:extLst>
          </p:cNvPr>
          <p:cNvSpPr/>
          <p:nvPr/>
        </p:nvSpPr>
        <p:spPr>
          <a:xfrm>
            <a:off x="8648986" y="4637443"/>
            <a:ext cx="2846895" cy="537395"/>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45720" rIns="36000" bIns="45720" rtlCol="0" anchor="ctr"/>
          <a:lstStyle/>
          <a:p>
            <a:pPr algn="ctr"/>
            <a:r>
              <a:rPr lang="fr-FR" sz="1050">
                <a:solidFill>
                  <a:schemeClr val="accent1"/>
                </a:solidFill>
              </a:rPr>
              <a:t>CROUS</a:t>
            </a:r>
          </a:p>
          <a:p>
            <a:pPr algn="ctr"/>
            <a:r>
              <a:rPr lang="fr-FR" sz="1200" dirty="0">
                <a:solidFill>
                  <a:schemeClr val="bg2">
                    <a:lumMod val="50000"/>
                  </a:schemeClr>
                </a:solidFill>
              </a:rPr>
              <a:t>Informe automatiquement l’agent pour la suite du processus</a:t>
            </a:r>
          </a:p>
        </p:txBody>
      </p:sp>
      <p:cxnSp>
        <p:nvCxnSpPr>
          <p:cNvPr id="74" name="Connecteur droit avec flèche 73">
            <a:extLst>
              <a:ext uri="{FF2B5EF4-FFF2-40B4-BE49-F238E27FC236}">
                <a16:creationId xmlns:a16="http://schemas.microsoft.com/office/drawing/2014/main" id="{9324C53A-F1BB-BC70-500B-947E82771989}"/>
              </a:ext>
            </a:extLst>
          </p:cNvPr>
          <p:cNvCxnSpPr>
            <a:cxnSpLocks/>
            <a:stCxn id="36" idx="3"/>
            <a:endCxn id="87" idx="2"/>
          </p:cNvCxnSpPr>
          <p:nvPr/>
        </p:nvCxnSpPr>
        <p:spPr>
          <a:xfrm flipV="1">
            <a:off x="2956615" y="5595039"/>
            <a:ext cx="626443" cy="613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98" name="Connecteur droit avec flèche 97">
            <a:extLst>
              <a:ext uri="{FF2B5EF4-FFF2-40B4-BE49-F238E27FC236}">
                <a16:creationId xmlns:a16="http://schemas.microsoft.com/office/drawing/2014/main" id="{E85584A6-8905-030C-4815-4B8BA89E8DF7}"/>
              </a:ext>
            </a:extLst>
          </p:cNvPr>
          <p:cNvCxnSpPr>
            <a:cxnSpLocks/>
            <a:stCxn id="61" idx="3"/>
            <a:endCxn id="65" idx="1"/>
          </p:cNvCxnSpPr>
          <p:nvPr/>
        </p:nvCxnSpPr>
        <p:spPr>
          <a:xfrm flipV="1">
            <a:off x="7126065" y="4906141"/>
            <a:ext cx="1522921" cy="333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00" name="Ellipse 99">
            <a:extLst>
              <a:ext uri="{FF2B5EF4-FFF2-40B4-BE49-F238E27FC236}">
                <a16:creationId xmlns:a16="http://schemas.microsoft.com/office/drawing/2014/main" id="{2747EB3F-CF02-9E27-ABC7-CECFD0694F18}"/>
              </a:ext>
            </a:extLst>
          </p:cNvPr>
          <p:cNvSpPr/>
          <p:nvPr/>
        </p:nvSpPr>
        <p:spPr>
          <a:xfrm>
            <a:off x="9960122" y="5416019"/>
            <a:ext cx="224620" cy="224620"/>
          </a:xfrm>
          <a:prstGeom prst="ellipse">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200">
              <a:solidFill>
                <a:schemeClr val="bg2">
                  <a:lumMod val="50000"/>
                </a:schemeClr>
              </a:solidFill>
            </a:endParaRPr>
          </a:p>
        </p:txBody>
      </p:sp>
      <p:pic>
        <p:nvPicPr>
          <p:cNvPr id="109" name="Graphique 108" descr="Adresse de courrier avec un remplissage uni">
            <a:extLst>
              <a:ext uri="{FF2B5EF4-FFF2-40B4-BE49-F238E27FC236}">
                <a16:creationId xmlns:a16="http://schemas.microsoft.com/office/drawing/2014/main" id="{E49C5840-EE87-2558-F9CE-DA38D144ECF4}"/>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359666" y="5083965"/>
            <a:ext cx="181753" cy="181753"/>
          </a:xfrm>
          <a:prstGeom prst="rect">
            <a:avLst/>
          </a:prstGeom>
        </p:spPr>
      </p:pic>
      <p:pic>
        <p:nvPicPr>
          <p:cNvPr id="113" name="Graphique 112" descr="Adresse de courrier avec un remplissage uni">
            <a:extLst>
              <a:ext uri="{FF2B5EF4-FFF2-40B4-BE49-F238E27FC236}">
                <a16:creationId xmlns:a16="http://schemas.microsoft.com/office/drawing/2014/main" id="{8974B390-B37D-24F4-AA4F-0D7E3DD3D3EB}"/>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2774861" y="5720901"/>
            <a:ext cx="181753" cy="181753"/>
          </a:xfrm>
          <a:prstGeom prst="rect">
            <a:avLst/>
          </a:prstGeom>
        </p:spPr>
      </p:pic>
      <p:sp>
        <p:nvSpPr>
          <p:cNvPr id="114" name="Rectangle 113">
            <a:extLst>
              <a:ext uri="{FF2B5EF4-FFF2-40B4-BE49-F238E27FC236}">
                <a16:creationId xmlns:a16="http://schemas.microsoft.com/office/drawing/2014/main" id="{577675DC-7E14-69AE-4255-3EA467F6D9F0}"/>
              </a:ext>
            </a:extLst>
          </p:cNvPr>
          <p:cNvSpPr/>
          <p:nvPr/>
        </p:nvSpPr>
        <p:spPr>
          <a:xfrm>
            <a:off x="4330210" y="5811775"/>
            <a:ext cx="1595727" cy="438368"/>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algn="ctr"/>
            <a:r>
              <a:rPr lang="fr-FR" sz="1200">
                <a:solidFill>
                  <a:schemeClr val="bg2">
                    <a:lumMod val="50000"/>
                  </a:schemeClr>
                </a:solidFill>
              </a:rPr>
              <a:t>Remplit le fichier de suivi Excel</a:t>
            </a:r>
          </a:p>
        </p:txBody>
      </p:sp>
      <p:sp>
        <p:nvSpPr>
          <p:cNvPr id="115" name="Rectangle 114">
            <a:extLst>
              <a:ext uri="{FF2B5EF4-FFF2-40B4-BE49-F238E27FC236}">
                <a16:creationId xmlns:a16="http://schemas.microsoft.com/office/drawing/2014/main" id="{4038D643-CDB7-B8A6-3803-EE02CE238FDC}"/>
              </a:ext>
            </a:extLst>
          </p:cNvPr>
          <p:cNvSpPr/>
          <p:nvPr/>
        </p:nvSpPr>
        <p:spPr>
          <a:xfrm>
            <a:off x="6179103" y="5811775"/>
            <a:ext cx="1595727" cy="438368"/>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algn="ctr"/>
            <a:r>
              <a:rPr lang="fr-FR" sz="1200">
                <a:solidFill>
                  <a:schemeClr val="bg2">
                    <a:lumMod val="50000"/>
                  </a:schemeClr>
                </a:solidFill>
              </a:rPr>
              <a:t>Envoie la demande d’inscription à l’ENS</a:t>
            </a:r>
          </a:p>
        </p:txBody>
      </p:sp>
      <p:pic>
        <p:nvPicPr>
          <p:cNvPr id="116" name="Graphique 115" descr="Adresse de courrier avec un remplissage uni">
            <a:extLst>
              <a:ext uri="{FF2B5EF4-FFF2-40B4-BE49-F238E27FC236}">
                <a16:creationId xmlns:a16="http://schemas.microsoft.com/office/drawing/2014/main" id="{C30573F3-FA0C-37B2-BA71-932F858E25AC}"/>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7597701" y="6158180"/>
            <a:ext cx="181753" cy="181753"/>
          </a:xfrm>
          <a:prstGeom prst="rect">
            <a:avLst/>
          </a:prstGeom>
        </p:spPr>
      </p:pic>
      <p:cxnSp>
        <p:nvCxnSpPr>
          <p:cNvPr id="117" name="Connecteur : en angle 116">
            <a:extLst>
              <a:ext uri="{FF2B5EF4-FFF2-40B4-BE49-F238E27FC236}">
                <a16:creationId xmlns:a16="http://schemas.microsoft.com/office/drawing/2014/main" id="{9B063B74-5BE4-8B23-1F52-A6BC0FE271AA}"/>
              </a:ext>
            </a:extLst>
          </p:cNvPr>
          <p:cNvCxnSpPr>
            <a:cxnSpLocks/>
            <a:stCxn id="32" idx="2"/>
            <a:endCxn id="114" idx="1"/>
          </p:cNvCxnSpPr>
          <p:nvPr/>
        </p:nvCxnSpPr>
        <p:spPr>
          <a:xfrm rot="16200000" flipH="1">
            <a:off x="2271458" y="3972209"/>
            <a:ext cx="856119" cy="3261385"/>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20" name="Connecteur droit avec flèche 119">
            <a:extLst>
              <a:ext uri="{FF2B5EF4-FFF2-40B4-BE49-F238E27FC236}">
                <a16:creationId xmlns:a16="http://schemas.microsoft.com/office/drawing/2014/main" id="{6113185C-4325-D4EB-CB75-F5F2146CD6A9}"/>
              </a:ext>
            </a:extLst>
          </p:cNvPr>
          <p:cNvCxnSpPr>
            <a:cxnSpLocks/>
            <a:stCxn id="114" idx="3"/>
            <a:endCxn id="115" idx="1"/>
          </p:cNvCxnSpPr>
          <p:nvPr/>
        </p:nvCxnSpPr>
        <p:spPr>
          <a:xfrm>
            <a:off x="5925935" y="6030959"/>
            <a:ext cx="253168"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23" name="Ellipse 122">
            <a:extLst>
              <a:ext uri="{FF2B5EF4-FFF2-40B4-BE49-F238E27FC236}">
                <a16:creationId xmlns:a16="http://schemas.microsoft.com/office/drawing/2014/main" id="{EB310043-A104-E6FC-C2AB-5DED4E077434}"/>
              </a:ext>
            </a:extLst>
          </p:cNvPr>
          <p:cNvSpPr/>
          <p:nvPr/>
        </p:nvSpPr>
        <p:spPr>
          <a:xfrm>
            <a:off x="9915221" y="5918650"/>
            <a:ext cx="224620" cy="224620"/>
          </a:xfrm>
          <a:prstGeom prst="ellipse">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200">
              <a:solidFill>
                <a:schemeClr val="bg2">
                  <a:lumMod val="50000"/>
                </a:schemeClr>
              </a:solidFill>
            </a:endParaRPr>
          </a:p>
        </p:txBody>
      </p:sp>
      <p:cxnSp>
        <p:nvCxnSpPr>
          <p:cNvPr id="124" name="Connecteur droit avec flèche 123">
            <a:extLst>
              <a:ext uri="{FF2B5EF4-FFF2-40B4-BE49-F238E27FC236}">
                <a16:creationId xmlns:a16="http://schemas.microsoft.com/office/drawing/2014/main" id="{F40CFF76-5624-51D3-6E4A-2DE047F4EF4B}"/>
              </a:ext>
            </a:extLst>
          </p:cNvPr>
          <p:cNvCxnSpPr>
            <a:cxnSpLocks/>
            <a:stCxn id="115" idx="3"/>
            <a:endCxn id="123" idx="2"/>
          </p:cNvCxnSpPr>
          <p:nvPr/>
        </p:nvCxnSpPr>
        <p:spPr>
          <a:xfrm>
            <a:off x="7774831" y="6030959"/>
            <a:ext cx="2140391"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pic>
        <p:nvPicPr>
          <p:cNvPr id="130" name="Picture 4" descr="Microsoft Excel Logo - Télécharger PNG et vecteur">
            <a:extLst>
              <a:ext uri="{FF2B5EF4-FFF2-40B4-BE49-F238E27FC236}">
                <a16:creationId xmlns:a16="http://schemas.microsoft.com/office/drawing/2014/main" id="{4C4CC8C1-19AC-AE2C-88C9-B6BB49A3E17F}"/>
              </a:ext>
            </a:extLst>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rot="572966">
            <a:off x="5451405" y="5657194"/>
            <a:ext cx="256023" cy="256023"/>
          </a:xfrm>
          <a:prstGeom prst="rect">
            <a:avLst/>
          </a:prstGeom>
          <a:noFill/>
          <a:extLst>
            <a:ext uri="{909E8E84-426E-40DD-AFC4-6F175D3DCCD1}">
              <a14:hiddenFill xmlns:a14="http://schemas.microsoft.com/office/drawing/2010/main">
                <a:solidFill>
                  <a:srgbClr val="FFFFFF"/>
                </a:solidFill>
              </a14:hiddenFill>
            </a:ext>
          </a:extLst>
        </p:spPr>
      </p:pic>
      <p:pic>
        <p:nvPicPr>
          <p:cNvPr id="131" name="Graphique 130" descr="Clavier avec un remplissage uni">
            <a:extLst>
              <a:ext uri="{FF2B5EF4-FFF2-40B4-BE49-F238E27FC236}">
                <a16:creationId xmlns:a16="http://schemas.microsoft.com/office/drawing/2014/main" id="{33C55B8B-C102-6DD4-CBA7-5F8A4F7FAD23}"/>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rot="1090740">
            <a:off x="5720450" y="5634811"/>
            <a:ext cx="356757" cy="356757"/>
          </a:xfrm>
          <a:prstGeom prst="rect">
            <a:avLst/>
          </a:prstGeom>
        </p:spPr>
      </p:pic>
      <p:cxnSp>
        <p:nvCxnSpPr>
          <p:cNvPr id="140" name="Connecteur droit avec flèche 139">
            <a:extLst>
              <a:ext uri="{FF2B5EF4-FFF2-40B4-BE49-F238E27FC236}">
                <a16:creationId xmlns:a16="http://schemas.microsoft.com/office/drawing/2014/main" id="{29AD5BCC-6A8F-FFF4-8BF9-AF326521AF5D}"/>
              </a:ext>
            </a:extLst>
          </p:cNvPr>
          <p:cNvCxnSpPr>
            <a:cxnSpLocks/>
            <a:stCxn id="20" idx="2"/>
            <a:endCxn id="18" idx="0"/>
          </p:cNvCxnSpPr>
          <p:nvPr/>
        </p:nvCxnSpPr>
        <p:spPr>
          <a:xfrm>
            <a:off x="2105925" y="1709767"/>
            <a:ext cx="2" cy="18161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42" name="Connecteur droit avec flèche 141">
            <a:extLst>
              <a:ext uri="{FF2B5EF4-FFF2-40B4-BE49-F238E27FC236}">
                <a16:creationId xmlns:a16="http://schemas.microsoft.com/office/drawing/2014/main" id="{8449E2DF-B471-5DE4-1C4E-001CB926E4D4}"/>
              </a:ext>
            </a:extLst>
          </p:cNvPr>
          <p:cNvCxnSpPr>
            <a:cxnSpLocks/>
            <a:stCxn id="40" idx="2"/>
            <a:endCxn id="23" idx="0"/>
          </p:cNvCxnSpPr>
          <p:nvPr/>
        </p:nvCxnSpPr>
        <p:spPr>
          <a:xfrm>
            <a:off x="2105925" y="3072717"/>
            <a:ext cx="3" cy="12449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40" name="Rectangle 39">
            <a:extLst>
              <a:ext uri="{FF2B5EF4-FFF2-40B4-BE49-F238E27FC236}">
                <a16:creationId xmlns:a16="http://schemas.microsoft.com/office/drawing/2014/main" id="{FEADFFBC-C1F0-5FD8-EC1E-B2AD6DDF15D1}"/>
              </a:ext>
            </a:extLst>
          </p:cNvPr>
          <p:cNvSpPr/>
          <p:nvPr/>
        </p:nvSpPr>
        <p:spPr>
          <a:xfrm>
            <a:off x="436902" y="2555217"/>
            <a:ext cx="3338047" cy="517500"/>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a:solidFill>
                  <a:schemeClr val="bg2">
                    <a:lumMod val="50000"/>
                  </a:schemeClr>
                </a:solidFill>
              </a:rPr>
              <a:t>Transmet le formulaire de demande de carte multifonction / badge complété ainsi que les documents à fournir</a:t>
            </a:r>
          </a:p>
        </p:txBody>
      </p:sp>
      <p:cxnSp>
        <p:nvCxnSpPr>
          <p:cNvPr id="42" name="Connecteur droit avec flèche 41">
            <a:extLst>
              <a:ext uri="{FF2B5EF4-FFF2-40B4-BE49-F238E27FC236}">
                <a16:creationId xmlns:a16="http://schemas.microsoft.com/office/drawing/2014/main" id="{E649FF68-6C9E-D053-04FA-04F1A1BE806E}"/>
              </a:ext>
            </a:extLst>
          </p:cNvPr>
          <p:cNvCxnSpPr>
            <a:cxnSpLocks/>
            <a:stCxn id="18" idx="2"/>
            <a:endCxn id="40" idx="0"/>
          </p:cNvCxnSpPr>
          <p:nvPr/>
        </p:nvCxnSpPr>
        <p:spPr>
          <a:xfrm flipH="1">
            <a:off x="2105924" y="2431085"/>
            <a:ext cx="3" cy="12413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pic>
        <p:nvPicPr>
          <p:cNvPr id="46" name="Picture 2" descr="Microsoft Word Logo - Télécharger PNG et vecteur">
            <a:extLst>
              <a:ext uri="{FF2B5EF4-FFF2-40B4-BE49-F238E27FC236}">
                <a16:creationId xmlns:a16="http://schemas.microsoft.com/office/drawing/2014/main" id="{CC09AD5F-EE1A-5067-B7DE-C536685326BF}"/>
              </a:ext>
            </a:extLst>
          </p:cNvPr>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rot="610546">
            <a:off x="3586821" y="2491329"/>
            <a:ext cx="184249" cy="184249"/>
          </a:xfrm>
          <a:prstGeom prst="rect">
            <a:avLst/>
          </a:prstGeom>
          <a:noFill/>
          <a:extLst>
            <a:ext uri="{909E8E84-426E-40DD-AFC4-6F175D3DCCD1}">
              <a14:hiddenFill xmlns:a14="http://schemas.microsoft.com/office/drawing/2010/main">
                <a:solidFill>
                  <a:srgbClr val="FFFFFF"/>
                </a:solidFill>
              </a14:hiddenFill>
            </a:ext>
          </a:extLst>
        </p:spPr>
      </p:pic>
      <p:pic>
        <p:nvPicPr>
          <p:cNvPr id="54" name="Graphique 53" descr="Adresse de courrier avec un remplissage uni">
            <a:extLst>
              <a:ext uri="{FF2B5EF4-FFF2-40B4-BE49-F238E27FC236}">
                <a16:creationId xmlns:a16="http://schemas.microsoft.com/office/drawing/2014/main" id="{E27F005D-D2D1-7F30-2E58-6F1429746B22}"/>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3588068" y="2946057"/>
            <a:ext cx="181753" cy="181753"/>
          </a:xfrm>
          <a:prstGeom prst="rect">
            <a:avLst/>
          </a:prstGeom>
        </p:spPr>
      </p:pic>
      <p:pic>
        <p:nvPicPr>
          <p:cNvPr id="14" name="Picture 2" descr="Microsoft Word Logo - Télécharger PNG et vecteur">
            <a:extLst>
              <a:ext uri="{FF2B5EF4-FFF2-40B4-BE49-F238E27FC236}">
                <a16:creationId xmlns:a16="http://schemas.microsoft.com/office/drawing/2014/main" id="{F1672E7B-56A1-60D6-8BB3-801F6966D95F}"/>
              </a:ext>
            </a:extLst>
          </p:cNvPr>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rot="610546">
            <a:off x="2357261" y="4545317"/>
            <a:ext cx="184249" cy="184249"/>
          </a:xfrm>
          <a:prstGeom prst="rect">
            <a:avLst/>
          </a:prstGeom>
          <a:noFill/>
          <a:extLst>
            <a:ext uri="{909E8E84-426E-40DD-AFC4-6F175D3DCCD1}">
              <a14:hiddenFill xmlns:a14="http://schemas.microsoft.com/office/drawing/2010/main">
                <a:solidFill>
                  <a:srgbClr val="FFFFFF"/>
                </a:solidFill>
              </a14:hiddenFill>
            </a:ext>
          </a:extLst>
        </p:spPr>
      </p:pic>
      <p:sp>
        <p:nvSpPr>
          <p:cNvPr id="19" name="Espace réservé du contenu 2">
            <a:extLst>
              <a:ext uri="{FF2B5EF4-FFF2-40B4-BE49-F238E27FC236}">
                <a16:creationId xmlns:a16="http://schemas.microsoft.com/office/drawing/2014/main" id="{52349F2B-D9ED-FF42-0A3E-7CA089AF73C3}"/>
              </a:ext>
            </a:extLst>
          </p:cNvPr>
          <p:cNvSpPr>
            <a:spLocks noGrp="1"/>
          </p:cNvSpPr>
          <p:nvPr>
            <p:ph sz="quarter" idx="10"/>
          </p:nvPr>
        </p:nvSpPr>
        <p:spPr>
          <a:xfrm>
            <a:off x="310817" y="118621"/>
            <a:ext cx="6070601" cy="216000"/>
          </a:xfrm>
        </p:spPr>
        <p:txBody>
          <a:bodyPr/>
          <a:lstStyle/>
          <a:p>
            <a:r>
              <a:rPr lang="fr-FR"/>
              <a:t>Ressources Humaines</a:t>
            </a:r>
          </a:p>
        </p:txBody>
      </p:sp>
      <p:cxnSp>
        <p:nvCxnSpPr>
          <p:cNvPr id="38" name="Connecteur droit avec flèche 37">
            <a:extLst>
              <a:ext uri="{FF2B5EF4-FFF2-40B4-BE49-F238E27FC236}">
                <a16:creationId xmlns:a16="http://schemas.microsoft.com/office/drawing/2014/main" id="{4EBE6CDE-B7D2-2D48-2A58-D6C210E3D0C0}"/>
              </a:ext>
            </a:extLst>
          </p:cNvPr>
          <p:cNvCxnSpPr>
            <a:cxnSpLocks/>
            <a:stCxn id="27" idx="1"/>
            <a:endCxn id="34" idx="0"/>
          </p:cNvCxnSpPr>
          <p:nvPr/>
        </p:nvCxnSpPr>
        <p:spPr>
          <a:xfrm flipH="1">
            <a:off x="2105858" y="4428892"/>
            <a:ext cx="71" cy="20855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66" name="Connecteur droit avec flèche 65">
            <a:extLst>
              <a:ext uri="{FF2B5EF4-FFF2-40B4-BE49-F238E27FC236}">
                <a16:creationId xmlns:a16="http://schemas.microsoft.com/office/drawing/2014/main" id="{46C0784D-9B78-E0AD-F033-147785E3C601}"/>
              </a:ext>
            </a:extLst>
          </p:cNvPr>
          <p:cNvCxnSpPr>
            <a:stCxn id="34" idx="2"/>
            <a:endCxn id="36" idx="0"/>
          </p:cNvCxnSpPr>
          <p:nvPr/>
        </p:nvCxnSpPr>
        <p:spPr>
          <a:xfrm>
            <a:off x="2105856" y="5174841"/>
            <a:ext cx="0" cy="20714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82" name="Connecteur : en angle 81">
            <a:extLst>
              <a:ext uri="{FF2B5EF4-FFF2-40B4-BE49-F238E27FC236}">
                <a16:creationId xmlns:a16="http://schemas.microsoft.com/office/drawing/2014/main" id="{8E1292F9-F020-60B9-2771-3FBA89B98912}"/>
              </a:ext>
            </a:extLst>
          </p:cNvPr>
          <p:cNvCxnSpPr>
            <a:stCxn id="29" idx="1"/>
            <a:endCxn id="61" idx="1"/>
          </p:cNvCxnSpPr>
          <p:nvPr/>
        </p:nvCxnSpPr>
        <p:spPr>
          <a:xfrm rot="16200000" flipH="1">
            <a:off x="3864189" y="3707729"/>
            <a:ext cx="480588" cy="1922908"/>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90" name="Connecteur droit avec flèche 89">
            <a:extLst>
              <a:ext uri="{FF2B5EF4-FFF2-40B4-BE49-F238E27FC236}">
                <a16:creationId xmlns:a16="http://schemas.microsoft.com/office/drawing/2014/main" id="{05D0A3EF-DC25-ECA2-09DC-B33432A409EF}"/>
              </a:ext>
            </a:extLst>
          </p:cNvPr>
          <p:cNvCxnSpPr>
            <a:stCxn id="65" idx="2"/>
            <a:endCxn id="100" idx="0"/>
          </p:cNvCxnSpPr>
          <p:nvPr/>
        </p:nvCxnSpPr>
        <p:spPr>
          <a:xfrm>
            <a:off x="10072431" y="5174837"/>
            <a:ext cx="0" cy="24118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pic>
        <p:nvPicPr>
          <p:cNvPr id="92" name="Graphique 91" descr="Adresse de courrier avec un remplissage uni">
            <a:extLst>
              <a:ext uri="{FF2B5EF4-FFF2-40B4-BE49-F238E27FC236}">
                <a16:creationId xmlns:a16="http://schemas.microsoft.com/office/drawing/2014/main" id="{E0D62A52-642E-2D94-10DF-DF3D0A2175EF}"/>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1314126" y="5083965"/>
            <a:ext cx="181753" cy="181753"/>
          </a:xfrm>
          <a:prstGeom prst="rect">
            <a:avLst/>
          </a:prstGeom>
        </p:spPr>
      </p:pic>
    </p:spTree>
    <p:extLst>
      <p:ext uri="{BB962C8B-B14F-4D97-AF65-F5344CB8AC3E}">
        <p14:creationId xmlns:p14="http://schemas.microsoft.com/office/powerpoint/2010/main" val="2207845546"/>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D9E69C5-4E3D-183F-621F-E044DA3B124A}"/>
            </a:ext>
          </a:extLst>
        </p:cNvPr>
        <p:cNvGrpSpPr/>
        <p:nvPr/>
      </p:nvGrpSpPr>
      <p:grpSpPr>
        <a:xfrm>
          <a:off x="0" y="0"/>
          <a:ext cx="0" cy="0"/>
          <a:chOff x="0" y="0"/>
          <a:chExt cx="0" cy="0"/>
        </a:xfrm>
      </p:grpSpPr>
      <p:sp>
        <p:nvSpPr>
          <p:cNvPr id="2" name="Titre 1">
            <a:extLst>
              <a:ext uri="{FF2B5EF4-FFF2-40B4-BE49-F238E27FC236}">
                <a16:creationId xmlns:a16="http://schemas.microsoft.com/office/drawing/2014/main" id="{9F7F2C97-3019-A4F2-3005-67C8130CB23E}"/>
              </a:ext>
            </a:extLst>
          </p:cNvPr>
          <p:cNvSpPr>
            <a:spLocks noGrp="1"/>
          </p:cNvSpPr>
          <p:nvPr>
            <p:ph type="title"/>
          </p:nvPr>
        </p:nvSpPr>
        <p:spPr/>
        <p:txBody>
          <a:bodyPr/>
          <a:lstStyle/>
          <a:p>
            <a:r>
              <a:rPr lang="fr-FR" sz="2151"/>
              <a:t>Souscrire à la PSC</a:t>
            </a:r>
            <a:endParaRPr lang="fr-FR"/>
          </a:p>
        </p:txBody>
      </p:sp>
      <p:grpSp>
        <p:nvGrpSpPr>
          <p:cNvPr id="7" name="Groupe 6">
            <a:extLst>
              <a:ext uri="{FF2B5EF4-FFF2-40B4-BE49-F238E27FC236}">
                <a16:creationId xmlns:a16="http://schemas.microsoft.com/office/drawing/2014/main" id="{342DCEC6-96F9-D2FB-026A-A94E6F310D80}"/>
              </a:ext>
            </a:extLst>
          </p:cNvPr>
          <p:cNvGrpSpPr>
            <a:grpSpLocks/>
          </p:cNvGrpSpPr>
          <p:nvPr/>
        </p:nvGrpSpPr>
        <p:grpSpPr>
          <a:xfrm>
            <a:off x="2161679" y="1033885"/>
            <a:ext cx="3888000" cy="5302099"/>
            <a:chOff x="1807907" y="1917205"/>
            <a:chExt cx="1554481" cy="2607276"/>
          </a:xfrm>
        </p:grpSpPr>
        <p:sp>
          <p:nvSpPr>
            <p:cNvPr id="8" name="Rectangle 7">
              <a:extLst>
                <a:ext uri="{FF2B5EF4-FFF2-40B4-BE49-F238E27FC236}">
                  <a16:creationId xmlns:a16="http://schemas.microsoft.com/office/drawing/2014/main" id="{BDC42FF6-5235-6EF6-84BE-D435687C4E7D}"/>
                </a:ext>
              </a:extLst>
            </p:cNvPr>
            <p:cNvSpPr>
              <a:spLocks/>
            </p:cNvSpPr>
            <p:nvPr/>
          </p:nvSpPr>
          <p:spPr>
            <a:xfrm>
              <a:off x="1807907" y="2110327"/>
              <a:ext cx="1554480" cy="241415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fr-FR" sz="1351"/>
            </a:p>
          </p:txBody>
        </p:sp>
        <p:sp>
          <p:nvSpPr>
            <p:cNvPr id="9" name="Rectangle 8">
              <a:extLst>
                <a:ext uri="{FF2B5EF4-FFF2-40B4-BE49-F238E27FC236}">
                  <a16:creationId xmlns:a16="http://schemas.microsoft.com/office/drawing/2014/main" id="{AD980979-F6A2-839D-6246-3BE1C8F46B1D}"/>
                </a:ext>
              </a:extLst>
            </p:cNvPr>
            <p:cNvSpPr>
              <a:spLocks/>
            </p:cNvSpPr>
            <p:nvPr/>
          </p:nvSpPr>
          <p:spPr>
            <a:xfrm>
              <a:off x="1808798" y="1917205"/>
              <a:ext cx="1553590" cy="18264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fr-FR" sz="1200" b="1">
                  <a:solidFill>
                    <a:schemeClr val="bg1"/>
                  </a:solidFill>
                </a:rPr>
                <a:t>NOUVEAU COLLABORATEUR</a:t>
              </a:r>
            </a:p>
          </p:txBody>
        </p:sp>
      </p:grpSp>
      <p:grpSp>
        <p:nvGrpSpPr>
          <p:cNvPr id="10" name="Groupe 9">
            <a:extLst>
              <a:ext uri="{FF2B5EF4-FFF2-40B4-BE49-F238E27FC236}">
                <a16:creationId xmlns:a16="http://schemas.microsoft.com/office/drawing/2014/main" id="{C8D3CDB6-CB2B-AADD-B512-FE1B5B5C6CBD}"/>
              </a:ext>
            </a:extLst>
          </p:cNvPr>
          <p:cNvGrpSpPr>
            <a:grpSpLocks/>
          </p:cNvGrpSpPr>
          <p:nvPr/>
        </p:nvGrpSpPr>
        <p:grpSpPr>
          <a:xfrm>
            <a:off x="6142324" y="1038286"/>
            <a:ext cx="3888000" cy="5297695"/>
            <a:chOff x="1695385" y="1917205"/>
            <a:chExt cx="1673608" cy="2468754"/>
          </a:xfrm>
        </p:grpSpPr>
        <p:sp>
          <p:nvSpPr>
            <p:cNvPr id="11" name="Rectangle 10">
              <a:extLst>
                <a:ext uri="{FF2B5EF4-FFF2-40B4-BE49-F238E27FC236}">
                  <a16:creationId xmlns:a16="http://schemas.microsoft.com/office/drawing/2014/main" id="{3A3187A6-9468-1613-A351-EEE73769ADE1}"/>
                </a:ext>
              </a:extLst>
            </p:cNvPr>
            <p:cNvSpPr>
              <a:spLocks/>
            </p:cNvSpPr>
            <p:nvPr/>
          </p:nvSpPr>
          <p:spPr>
            <a:xfrm>
              <a:off x="1695385" y="2100218"/>
              <a:ext cx="1673608" cy="228574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fr-FR" sz="1351"/>
            </a:p>
          </p:txBody>
        </p:sp>
        <p:sp>
          <p:nvSpPr>
            <p:cNvPr id="12" name="Rectangle 11">
              <a:extLst>
                <a:ext uri="{FF2B5EF4-FFF2-40B4-BE49-F238E27FC236}">
                  <a16:creationId xmlns:a16="http://schemas.microsoft.com/office/drawing/2014/main" id="{33191095-9646-269F-30E8-248E1AAB3303}"/>
                </a:ext>
              </a:extLst>
            </p:cNvPr>
            <p:cNvSpPr>
              <a:spLocks/>
            </p:cNvSpPr>
            <p:nvPr/>
          </p:nvSpPr>
          <p:spPr>
            <a:xfrm>
              <a:off x="1695385" y="1917205"/>
              <a:ext cx="1673608" cy="17308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fr-FR" sz="1200" b="1">
                  <a:solidFill>
                    <a:schemeClr val="bg1"/>
                  </a:solidFill>
                </a:rPr>
                <a:t>RH</a:t>
              </a:r>
            </a:p>
          </p:txBody>
        </p:sp>
      </p:grpSp>
      <p:sp>
        <p:nvSpPr>
          <p:cNvPr id="20" name="ZoneTexte 19">
            <a:extLst>
              <a:ext uri="{FF2B5EF4-FFF2-40B4-BE49-F238E27FC236}">
                <a16:creationId xmlns:a16="http://schemas.microsoft.com/office/drawing/2014/main" id="{51C76E7B-E096-73DB-574F-D61A9347A5B3}"/>
              </a:ext>
            </a:extLst>
          </p:cNvPr>
          <p:cNvSpPr txBox="1"/>
          <p:nvPr/>
        </p:nvSpPr>
        <p:spPr>
          <a:xfrm>
            <a:off x="3231807" y="1719389"/>
            <a:ext cx="1728891" cy="454792"/>
          </a:xfrm>
          <a:prstGeom prst="roundRect">
            <a:avLst>
              <a:gd name="adj" fmla="val 50000"/>
            </a:avLst>
          </a:prstGeom>
          <a:solidFill>
            <a:srgbClr val="00A295"/>
          </a:solidFill>
          <a:ln>
            <a:solidFill>
              <a:schemeClr val="tx1"/>
            </a:solidFill>
          </a:ln>
        </p:spPr>
        <p:txBody>
          <a:bodyPr wrap="square" lIns="0" tIns="0" rIns="0" bIns="0" rtlCol="0" anchor="ctr">
            <a:spAutoFit/>
          </a:bodyPr>
          <a:lstStyle>
            <a:defPPr>
              <a:defRPr lang="fr-FR"/>
            </a:defPPr>
            <a:lvl1pPr algn="ctr">
              <a:defRPr sz="1051">
                <a:solidFill>
                  <a:schemeClr val="bg1"/>
                </a:solidFill>
                <a:latin typeface="+mj-lt"/>
              </a:defRPr>
            </a:lvl1pPr>
          </a:lstStyle>
          <a:p>
            <a:r>
              <a:rPr lang="fr-FR">
                <a:latin typeface="+mn-lt"/>
              </a:rPr>
              <a:t>Souhait de bénéficier de l’allocation forfaitaire</a:t>
            </a:r>
          </a:p>
        </p:txBody>
      </p:sp>
      <p:sp>
        <p:nvSpPr>
          <p:cNvPr id="18" name="Rectangle 17">
            <a:extLst>
              <a:ext uri="{FF2B5EF4-FFF2-40B4-BE49-F238E27FC236}">
                <a16:creationId xmlns:a16="http://schemas.microsoft.com/office/drawing/2014/main" id="{35AC3E26-0EFE-B9E6-5A93-FAA874A9A754}"/>
              </a:ext>
            </a:extLst>
          </p:cNvPr>
          <p:cNvSpPr/>
          <p:nvPr/>
        </p:nvSpPr>
        <p:spPr>
          <a:xfrm>
            <a:off x="6391686" y="1727599"/>
            <a:ext cx="3338047" cy="438368"/>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a:solidFill>
                  <a:schemeClr val="bg2">
                    <a:lumMod val="50000"/>
                  </a:schemeClr>
                </a:solidFill>
              </a:rPr>
              <a:t>Envoie le formulaire de demande d’inscription à compléter</a:t>
            </a:r>
          </a:p>
        </p:txBody>
      </p:sp>
      <p:pic>
        <p:nvPicPr>
          <p:cNvPr id="19" name="Graphique 18" descr="Adresse de courrier avec un remplissage uni">
            <a:extLst>
              <a:ext uri="{FF2B5EF4-FFF2-40B4-BE49-F238E27FC236}">
                <a16:creationId xmlns:a16="http://schemas.microsoft.com/office/drawing/2014/main" id="{5796E2FB-6AB3-4C3D-00CC-3B5560E2D554}"/>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9554084" y="2067049"/>
            <a:ext cx="181753" cy="181753"/>
          </a:xfrm>
          <a:prstGeom prst="rect">
            <a:avLst/>
          </a:prstGeom>
        </p:spPr>
      </p:pic>
      <p:sp>
        <p:nvSpPr>
          <p:cNvPr id="23" name="Rectangle 22">
            <a:extLst>
              <a:ext uri="{FF2B5EF4-FFF2-40B4-BE49-F238E27FC236}">
                <a16:creationId xmlns:a16="http://schemas.microsoft.com/office/drawing/2014/main" id="{F4233A89-5A41-F9D0-9EB1-B4E2C4A19FF9}"/>
              </a:ext>
            </a:extLst>
          </p:cNvPr>
          <p:cNvSpPr/>
          <p:nvPr/>
        </p:nvSpPr>
        <p:spPr>
          <a:xfrm>
            <a:off x="2437040" y="2968903"/>
            <a:ext cx="3349251" cy="455671"/>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40" tIns="45721" rIns="91440" bIns="45721" rtlCol="0" anchor="ctr"/>
          <a:lstStyle/>
          <a:p>
            <a:pPr algn="ctr"/>
            <a:r>
              <a:rPr lang="fr-FR" sz="1200">
                <a:solidFill>
                  <a:schemeClr val="bg2">
                    <a:lumMod val="50000"/>
                  </a:schemeClr>
                </a:solidFill>
              </a:rPr>
              <a:t>Renvoie le formulaire complété avec l'ensemble des documents exigés</a:t>
            </a:r>
          </a:p>
        </p:txBody>
      </p:sp>
      <p:cxnSp>
        <p:nvCxnSpPr>
          <p:cNvPr id="42" name="Connecteur droit avec flèche 41">
            <a:extLst>
              <a:ext uri="{FF2B5EF4-FFF2-40B4-BE49-F238E27FC236}">
                <a16:creationId xmlns:a16="http://schemas.microsoft.com/office/drawing/2014/main" id="{553AFB10-A499-F779-8B63-CB78AF63DB22}"/>
              </a:ext>
            </a:extLst>
          </p:cNvPr>
          <p:cNvCxnSpPr>
            <a:stCxn id="20" idx="3"/>
            <a:endCxn id="18" idx="1"/>
          </p:cNvCxnSpPr>
          <p:nvPr/>
        </p:nvCxnSpPr>
        <p:spPr>
          <a:xfrm flipV="1">
            <a:off x="4960698" y="1946783"/>
            <a:ext cx="1430988" cy="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4" name="Connecteur : en angle 43">
            <a:extLst>
              <a:ext uri="{FF2B5EF4-FFF2-40B4-BE49-F238E27FC236}">
                <a16:creationId xmlns:a16="http://schemas.microsoft.com/office/drawing/2014/main" id="{B189152D-74D0-71AD-B1AD-B8E3A44560CF}"/>
              </a:ext>
            </a:extLst>
          </p:cNvPr>
          <p:cNvCxnSpPr>
            <a:cxnSpLocks/>
            <a:stCxn id="18" idx="2"/>
            <a:endCxn id="23" idx="0"/>
          </p:cNvCxnSpPr>
          <p:nvPr/>
        </p:nvCxnSpPr>
        <p:spPr>
          <a:xfrm rot="5400000">
            <a:off x="5684721" y="592915"/>
            <a:ext cx="802935" cy="3949043"/>
          </a:xfrm>
          <a:prstGeom prst="bentConnector3">
            <a:avLst>
              <a:gd name="adj1" fmla="val 50000"/>
            </a:avLst>
          </a:prstGeom>
          <a:ln>
            <a:tailEnd type="triangle"/>
          </a:ln>
        </p:spPr>
        <p:style>
          <a:lnRef idx="1">
            <a:schemeClr val="accent1"/>
          </a:lnRef>
          <a:fillRef idx="0">
            <a:schemeClr val="accent1"/>
          </a:fillRef>
          <a:effectRef idx="0">
            <a:schemeClr val="accent1"/>
          </a:effectRef>
          <a:fontRef idx="minor">
            <a:schemeClr val="tx1"/>
          </a:fontRef>
        </p:style>
      </p:cxnSp>
      <p:sp>
        <p:nvSpPr>
          <p:cNvPr id="100" name="Ellipse 99">
            <a:extLst>
              <a:ext uri="{FF2B5EF4-FFF2-40B4-BE49-F238E27FC236}">
                <a16:creationId xmlns:a16="http://schemas.microsoft.com/office/drawing/2014/main" id="{96CB65D6-C25D-EA3A-43F5-E98CF0B2D792}"/>
              </a:ext>
            </a:extLst>
          </p:cNvPr>
          <p:cNvSpPr/>
          <p:nvPr/>
        </p:nvSpPr>
        <p:spPr>
          <a:xfrm>
            <a:off x="7948397" y="4561863"/>
            <a:ext cx="224620" cy="224620"/>
          </a:xfrm>
          <a:prstGeom prst="ellipse">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200">
              <a:solidFill>
                <a:schemeClr val="bg2">
                  <a:lumMod val="50000"/>
                </a:schemeClr>
              </a:solidFill>
            </a:endParaRPr>
          </a:p>
        </p:txBody>
      </p:sp>
      <p:pic>
        <p:nvPicPr>
          <p:cNvPr id="13" name="Picture 2" descr="Microsoft Word Logo - Télécharger PNG et vecteur">
            <a:extLst>
              <a:ext uri="{FF2B5EF4-FFF2-40B4-BE49-F238E27FC236}">
                <a16:creationId xmlns:a16="http://schemas.microsoft.com/office/drawing/2014/main" id="{B49A989F-173B-4346-B3DB-C32C180BFEBA}"/>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rot="610546">
            <a:off x="9552836" y="1645674"/>
            <a:ext cx="184249" cy="184249"/>
          </a:xfrm>
          <a:prstGeom prst="rect">
            <a:avLst/>
          </a:prstGeom>
          <a:noFill/>
          <a:extLst>
            <a:ext uri="{909E8E84-426E-40DD-AFC4-6F175D3DCCD1}">
              <a14:hiddenFill xmlns:a14="http://schemas.microsoft.com/office/drawing/2010/main">
                <a:solidFill>
                  <a:srgbClr val="FFFFFF"/>
                </a:solidFill>
              </a14:hiddenFill>
            </a:ext>
          </a:extLst>
        </p:spPr>
      </p:pic>
      <p:sp>
        <p:nvSpPr>
          <p:cNvPr id="22" name="Rectangle 21">
            <a:extLst>
              <a:ext uri="{FF2B5EF4-FFF2-40B4-BE49-F238E27FC236}">
                <a16:creationId xmlns:a16="http://schemas.microsoft.com/office/drawing/2014/main" id="{717EC912-E24B-DAB4-39B1-E596614918FD}"/>
              </a:ext>
            </a:extLst>
          </p:cNvPr>
          <p:cNvSpPr/>
          <p:nvPr/>
        </p:nvSpPr>
        <p:spPr>
          <a:xfrm>
            <a:off x="6391686" y="2968903"/>
            <a:ext cx="3338047" cy="455671"/>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40" tIns="45721" rIns="91440" bIns="45721" rtlCol="0" anchor="ctr"/>
          <a:lstStyle/>
          <a:p>
            <a:pPr algn="ctr"/>
            <a:r>
              <a:rPr lang="fr-FR" sz="1200">
                <a:solidFill>
                  <a:schemeClr val="bg2">
                    <a:lumMod val="50000"/>
                  </a:schemeClr>
                </a:solidFill>
              </a:rPr>
              <a:t>Traite la demande</a:t>
            </a:r>
            <a:endParaRPr lang="fr-FR" sz="1200">
              <a:solidFill>
                <a:schemeClr val="bg2">
                  <a:lumMod val="50000"/>
                </a:schemeClr>
              </a:solidFill>
              <a:ea typeface="Calibri Light"/>
              <a:cs typeface="Calibri Light"/>
            </a:endParaRPr>
          </a:p>
        </p:txBody>
      </p:sp>
      <p:pic>
        <p:nvPicPr>
          <p:cNvPr id="24" name="Graphique 23" descr="Adresse de courrier avec un remplissage uni">
            <a:extLst>
              <a:ext uri="{FF2B5EF4-FFF2-40B4-BE49-F238E27FC236}">
                <a16:creationId xmlns:a16="http://schemas.microsoft.com/office/drawing/2014/main" id="{E1CEFA3B-FD4D-9B64-E928-10E31A739ACC}"/>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5595128" y="3360069"/>
            <a:ext cx="181753" cy="181753"/>
          </a:xfrm>
          <a:prstGeom prst="rect">
            <a:avLst/>
          </a:prstGeom>
        </p:spPr>
      </p:pic>
      <p:sp>
        <p:nvSpPr>
          <p:cNvPr id="31" name="Rectangle 30">
            <a:extLst>
              <a:ext uri="{FF2B5EF4-FFF2-40B4-BE49-F238E27FC236}">
                <a16:creationId xmlns:a16="http://schemas.microsoft.com/office/drawing/2014/main" id="{47965C47-F443-36F1-757F-C9E96C4E65CA}"/>
              </a:ext>
            </a:extLst>
          </p:cNvPr>
          <p:cNvSpPr/>
          <p:nvPr/>
        </p:nvSpPr>
        <p:spPr>
          <a:xfrm>
            <a:off x="6391683" y="3790353"/>
            <a:ext cx="3338047" cy="328747"/>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a:solidFill>
                  <a:schemeClr val="bg2">
                    <a:lumMod val="50000"/>
                  </a:schemeClr>
                </a:solidFill>
              </a:rPr>
              <a:t>Met en paie (Installe l’indemnité en paie)</a:t>
            </a:r>
          </a:p>
        </p:txBody>
      </p:sp>
      <p:cxnSp>
        <p:nvCxnSpPr>
          <p:cNvPr id="37" name="Connecteur droit avec flèche 36">
            <a:extLst>
              <a:ext uri="{FF2B5EF4-FFF2-40B4-BE49-F238E27FC236}">
                <a16:creationId xmlns:a16="http://schemas.microsoft.com/office/drawing/2014/main" id="{905EEB5D-CFC6-5A15-3798-4E621B065D8D}"/>
              </a:ext>
            </a:extLst>
          </p:cNvPr>
          <p:cNvCxnSpPr>
            <a:cxnSpLocks/>
            <a:stCxn id="31" idx="2"/>
            <a:endCxn id="100" idx="0"/>
          </p:cNvCxnSpPr>
          <p:nvPr/>
        </p:nvCxnSpPr>
        <p:spPr>
          <a:xfrm flipH="1">
            <a:off x="8060709" y="4119103"/>
            <a:ext cx="1" cy="44276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9" name="Connecteur droit avec flèche 38">
            <a:extLst>
              <a:ext uri="{FF2B5EF4-FFF2-40B4-BE49-F238E27FC236}">
                <a16:creationId xmlns:a16="http://schemas.microsoft.com/office/drawing/2014/main" id="{934410C7-4CDF-7F36-F19A-AF3E9FA875FC}"/>
              </a:ext>
            </a:extLst>
          </p:cNvPr>
          <p:cNvCxnSpPr>
            <a:cxnSpLocks/>
            <a:stCxn id="22" idx="2"/>
            <a:endCxn id="31" idx="0"/>
          </p:cNvCxnSpPr>
          <p:nvPr/>
        </p:nvCxnSpPr>
        <p:spPr>
          <a:xfrm flipH="1">
            <a:off x="8060707" y="3424573"/>
            <a:ext cx="3" cy="36578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1" name="Connecteur droit avec flèche 40">
            <a:extLst>
              <a:ext uri="{FF2B5EF4-FFF2-40B4-BE49-F238E27FC236}">
                <a16:creationId xmlns:a16="http://schemas.microsoft.com/office/drawing/2014/main" id="{0279BD0E-D76A-6A39-7D67-77ABA26B9B79}"/>
              </a:ext>
            </a:extLst>
          </p:cNvPr>
          <p:cNvCxnSpPr>
            <a:cxnSpLocks/>
            <a:stCxn id="23" idx="3"/>
            <a:endCxn id="22" idx="1"/>
          </p:cNvCxnSpPr>
          <p:nvPr/>
        </p:nvCxnSpPr>
        <p:spPr>
          <a:xfrm>
            <a:off x="5786291" y="3196737"/>
            <a:ext cx="605396"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6" name="Espace réservé du contenu 2">
            <a:extLst>
              <a:ext uri="{FF2B5EF4-FFF2-40B4-BE49-F238E27FC236}">
                <a16:creationId xmlns:a16="http://schemas.microsoft.com/office/drawing/2014/main" id="{67FEF344-B86A-809E-98EA-A1ABFC7AB1CA}"/>
              </a:ext>
            </a:extLst>
          </p:cNvPr>
          <p:cNvSpPr>
            <a:spLocks noGrp="1"/>
          </p:cNvSpPr>
          <p:nvPr>
            <p:ph sz="quarter" idx="10"/>
          </p:nvPr>
        </p:nvSpPr>
        <p:spPr>
          <a:xfrm>
            <a:off x="310817" y="118621"/>
            <a:ext cx="6070601" cy="216000"/>
          </a:xfrm>
        </p:spPr>
        <p:txBody>
          <a:bodyPr/>
          <a:lstStyle/>
          <a:p>
            <a:r>
              <a:rPr lang="fr-FR"/>
              <a:t>Ressources Humaines</a:t>
            </a:r>
          </a:p>
        </p:txBody>
      </p:sp>
    </p:spTree>
    <p:extLst>
      <p:ext uri="{BB962C8B-B14F-4D97-AF65-F5344CB8AC3E}">
        <p14:creationId xmlns:p14="http://schemas.microsoft.com/office/powerpoint/2010/main" val="2449958072"/>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D185BAF-10B4-0D0F-8CE5-B4A2E956C6F1}"/>
            </a:ext>
          </a:extLst>
        </p:cNvPr>
        <p:cNvGrpSpPr/>
        <p:nvPr/>
      </p:nvGrpSpPr>
      <p:grpSpPr>
        <a:xfrm>
          <a:off x="0" y="0"/>
          <a:ext cx="0" cy="0"/>
          <a:chOff x="0" y="0"/>
          <a:chExt cx="0" cy="0"/>
        </a:xfrm>
      </p:grpSpPr>
      <p:sp>
        <p:nvSpPr>
          <p:cNvPr id="2" name="Titre 1">
            <a:extLst>
              <a:ext uri="{FF2B5EF4-FFF2-40B4-BE49-F238E27FC236}">
                <a16:creationId xmlns:a16="http://schemas.microsoft.com/office/drawing/2014/main" id="{90F56E7C-C7F8-0E32-917D-635418EF8D90}"/>
              </a:ext>
            </a:extLst>
          </p:cNvPr>
          <p:cNvSpPr>
            <a:spLocks noGrp="1"/>
          </p:cNvSpPr>
          <p:nvPr>
            <p:ph type="title"/>
          </p:nvPr>
        </p:nvSpPr>
        <p:spPr/>
        <p:txBody>
          <a:bodyPr/>
          <a:lstStyle/>
          <a:p>
            <a:r>
              <a:rPr lang="fr-FR"/>
              <a:t>Souscrire un abonnement de transport (+ mobilité durable)</a:t>
            </a:r>
          </a:p>
        </p:txBody>
      </p:sp>
      <p:grpSp>
        <p:nvGrpSpPr>
          <p:cNvPr id="7" name="Groupe 6">
            <a:extLst>
              <a:ext uri="{FF2B5EF4-FFF2-40B4-BE49-F238E27FC236}">
                <a16:creationId xmlns:a16="http://schemas.microsoft.com/office/drawing/2014/main" id="{84CF1CDC-CE52-BD11-B299-805DD58EA19E}"/>
              </a:ext>
            </a:extLst>
          </p:cNvPr>
          <p:cNvGrpSpPr>
            <a:grpSpLocks/>
          </p:cNvGrpSpPr>
          <p:nvPr/>
        </p:nvGrpSpPr>
        <p:grpSpPr>
          <a:xfrm>
            <a:off x="2161679" y="1033885"/>
            <a:ext cx="3888000" cy="5302097"/>
            <a:chOff x="1807907" y="1917205"/>
            <a:chExt cx="1554481" cy="2607276"/>
          </a:xfrm>
        </p:grpSpPr>
        <p:sp>
          <p:nvSpPr>
            <p:cNvPr id="8" name="Rectangle 7">
              <a:extLst>
                <a:ext uri="{FF2B5EF4-FFF2-40B4-BE49-F238E27FC236}">
                  <a16:creationId xmlns:a16="http://schemas.microsoft.com/office/drawing/2014/main" id="{686AC89F-F416-2220-D8B8-00DEC5781E56}"/>
                </a:ext>
              </a:extLst>
            </p:cNvPr>
            <p:cNvSpPr>
              <a:spLocks/>
            </p:cNvSpPr>
            <p:nvPr/>
          </p:nvSpPr>
          <p:spPr>
            <a:xfrm>
              <a:off x="1807907" y="2110327"/>
              <a:ext cx="1554480" cy="241415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fr-FR" sz="1351"/>
            </a:p>
          </p:txBody>
        </p:sp>
        <p:sp>
          <p:nvSpPr>
            <p:cNvPr id="9" name="Rectangle 8">
              <a:extLst>
                <a:ext uri="{FF2B5EF4-FFF2-40B4-BE49-F238E27FC236}">
                  <a16:creationId xmlns:a16="http://schemas.microsoft.com/office/drawing/2014/main" id="{56E3C54B-39FE-29BA-A283-5A89B3F7B9D4}"/>
                </a:ext>
              </a:extLst>
            </p:cNvPr>
            <p:cNvSpPr>
              <a:spLocks/>
            </p:cNvSpPr>
            <p:nvPr/>
          </p:nvSpPr>
          <p:spPr>
            <a:xfrm>
              <a:off x="1808798" y="1917205"/>
              <a:ext cx="1553590" cy="18264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fr-FR" sz="1200" b="1">
                  <a:solidFill>
                    <a:schemeClr val="bg1"/>
                  </a:solidFill>
                </a:rPr>
                <a:t>COLLABORATEUR</a:t>
              </a:r>
            </a:p>
          </p:txBody>
        </p:sp>
      </p:grpSp>
      <p:grpSp>
        <p:nvGrpSpPr>
          <p:cNvPr id="10" name="Groupe 9">
            <a:extLst>
              <a:ext uri="{FF2B5EF4-FFF2-40B4-BE49-F238E27FC236}">
                <a16:creationId xmlns:a16="http://schemas.microsoft.com/office/drawing/2014/main" id="{7BD03219-5E93-5785-F796-368DBC0E4CBE}"/>
              </a:ext>
            </a:extLst>
          </p:cNvPr>
          <p:cNvGrpSpPr>
            <a:grpSpLocks/>
          </p:cNvGrpSpPr>
          <p:nvPr/>
        </p:nvGrpSpPr>
        <p:grpSpPr>
          <a:xfrm>
            <a:off x="6142324" y="1038286"/>
            <a:ext cx="3888000" cy="5297695"/>
            <a:chOff x="1695385" y="1917205"/>
            <a:chExt cx="1673608" cy="2468754"/>
          </a:xfrm>
        </p:grpSpPr>
        <p:sp>
          <p:nvSpPr>
            <p:cNvPr id="11" name="Rectangle 10">
              <a:extLst>
                <a:ext uri="{FF2B5EF4-FFF2-40B4-BE49-F238E27FC236}">
                  <a16:creationId xmlns:a16="http://schemas.microsoft.com/office/drawing/2014/main" id="{0F6E11F3-47B8-03AE-614D-353961858084}"/>
                </a:ext>
              </a:extLst>
            </p:cNvPr>
            <p:cNvSpPr>
              <a:spLocks/>
            </p:cNvSpPr>
            <p:nvPr/>
          </p:nvSpPr>
          <p:spPr>
            <a:xfrm>
              <a:off x="1695385" y="2100218"/>
              <a:ext cx="1673608" cy="228574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fr-FR" sz="1351"/>
            </a:p>
          </p:txBody>
        </p:sp>
        <p:sp>
          <p:nvSpPr>
            <p:cNvPr id="12" name="Rectangle 11">
              <a:extLst>
                <a:ext uri="{FF2B5EF4-FFF2-40B4-BE49-F238E27FC236}">
                  <a16:creationId xmlns:a16="http://schemas.microsoft.com/office/drawing/2014/main" id="{32F6A22B-0985-8DA2-45BB-56D2E300EF65}"/>
                </a:ext>
              </a:extLst>
            </p:cNvPr>
            <p:cNvSpPr>
              <a:spLocks/>
            </p:cNvSpPr>
            <p:nvPr/>
          </p:nvSpPr>
          <p:spPr>
            <a:xfrm>
              <a:off x="1695385" y="1917205"/>
              <a:ext cx="1673608" cy="17308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fr-FR" sz="1200" b="1">
                  <a:solidFill>
                    <a:schemeClr val="bg1"/>
                  </a:solidFill>
                </a:rPr>
                <a:t>RH</a:t>
              </a:r>
            </a:p>
          </p:txBody>
        </p:sp>
      </p:grpSp>
      <p:sp>
        <p:nvSpPr>
          <p:cNvPr id="20" name="ZoneTexte 19">
            <a:extLst>
              <a:ext uri="{FF2B5EF4-FFF2-40B4-BE49-F238E27FC236}">
                <a16:creationId xmlns:a16="http://schemas.microsoft.com/office/drawing/2014/main" id="{A84A242C-F71C-C224-CE88-040C6DC34476}"/>
              </a:ext>
            </a:extLst>
          </p:cNvPr>
          <p:cNvSpPr txBox="1"/>
          <p:nvPr/>
        </p:nvSpPr>
        <p:spPr>
          <a:xfrm>
            <a:off x="3081963" y="1591228"/>
            <a:ext cx="2047431" cy="454792"/>
          </a:xfrm>
          <a:prstGeom prst="roundRect">
            <a:avLst>
              <a:gd name="adj" fmla="val 50000"/>
            </a:avLst>
          </a:prstGeom>
          <a:solidFill>
            <a:srgbClr val="00A295"/>
          </a:solidFill>
          <a:ln>
            <a:solidFill>
              <a:schemeClr val="tx1"/>
            </a:solidFill>
          </a:ln>
        </p:spPr>
        <p:txBody>
          <a:bodyPr wrap="square" lIns="0" tIns="0" rIns="0" bIns="0" rtlCol="0" anchor="ctr">
            <a:spAutoFit/>
          </a:bodyPr>
          <a:lstStyle>
            <a:defPPr>
              <a:defRPr lang="fr-FR"/>
            </a:defPPr>
            <a:lvl1pPr algn="ctr">
              <a:defRPr sz="1051">
                <a:solidFill>
                  <a:schemeClr val="bg1"/>
                </a:solidFill>
                <a:latin typeface="+mj-lt"/>
              </a:defRPr>
            </a:lvl1pPr>
          </a:lstStyle>
          <a:p>
            <a:r>
              <a:rPr lang="fr-FR">
                <a:latin typeface="+mn-lt"/>
              </a:rPr>
              <a:t>Souhait de prise en charge d’une partie des frais de transport</a:t>
            </a:r>
          </a:p>
        </p:txBody>
      </p:sp>
      <p:sp>
        <p:nvSpPr>
          <p:cNvPr id="23" name="Rectangle 22">
            <a:extLst>
              <a:ext uri="{FF2B5EF4-FFF2-40B4-BE49-F238E27FC236}">
                <a16:creationId xmlns:a16="http://schemas.microsoft.com/office/drawing/2014/main" id="{7E4D256A-E83E-A694-E9BD-4AC037EEEED1}"/>
              </a:ext>
            </a:extLst>
          </p:cNvPr>
          <p:cNvSpPr/>
          <p:nvPr/>
        </p:nvSpPr>
        <p:spPr>
          <a:xfrm>
            <a:off x="2436655" y="3218527"/>
            <a:ext cx="3338047" cy="390268"/>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a:solidFill>
                  <a:schemeClr val="bg2">
                    <a:lumMod val="50000"/>
                  </a:schemeClr>
                </a:solidFill>
              </a:rPr>
              <a:t>Envoie le formulaire complété accompagné des justificatifs</a:t>
            </a:r>
          </a:p>
        </p:txBody>
      </p:sp>
      <p:sp>
        <p:nvSpPr>
          <p:cNvPr id="100" name="Ellipse 99">
            <a:extLst>
              <a:ext uri="{FF2B5EF4-FFF2-40B4-BE49-F238E27FC236}">
                <a16:creationId xmlns:a16="http://schemas.microsoft.com/office/drawing/2014/main" id="{A2E50E5C-449F-73D3-FAB1-2DC41A1E732E}"/>
              </a:ext>
            </a:extLst>
          </p:cNvPr>
          <p:cNvSpPr/>
          <p:nvPr/>
        </p:nvSpPr>
        <p:spPr>
          <a:xfrm>
            <a:off x="7971739" y="5459738"/>
            <a:ext cx="224620" cy="224620"/>
          </a:xfrm>
          <a:prstGeom prst="ellipse">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200">
              <a:solidFill>
                <a:schemeClr val="bg2">
                  <a:lumMod val="50000"/>
                </a:schemeClr>
              </a:solidFill>
            </a:endParaRPr>
          </a:p>
        </p:txBody>
      </p:sp>
      <p:sp>
        <p:nvSpPr>
          <p:cNvPr id="22" name="Rectangle 21">
            <a:extLst>
              <a:ext uri="{FF2B5EF4-FFF2-40B4-BE49-F238E27FC236}">
                <a16:creationId xmlns:a16="http://schemas.microsoft.com/office/drawing/2014/main" id="{8CF05A1F-96E8-194F-798C-0CCD2119344E}"/>
              </a:ext>
            </a:extLst>
          </p:cNvPr>
          <p:cNvSpPr/>
          <p:nvPr/>
        </p:nvSpPr>
        <p:spPr>
          <a:xfrm>
            <a:off x="6411971" y="3781842"/>
            <a:ext cx="3338047" cy="541839"/>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a:solidFill>
                  <a:schemeClr val="bg2">
                    <a:lumMod val="50000"/>
                  </a:schemeClr>
                </a:solidFill>
              </a:rPr>
              <a:t>Traite la demande en mettant à jour les informations de transport du salarié</a:t>
            </a:r>
          </a:p>
        </p:txBody>
      </p:sp>
      <p:pic>
        <p:nvPicPr>
          <p:cNvPr id="24" name="Graphique 23" descr="Adresse de courrier avec un remplissage uni">
            <a:extLst>
              <a:ext uri="{FF2B5EF4-FFF2-40B4-BE49-F238E27FC236}">
                <a16:creationId xmlns:a16="http://schemas.microsoft.com/office/drawing/2014/main" id="{C983D9BB-AE77-67E8-1BE0-27ED13375C20}"/>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5603405" y="3503201"/>
            <a:ext cx="181753" cy="181753"/>
          </a:xfrm>
          <a:prstGeom prst="rect">
            <a:avLst/>
          </a:prstGeom>
        </p:spPr>
      </p:pic>
      <p:sp>
        <p:nvSpPr>
          <p:cNvPr id="31" name="Rectangle 30">
            <a:extLst>
              <a:ext uri="{FF2B5EF4-FFF2-40B4-BE49-F238E27FC236}">
                <a16:creationId xmlns:a16="http://schemas.microsoft.com/office/drawing/2014/main" id="{8955D908-81B0-6C0F-D4D9-2711AEF20D21}"/>
              </a:ext>
            </a:extLst>
          </p:cNvPr>
          <p:cNvSpPr/>
          <p:nvPr/>
        </p:nvSpPr>
        <p:spPr>
          <a:xfrm>
            <a:off x="6411971" y="4713581"/>
            <a:ext cx="3338047" cy="328747"/>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a:solidFill>
                  <a:schemeClr val="bg2">
                    <a:lumMod val="50000"/>
                  </a:schemeClr>
                </a:solidFill>
              </a:rPr>
              <a:t>Met en paie</a:t>
            </a:r>
          </a:p>
        </p:txBody>
      </p:sp>
      <p:cxnSp>
        <p:nvCxnSpPr>
          <p:cNvPr id="37" name="Connecteur droit avec flèche 36">
            <a:extLst>
              <a:ext uri="{FF2B5EF4-FFF2-40B4-BE49-F238E27FC236}">
                <a16:creationId xmlns:a16="http://schemas.microsoft.com/office/drawing/2014/main" id="{890CF69A-C739-79B4-970C-F4ACC2788D02}"/>
              </a:ext>
            </a:extLst>
          </p:cNvPr>
          <p:cNvCxnSpPr>
            <a:cxnSpLocks/>
            <a:stCxn id="31" idx="2"/>
            <a:endCxn id="100" idx="0"/>
          </p:cNvCxnSpPr>
          <p:nvPr/>
        </p:nvCxnSpPr>
        <p:spPr>
          <a:xfrm>
            <a:off x="8080997" y="5042330"/>
            <a:ext cx="3055" cy="41740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9" name="Connecteur droit avec flèche 38">
            <a:extLst>
              <a:ext uri="{FF2B5EF4-FFF2-40B4-BE49-F238E27FC236}">
                <a16:creationId xmlns:a16="http://schemas.microsoft.com/office/drawing/2014/main" id="{5CFEC05A-1F89-684B-8527-08EDA9C05C79}"/>
              </a:ext>
            </a:extLst>
          </p:cNvPr>
          <p:cNvCxnSpPr>
            <a:stCxn id="22" idx="2"/>
            <a:endCxn id="31" idx="0"/>
          </p:cNvCxnSpPr>
          <p:nvPr/>
        </p:nvCxnSpPr>
        <p:spPr>
          <a:xfrm>
            <a:off x="8080995" y="4323681"/>
            <a:ext cx="0" cy="38990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pic>
        <p:nvPicPr>
          <p:cNvPr id="21" name="Graphique 20" descr="Adresse de courrier avec un remplissage uni">
            <a:extLst>
              <a:ext uri="{FF2B5EF4-FFF2-40B4-BE49-F238E27FC236}">
                <a16:creationId xmlns:a16="http://schemas.microsoft.com/office/drawing/2014/main" id="{6C2A4FB4-F13D-118E-E502-DE84172740A8}"/>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9574370" y="4944320"/>
            <a:ext cx="181753" cy="181753"/>
          </a:xfrm>
          <a:prstGeom prst="rect">
            <a:avLst/>
          </a:prstGeom>
        </p:spPr>
      </p:pic>
      <p:cxnSp>
        <p:nvCxnSpPr>
          <p:cNvPr id="26" name="Connecteur droit avec flèche 25">
            <a:extLst>
              <a:ext uri="{FF2B5EF4-FFF2-40B4-BE49-F238E27FC236}">
                <a16:creationId xmlns:a16="http://schemas.microsoft.com/office/drawing/2014/main" id="{698BDD14-5E18-95AA-D214-9C9852087C07}"/>
              </a:ext>
            </a:extLst>
          </p:cNvPr>
          <p:cNvCxnSpPr>
            <a:cxnSpLocks/>
            <a:stCxn id="20" idx="2"/>
            <a:endCxn id="28" idx="0"/>
          </p:cNvCxnSpPr>
          <p:nvPr/>
        </p:nvCxnSpPr>
        <p:spPr>
          <a:xfrm>
            <a:off x="4105679" y="2046020"/>
            <a:ext cx="0" cy="27767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pic>
        <p:nvPicPr>
          <p:cNvPr id="13" name="Picture 2" descr="Microsoft Word Logo - Télécharger PNG et vecteur">
            <a:extLst>
              <a:ext uri="{FF2B5EF4-FFF2-40B4-BE49-F238E27FC236}">
                <a16:creationId xmlns:a16="http://schemas.microsoft.com/office/drawing/2014/main" id="{BA0D7D82-5FA5-F40A-F9D0-FE556A3C8CFB}"/>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rot="610546">
            <a:off x="5583878" y="3138426"/>
            <a:ext cx="184249" cy="184249"/>
          </a:xfrm>
          <a:prstGeom prst="rect">
            <a:avLst/>
          </a:prstGeom>
          <a:noFill/>
          <a:extLst>
            <a:ext uri="{909E8E84-426E-40DD-AFC4-6F175D3DCCD1}">
              <a14:hiddenFill xmlns:a14="http://schemas.microsoft.com/office/drawing/2010/main">
                <a:solidFill>
                  <a:srgbClr val="FFFFFF"/>
                </a:solidFill>
              </a14:hiddenFill>
            </a:ext>
          </a:extLst>
        </p:spPr>
      </p:pic>
      <p:sp>
        <p:nvSpPr>
          <p:cNvPr id="28" name="Organigramme : Décision 27">
            <a:extLst>
              <a:ext uri="{FF2B5EF4-FFF2-40B4-BE49-F238E27FC236}">
                <a16:creationId xmlns:a16="http://schemas.microsoft.com/office/drawing/2014/main" id="{C4771F07-85C5-80BD-8040-6C1AC937518B}"/>
              </a:ext>
            </a:extLst>
          </p:cNvPr>
          <p:cNvSpPr/>
          <p:nvPr/>
        </p:nvSpPr>
        <p:spPr>
          <a:xfrm>
            <a:off x="3170139" y="2323694"/>
            <a:ext cx="1871079" cy="550853"/>
          </a:xfrm>
          <a:prstGeom prst="flowChartDecision">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a:solidFill>
                  <a:schemeClr val="bg2">
                    <a:lumMod val="50000"/>
                  </a:schemeClr>
                </a:solidFill>
              </a:rPr>
              <a:t>Mobilité durable ?</a:t>
            </a:r>
          </a:p>
        </p:txBody>
      </p:sp>
      <p:cxnSp>
        <p:nvCxnSpPr>
          <p:cNvPr id="33" name="Connecteur droit avec flèche 32">
            <a:extLst>
              <a:ext uri="{FF2B5EF4-FFF2-40B4-BE49-F238E27FC236}">
                <a16:creationId xmlns:a16="http://schemas.microsoft.com/office/drawing/2014/main" id="{800BC2AB-2ADF-F30D-AACD-C3B979796DF3}"/>
              </a:ext>
            </a:extLst>
          </p:cNvPr>
          <p:cNvCxnSpPr>
            <a:stCxn id="28" idx="2"/>
            <a:endCxn id="23" idx="0"/>
          </p:cNvCxnSpPr>
          <p:nvPr/>
        </p:nvCxnSpPr>
        <p:spPr>
          <a:xfrm>
            <a:off x="4105679" y="2874546"/>
            <a:ext cx="0" cy="34398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46" name="Rectangle 45">
            <a:extLst>
              <a:ext uri="{FF2B5EF4-FFF2-40B4-BE49-F238E27FC236}">
                <a16:creationId xmlns:a16="http://schemas.microsoft.com/office/drawing/2014/main" id="{707FA5B2-CF09-2127-7E6F-B42088F41DD8}"/>
              </a:ext>
            </a:extLst>
          </p:cNvPr>
          <p:cNvSpPr/>
          <p:nvPr/>
        </p:nvSpPr>
        <p:spPr>
          <a:xfrm>
            <a:off x="6411971" y="2274997"/>
            <a:ext cx="3338047" cy="648243"/>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a:solidFill>
                  <a:schemeClr val="bg2">
                    <a:lumMod val="50000"/>
                  </a:schemeClr>
                </a:solidFill>
              </a:rPr>
              <a:t>Lance la campagne de collecte d’informations concernant la mobilité durable (une fois par an, en fin d’année)</a:t>
            </a:r>
          </a:p>
        </p:txBody>
      </p:sp>
      <p:cxnSp>
        <p:nvCxnSpPr>
          <p:cNvPr id="48" name="Connecteur droit avec flèche 47">
            <a:extLst>
              <a:ext uri="{FF2B5EF4-FFF2-40B4-BE49-F238E27FC236}">
                <a16:creationId xmlns:a16="http://schemas.microsoft.com/office/drawing/2014/main" id="{206806DE-6772-AAFF-661A-7F021D6B9B13}"/>
              </a:ext>
            </a:extLst>
          </p:cNvPr>
          <p:cNvCxnSpPr>
            <a:cxnSpLocks/>
            <a:stCxn id="28" idx="3"/>
            <a:endCxn id="46" idx="1"/>
          </p:cNvCxnSpPr>
          <p:nvPr/>
        </p:nvCxnSpPr>
        <p:spPr>
          <a:xfrm>
            <a:off x="5041217" y="2599119"/>
            <a:ext cx="1370756"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52" name="Connecteur : en angle 51">
            <a:extLst>
              <a:ext uri="{FF2B5EF4-FFF2-40B4-BE49-F238E27FC236}">
                <a16:creationId xmlns:a16="http://schemas.microsoft.com/office/drawing/2014/main" id="{E9264E11-5FE1-CD69-72E9-B33B22300DFA}"/>
              </a:ext>
            </a:extLst>
          </p:cNvPr>
          <p:cNvCxnSpPr>
            <a:cxnSpLocks/>
            <a:stCxn id="46" idx="2"/>
            <a:endCxn id="23" idx="3"/>
          </p:cNvCxnSpPr>
          <p:nvPr/>
        </p:nvCxnSpPr>
        <p:spPr>
          <a:xfrm rot="5400000">
            <a:off x="6682640" y="2015301"/>
            <a:ext cx="490419" cy="2306297"/>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54" name="Connecteur : en angle 53">
            <a:extLst>
              <a:ext uri="{FF2B5EF4-FFF2-40B4-BE49-F238E27FC236}">
                <a16:creationId xmlns:a16="http://schemas.microsoft.com/office/drawing/2014/main" id="{4436FB61-F86A-A0C2-1CB4-F1493FEDEC99}"/>
              </a:ext>
            </a:extLst>
          </p:cNvPr>
          <p:cNvCxnSpPr>
            <a:cxnSpLocks/>
            <a:stCxn id="23" idx="2"/>
            <a:endCxn id="22" idx="1"/>
          </p:cNvCxnSpPr>
          <p:nvPr/>
        </p:nvCxnSpPr>
        <p:spPr>
          <a:xfrm rot="16200000" flipH="1">
            <a:off x="5036841" y="2677631"/>
            <a:ext cx="443968" cy="2306295"/>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sp>
        <p:nvSpPr>
          <p:cNvPr id="65" name="Espace réservé du contenu 2">
            <a:extLst>
              <a:ext uri="{FF2B5EF4-FFF2-40B4-BE49-F238E27FC236}">
                <a16:creationId xmlns:a16="http://schemas.microsoft.com/office/drawing/2014/main" id="{979529BB-8C56-267D-B731-806FD079604B}"/>
              </a:ext>
            </a:extLst>
          </p:cNvPr>
          <p:cNvSpPr>
            <a:spLocks noGrp="1"/>
          </p:cNvSpPr>
          <p:nvPr>
            <p:ph sz="quarter" idx="10"/>
          </p:nvPr>
        </p:nvSpPr>
        <p:spPr>
          <a:xfrm>
            <a:off x="310817" y="118621"/>
            <a:ext cx="6070601" cy="216000"/>
          </a:xfrm>
        </p:spPr>
        <p:txBody>
          <a:bodyPr/>
          <a:lstStyle/>
          <a:p>
            <a:r>
              <a:rPr lang="fr-FR"/>
              <a:t>Ressources Humaines</a:t>
            </a:r>
          </a:p>
        </p:txBody>
      </p:sp>
      <p:sp>
        <p:nvSpPr>
          <p:cNvPr id="3" name="ZoneTexte 2">
            <a:extLst>
              <a:ext uri="{FF2B5EF4-FFF2-40B4-BE49-F238E27FC236}">
                <a16:creationId xmlns:a16="http://schemas.microsoft.com/office/drawing/2014/main" id="{5B9948EE-5DAD-221E-7317-F0529B20BD9C}"/>
              </a:ext>
            </a:extLst>
          </p:cNvPr>
          <p:cNvSpPr txBox="1"/>
          <p:nvPr/>
        </p:nvSpPr>
        <p:spPr>
          <a:xfrm>
            <a:off x="4899216" y="2323691"/>
            <a:ext cx="307571" cy="276999"/>
          </a:xfrm>
          <a:prstGeom prst="rect">
            <a:avLst/>
          </a:prstGeom>
          <a:noFill/>
        </p:spPr>
        <p:txBody>
          <a:bodyPr wrap="square" lIns="0" rIns="0" rtlCol="0">
            <a:spAutoFit/>
          </a:bodyPr>
          <a:lstStyle/>
          <a:p>
            <a:pPr algn="ctr"/>
            <a:r>
              <a:rPr lang="fr-FR" sz="1200">
                <a:solidFill>
                  <a:schemeClr val="bg2">
                    <a:lumMod val="50000"/>
                  </a:schemeClr>
                </a:solidFill>
              </a:rPr>
              <a:t>Oui</a:t>
            </a:r>
          </a:p>
        </p:txBody>
      </p:sp>
      <p:sp>
        <p:nvSpPr>
          <p:cNvPr id="4" name="ZoneTexte 3">
            <a:extLst>
              <a:ext uri="{FF2B5EF4-FFF2-40B4-BE49-F238E27FC236}">
                <a16:creationId xmlns:a16="http://schemas.microsoft.com/office/drawing/2014/main" id="{03E82F7A-90DE-6C3E-CF2F-4D9640322F19}"/>
              </a:ext>
            </a:extLst>
          </p:cNvPr>
          <p:cNvSpPr txBox="1"/>
          <p:nvPr/>
        </p:nvSpPr>
        <p:spPr>
          <a:xfrm>
            <a:off x="3671585" y="2860118"/>
            <a:ext cx="307571" cy="276999"/>
          </a:xfrm>
          <a:prstGeom prst="rect">
            <a:avLst/>
          </a:prstGeom>
          <a:noFill/>
        </p:spPr>
        <p:txBody>
          <a:bodyPr wrap="square" lIns="0" rIns="0" rtlCol="0">
            <a:spAutoFit/>
          </a:bodyPr>
          <a:lstStyle/>
          <a:p>
            <a:pPr algn="ctr"/>
            <a:r>
              <a:rPr lang="fr-FR" sz="1200">
                <a:solidFill>
                  <a:schemeClr val="bg2">
                    <a:lumMod val="50000"/>
                  </a:schemeClr>
                </a:solidFill>
              </a:rPr>
              <a:t>Non</a:t>
            </a:r>
          </a:p>
        </p:txBody>
      </p:sp>
    </p:spTree>
    <p:extLst>
      <p:ext uri="{BB962C8B-B14F-4D97-AF65-F5344CB8AC3E}">
        <p14:creationId xmlns:p14="http://schemas.microsoft.com/office/powerpoint/2010/main" val="3654193932"/>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38A7805-A304-C40A-F4F5-1779CEFDB398}"/>
            </a:ext>
          </a:extLst>
        </p:cNvPr>
        <p:cNvGrpSpPr/>
        <p:nvPr/>
      </p:nvGrpSpPr>
      <p:grpSpPr>
        <a:xfrm>
          <a:off x="0" y="0"/>
          <a:ext cx="0" cy="0"/>
          <a:chOff x="0" y="0"/>
          <a:chExt cx="0" cy="0"/>
        </a:xfrm>
      </p:grpSpPr>
      <p:sp>
        <p:nvSpPr>
          <p:cNvPr id="2" name="Titre 1">
            <a:extLst>
              <a:ext uri="{FF2B5EF4-FFF2-40B4-BE49-F238E27FC236}">
                <a16:creationId xmlns:a16="http://schemas.microsoft.com/office/drawing/2014/main" id="{6EAE10BD-29ED-5C1B-7ED7-91A35E21E839}"/>
              </a:ext>
            </a:extLst>
          </p:cNvPr>
          <p:cNvSpPr>
            <a:spLocks noGrp="1"/>
          </p:cNvSpPr>
          <p:nvPr>
            <p:ph type="title"/>
          </p:nvPr>
        </p:nvSpPr>
        <p:spPr/>
        <p:txBody>
          <a:bodyPr/>
          <a:lstStyle/>
          <a:p>
            <a:r>
              <a:rPr lang="fr-FR"/>
              <a:t>Demande de mobilité (mutation, détachement, disponibilité)</a:t>
            </a:r>
          </a:p>
        </p:txBody>
      </p:sp>
      <p:grpSp>
        <p:nvGrpSpPr>
          <p:cNvPr id="4" name="Groupe 3">
            <a:extLst>
              <a:ext uri="{FF2B5EF4-FFF2-40B4-BE49-F238E27FC236}">
                <a16:creationId xmlns:a16="http://schemas.microsoft.com/office/drawing/2014/main" id="{F823730F-6E47-F0E7-56E0-2DF6E03BA6C4}"/>
              </a:ext>
            </a:extLst>
          </p:cNvPr>
          <p:cNvGrpSpPr>
            <a:grpSpLocks/>
          </p:cNvGrpSpPr>
          <p:nvPr/>
        </p:nvGrpSpPr>
        <p:grpSpPr>
          <a:xfrm>
            <a:off x="8128431" y="1033883"/>
            <a:ext cx="3888000" cy="5302096"/>
            <a:chOff x="1808798" y="1917205"/>
            <a:chExt cx="1613979" cy="3046185"/>
          </a:xfrm>
        </p:grpSpPr>
        <p:sp>
          <p:nvSpPr>
            <p:cNvPr id="5" name="Rectangle 4">
              <a:extLst>
                <a:ext uri="{FF2B5EF4-FFF2-40B4-BE49-F238E27FC236}">
                  <a16:creationId xmlns:a16="http://schemas.microsoft.com/office/drawing/2014/main" id="{A245997A-FC83-5DCB-B597-493D633E50D8}"/>
                </a:ext>
              </a:extLst>
            </p:cNvPr>
            <p:cNvSpPr>
              <a:spLocks/>
            </p:cNvSpPr>
            <p:nvPr/>
          </p:nvSpPr>
          <p:spPr>
            <a:xfrm>
              <a:off x="1809482" y="2142838"/>
              <a:ext cx="1613295" cy="282055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fr-FR" sz="1351"/>
            </a:p>
          </p:txBody>
        </p:sp>
        <p:sp>
          <p:nvSpPr>
            <p:cNvPr id="6" name="Rectangle 5">
              <a:extLst>
                <a:ext uri="{FF2B5EF4-FFF2-40B4-BE49-F238E27FC236}">
                  <a16:creationId xmlns:a16="http://schemas.microsoft.com/office/drawing/2014/main" id="{28CC8C71-CEC0-ECE7-1B9A-EA7FF88B07BA}"/>
                </a:ext>
              </a:extLst>
            </p:cNvPr>
            <p:cNvSpPr>
              <a:spLocks/>
            </p:cNvSpPr>
            <p:nvPr/>
          </p:nvSpPr>
          <p:spPr>
            <a:xfrm>
              <a:off x="1808798" y="1917205"/>
              <a:ext cx="1613979" cy="21338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fr-FR" sz="1200" b="1">
                  <a:solidFill>
                    <a:schemeClr val="bg1"/>
                  </a:solidFill>
                </a:rPr>
                <a:t>COMMISSION</a:t>
              </a:r>
            </a:p>
          </p:txBody>
        </p:sp>
      </p:grpSp>
      <p:grpSp>
        <p:nvGrpSpPr>
          <p:cNvPr id="7" name="Groupe 6">
            <a:extLst>
              <a:ext uri="{FF2B5EF4-FFF2-40B4-BE49-F238E27FC236}">
                <a16:creationId xmlns:a16="http://schemas.microsoft.com/office/drawing/2014/main" id="{514133A6-7D17-0FFC-53EE-C5CE173390EE}"/>
              </a:ext>
            </a:extLst>
          </p:cNvPr>
          <p:cNvGrpSpPr>
            <a:grpSpLocks/>
          </p:cNvGrpSpPr>
          <p:nvPr/>
        </p:nvGrpSpPr>
        <p:grpSpPr>
          <a:xfrm>
            <a:off x="171353" y="1033885"/>
            <a:ext cx="3888000" cy="5302097"/>
            <a:chOff x="1807907" y="1917205"/>
            <a:chExt cx="1554481" cy="2607276"/>
          </a:xfrm>
        </p:grpSpPr>
        <p:sp>
          <p:nvSpPr>
            <p:cNvPr id="8" name="Rectangle 7">
              <a:extLst>
                <a:ext uri="{FF2B5EF4-FFF2-40B4-BE49-F238E27FC236}">
                  <a16:creationId xmlns:a16="http://schemas.microsoft.com/office/drawing/2014/main" id="{49320308-B1EF-C582-6654-770DCC88CE99}"/>
                </a:ext>
              </a:extLst>
            </p:cNvPr>
            <p:cNvSpPr>
              <a:spLocks/>
            </p:cNvSpPr>
            <p:nvPr/>
          </p:nvSpPr>
          <p:spPr>
            <a:xfrm>
              <a:off x="1807907" y="2110327"/>
              <a:ext cx="1554480" cy="241415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fr-FR" sz="1351"/>
            </a:p>
          </p:txBody>
        </p:sp>
        <p:sp>
          <p:nvSpPr>
            <p:cNvPr id="9" name="Rectangle 8">
              <a:extLst>
                <a:ext uri="{FF2B5EF4-FFF2-40B4-BE49-F238E27FC236}">
                  <a16:creationId xmlns:a16="http://schemas.microsoft.com/office/drawing/2014/main" id="{CB2CC76E-AAD0-2FAB-C1D5-E4A1EF63B28A}"/>
                </a:ext>
              </a:extLst>
            </p:cNvPr>
            <p:cNvSpPr>
              <a:spLocks/>
            </p:cNvSpPr>
            <p:nvPr/>
          </p:nvSpPr>
          <p:spPr>
            <a:xfrm>
              <a:off x="1808798" y="1917205"/>
              <a:ext cx="1553590" cy="18264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fr-FR" sz="1200" b="1">
                  <a:solidFill>
                    <a:schemeClr val="bg1"/>
                  </a:solidFill>
                </a:rPr>
                <a:t>COLLABORATEUR</a:t>
              </a:r>
            </a:p>
          </p:txBody>
        </p:sp>
      </p:grpSp>
      <p:grpSp>
        <p:nvGrpSpPr>
          <p:cNvPr id="10" name="Groupe 9">
            <a:extLst>
              <a:ext uri="{FF2B5EF4-FFF2-40B4-BE49-F238E27FC236}">
                <a16:creationId xmlns:a16="http://schemas.microsoft.com/office/drawing/2014/main" id="{BA980215-ECFB-ACF1-D0C5-8A87C441ECB6}"/>
              </a:ext>
            </a:extLst>
          </p:cNvPr>
          <p:cNvGrpSpPr>
            <a:grpSpLocks/>
          </p:cNvGrpSpPr>
          <p:nvPr/>
        </p:nvGrpSpPr>
        <p:grpSpPr>
          <a:xfrm>
            <a:off x="4152000" y="1038286"/>
            <a:ext cx="3888000" cy="5297695"/>
            <a:chOff x="1695385" y="1917205"/>
            <a:chExt cx="1673608" cy="2468754"/>
          </a:xfrm>
        </p:grpSpPr>
        <p:sp>
          <p:nvSpPr>
            <p:cNvPr id="11" name="Rectangle 10">
              <a:extLst>
                <a:ext uri="{FF2B5EF4-FFF2-40B4-BE49-F238E27FC236}">
                  <a16:creationId xmlns:a16="http://schemas.microsoft.com/office/drawing/2014/main" id="{3DCBA79A-4CAF-6CCF-8EF5-CB7CB535BB66}"/>
                </a:ext>
              </a:extLst>
            </p:cNvPr>
            <p:cNvSpPr>
              <a:spLocks/>
            </p:cNvSpPr>
            <p:nvPr/>
          </p:nvSpPr>
          <p:spPr>
            <a:xfrm>
              <a:off x="1695385" y="2100218"/>
              <a:ext cx="1673608" cy="228574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fr-FR" sz="1351"/>
            </a:p>
          </p:txBody>
        </p:sp>
        <p:sp>
          <p:nvSpPr>
            <p:cNvPr id="12" name="Rectangle 11">
              <a:extLst>
                <a:ext uri="{FF2B5EF4-FFF2-40B4-BE49-F238E27FC236}">
                  <a16:creationId xmlns:a16="http://schemas.microsoft.com/office/drawing/2014/main" id="{7F5BC6EC-37A2-C2ED-D736-73C511DDF9C9}"/>
                </a:ext>
              </a:extLst>
            </p:cNvPr>
            <p:cNvSpPr>
              <a:spLocks/>
            </p:cNvSpPr>
            <p:nvPr/>
          </p:nvSpPr>
          <p:spPr>
            <a:xfrm>
              <a:off x="1695385" y="1917205"/>
              <a:ext cx="1673608" cy="17308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fr-FR" sz="1200" b="1">
                  <a:solidFill>
                    <a:schemeClr val="bg1"/>
                  </a:solidFill>
                </a:rPr>
                <a:t>RH</a:t>
              </a:r>
            </a:p>
          </p:txBody>
        </p:sp>
      </p:grpSp>
      <p:sp>
        <p:nvSpPr>
          <p:cNvPr id="20" name="ZoneTexte 19">
            <a:extLst>
              <a:ext uri="{FF2B5EF4-FFF2-40B4-BE49-F238E27FC236}">
                <a16:creationId xmlns:a16="http://schemas.microsoft.com/office/drawing/2014/main" id="{8332E311-0DDA-09E4-87F7-89C9E165B202}"/>
              </a:ext>
            </a:extLst>
          </p:cNvPr>
          <p:cNvSpPr txBox="1"/>
          <p:nvPr/>
        </p:nvSpPr>
        <p:spPr>
          <a:xfrm>
            <a:off x="1250907" y="1755894"/>
            <a:ext cx="1728891" cy="227396"/>
          </a:xfrm>
          <a:prstGeom prst="roundRect">
            <a:avLst>
              <a:gd name="adj" fmla="val 50000"/>
            </a:avLst>
          </a:prstGeom>
          <a:solidFill>
            <a:srgbClr val="00A295"/>
          </a:solidFill>
          <a:ln>
            <a:solidFill>
              <a:schemeClr val="tx1"/>
            </a:solidFill>
          </a:ln>
        </p:spPr>
        <p:txBody>
          <a:bodyPr wrap="square" lIns="0" tIns="0" rIns="0" bIns="0" rtlCol="0" anchor="ctr">
            <a:spAutoFit/>
          </a:bodyPr>
          <a:lstStyle>
            <a:defPPr>
              <a:defRPr lang="fr-FR"/>
            </a:defPPr>
            <a:lvl1pPr algn="ctr">
              <a:defRPr sz="1051">
                <a:solidFill>
                  <a:schemeClr val="bg1"/>
                </a:solidFill>
                <a:latin typeface="+mj-lt"/>
              </a:defRPr>
            </a:lvl1pPr>
          </a:lstStyle>
          <a:p>
            <a:r>
              <a:rPr lang="fr-FR">
                <a:latin typeface="+mn-lt"/>
              </a:rPr>
              <a:t>Souhait d’une mobilité</a:t>
            </a:r>
          </a:p>
        </p:txBody>
      </p:sp>
      <p:sp>
        <p:nvSpPr>
          <p:cNvPr id="23" name="Rectangle 22">
            <a:extLst>
              <a:ext uri="{FF2B5EF4-FFF2-40B4-BE49-F238E27FC236}">
                <a16:creationId xmlns:a16="http://schemas.microsoft.com/office/drawing/2014/main" id="{6E99B920-E71D-AE24-066D-230C4E82946E}"/>
              </a:ext>
            </a:extLst>
          </p:cNvPr>
          <p:cNvSpPr/>
          <p:nvPr/>
        </p:nvSpPr>
        <p:spPr>
          <a:xfrm>
            <a:off x="446328" y="2389693"/>
            <a:ext cx="3338435" cy="496640"/>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algn="ctr"/>
            <a:r>
              <a:rPr lang="fr-FR" sz="1200">
                <a:solidFill>
                  <a:schemeClr val="bg2">
                    <a:lumMod val="50000"/>
                  </a:schemeClr>
                </a:solidFill>
              </a:rPr>
              <a:t>Prend contact avec sa gestionnaire RH (lors d’un rendez-vous, de l’entretien professionnel ou par mail)</a:t>
            </a:r>
          </a:p>
        </p:txBody>
      </p:sp>
      <p:sp>
        <p:nvSpPr>
          <p:cNvPr id="100" name="Ellipse 99">
            <a:extLst>
              <a:ext uri="{FF2B5EF4-FFF2-40B4-BE49-F238E27FC236}">
                <a16:creationId xmlns:a16="http://schemas.microsoft.com/office/drawing/2014/main" id="{0AB69A00-C1DF-0A29-88C6-2E179DED4C5A}"/>
              </a:ext>
            </a:extLst>
          </p:cNvPr>
          <p:cNvSpPr/>
          <p:nvPr/>
        </p:nvSpPr>
        <p:spPr>
          <a:xfrm>
            <a:off x="5983691" y="5999829"/>
            <a:ext cx="224620" cy="224620"/>
          </a:xfrm>
          <a:prstGeom prst="ellipse">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200">
              <a:solidFill>
                <a:schemeClr val="bg2">
                  <a:lumMod val="50000"/>
                </a:schemeClr>
              </a:solidFill>
            </a:endParaRPr>
          </a:p>
        </p:txBody>
      </p:sp>
      <p:sp>
        <p:nvSpPr>
          <p:cNvPr id="22" name="Rectangle 21">
            <a:extLst>
              <a:ext uri="{FF2B5EF4-FFF2-40B4-BE49-F238E27FC236}">
                <a16:creationId xmlns:a16="http://schemas.microsoft.com/office/drawing/2014/main" id="{727B166D-B4AB-12C4-4FF8-61A11DFECB57}"/>
              </a:ext>
            </a:extLst>
          </p:cNvPr>
          <p:cNvSpPr/>
          <p:nvPr/>
        </p:nvSpPr>
        <p:spPr>
          <a:xfrm>
            <a:off x="4426978" y="3873455"/>
            <a:ext cx="3338047" cy="628607"/>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a:solidFill>
                  <a:schemeClr val="bg2">
                    <a:lumMod val="50000"/>
                  </a:schemeClr>
                </a:solidFill>
              </a:rPr>
              <a:t>Débute le processus administratif (transfert du dossier au ministère)</a:t>
            </a:r>
          </a:p>
        </p:txBody>
      </p:sp>
      <p:sp>
        <p:nvSpPr>
          <p:cNvPr id="31" name="Rectangle 30">
            <a:extLst>
              <a:ext uri="{FF2B5EF4-FFF2-40B4-BE49-F238E27FC236}">
                <a16:creationId xmlns:a16="http://schemas.microsoft.com/office/drawing/2014/main" id="{FC773D05-D48A-3819-6FDA-24E481DE4A21}"/>
              </a:ext>
            </a:extLst>
          </p:cNvPr>
          <p:cNvSpPr/>
          <p:nvPr/>
        </p:nvSpPr>
        <p:spPr>
          <a:xfrm>
            <a:off x="4426978" y="5500789"/>
            <a:ext cx="3338047" cy="328747"/>
          </a:xfrm>
          <a:prstGeom prst="rect">
            <a:avLst/>
          </a:prstGeom>
          <a:noFill/>
          <a:ln w="12700">
            <a:solidFill>
              <a:schemeClr val="accent2"/>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100">
                <a:solidFill>
                  <a:schemeClr val="accent2"/>
                </a:solidFill>
              </a:rPr>
              <a:t>Processus </a:t>
            </a:r>
            <a:r>
              <a:rPr lang="fr-FR" sz="1100" err="1">
                <a:solidFill>
                  <a:schemeClr val="accent2"/>
                </a:solidFill>
              </a:rPr>
              <a:t>Offboarding</a:t>
            </a:r>
            <a:endParaRPr lang="fr-FR" sz="1100">
              <a:solidFill>
                <a:schemeClr val="accent2"/>
              </a:solidFill>
            </a:endParaRPr>
          </a:p>
        </p:txBody>
      </p:sp>
      <p:cxnSp>
        <p:nvCxnSpPr>
          <p:cNvPr id="37" name="Connecteur droit avec flèche 36">
            <a:extLst>
              <a:ext uri="{FF2B5EF4-FFF2-40B4-BE49-F238E27FC236}">
                <a16:creationId xmlns:a16="http://schemas.microsoft.com/office/drawing/2014/main" id="{9A8C1C55-D06C-8D54-87A2-BA06C4579070}"/>
              </a:ext>
            </a:extLst>
          </p:cNvPr>
          <p:cNvCxnSpPr>
            <a:cxnSpLocks/>
            <a:stCxn id="31" idx="2"/>
            <a:endCxn id="100" idx="0"/>
          </p:cNvCxnSpPr>
          <p:nvPr/>
        </p:nvCxnSpPr>
        <p:spPr>
          <a:xfrm flipH="1">
            <a:off x="6096002" y="5829536"/>
            <a:ext cx="1" cy="17029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6" name="Connecteur droit avec flèche 25">
            <a:extLst>
              <a:ext uri="{FF2B5EF4-FFF2-40B4-BE49-F238E27FC236}">
                <a16:creationId xmlns:a16="http://schemas.microsoft.com/office/drawing/2014/main" id="{ABA1C1CB-EDE2-6229-52C3-B8823FFEDB1E}"/>
              </a:ext>
            </a:extLst>
          </p:cNvPr>
          <p:cNvCxnSpPr>
            <a:cxnSpLocks/>
            <a:stCxn id="20" idx="2"/>
            <a:endCxn id="23" idx="0"/>
          </p:cNvCxnSpPr>
          <p:nvPr/>
        </p:nvCxnSpPr>
        <p:spPr>
          <a:xfrm>
            <a:off x="2115353" y="1983290"/>
            <a:ext cx="193" cy="40640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5" name="Rectangle 24">
            <a:extLst>
              <a:ext uri="{FF2B5EF4-FFF2-40B4-BE49-F238E27FC236}">
                <a16:creationId xmlns:a16="http://schemas.microsoft.com/office/drawing/2014/main" id="{EF278826-7A45-1B37-2AF4-B8B8D25EED8C}"/>
              </a:ext>
            </a:extLst>
          </p:cNvPr>
          <p:cNvSpPr/>
          <p:nvPr/>
        </p:nvSpPr>
        <p:spPr>
          <a:xfrm>
            <a:off x="446327" y="3121314"/>
            <a:ext cx="3338047" cy="541839"/>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a:solidFill>
                  <a:schemeClr val="bg2">
                    <a:lumMod val="50000"/>
                  </a:schemeClr>
                </a:solidFill>
              </a:rPr>
              <a:t>Complète le formulaire d’accord de mobilité signé par l’établissement d’accueil et l’établissement source</a:t>
            </a:r>
          </a:p>
        </p:txBody>
      </p:sp>
      <p:sp>
        <p:nvSpPr>
          <p:cNvPr id="27" name="Rectangle 26">
            <a:extLst>
              <a:ext uri="{FF2B5EF4-FFF2-40B4-BE49-F238E27FC236}">
                <a16:creationId xmlns:a16="http://schemas.microsoft.com/office/drawing/2014/main" id="{2894331F-642C-96BF-595D-272E1628849D}"/>
              </a:ext>
            </a:extLst>
          </p:cNvPr>
          <p:cNvSpPr/>
          <p:nvPr/>
        </p:nvSpPr>
        <p:spPr>
          <a:xfrm>
            <a:off x="446326" y="3915451"/>
            <a:ext cx="3338047" cy="541839"/>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a:solidFill>
                  <a:schemeClr val="bg2">
                    <a:lumMod val="50000"/>
                  </a:schemeClr>
                </a:solidFill>
              </a:rPr>
              <a:t>Envoie sa demande aux RH avec le formulaire complété et en mettant ses supérieurs hiérarchiques en copie</a:t>
            </a:r>
          </a:p>
        </p:txBody>
      </p:sp>
      <p:pic>
        <p:nvPicPr>
          <p:cNvPr id="28" name="Graphique 27" descr="Adresse de courrier avec un remplissage uni">
            <a:extLst>
              <a:ext uri="{FF2B5EF4-FFF2-40B4-BE49-F238E27FC236}">
                <a16:creationId xmlns:a16="http://schemas.microsoft.com/office/drawing/2014/main" id="{C8ACF869-EEC7-45C6-35FE-11CA8810CA95}"/>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3602621" y="4366412"/>
            <a:ext cx="181753" cy="181753"/>
          </a:xfrm>
          <a:prstGeom prst="rect">
            <a:avLst/>
          </a:prstGeom>
        </p:spPr>
      </p:pic>
      <p:cxnSp>
        <p:nvCxnSpPr>
          <p:cNvPr id="35" name="Connecteur droit avec flèche 34">
            <a:extLst>
              <a:ext uri="{FF2B5EF4-FFF2-40B4-BE49-F238E27FC236}">
                <a16:creationId xmlns:a16="http://schemas.microsoft.com/office/drawing/2014/main" id="{88FA924F-D8E1-AE18-3AB2-A538BD65E7A8}"/>
              </a:ext>
            </a:extLst>
          </p:cNvPr>
          <p:cNvCxnSpPr>
            <a:cxnSpLocks/>
            <a:stCxn id="22" idx="2"/>
            <a:endCxn id="13" idx="0"/>
          </p:cNvCxnSpPr>
          <p:nvPr/>
        </p:nvCxnSpPr>
        <p:spPr>
          <a:xfrm flipH="1">
            <a:off x="6094716" y="4502062"/>
            <a:ext cx="1286" cy="23356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8" name="Connecteur droit avec flèche 37">
            <a:extLst>
              <a:ext uri="{FF2B5EF4-FFF2-40B4-BE49-F238E27FC236}">
                <a16:creationId xmlns:a16="http://schemas.microsoft.com/office/drawing/2014/main" id="{D7962181-8FCB-1667-3DF5-A47518194F5B}"/>
              </a:ext>
            </a:extLst>
          </p:cNvPr>
          <p:cNvCxnSpPr>
            <a:cxnSpLocks/>
            <a:stCxn id="27" idx="3"/>
            <a:endCxn id="22" idx="1"/>
          </p:cNvCxnSpPr>
          <p:nvPr/>
        </p:nvCxnSpPr>
        <p:spPr>
          <a:xfrm>
            <a:off x="3784374" y="4186370"/>
            <a:ext cx="642607" cy="139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4" name="Connecteur droit avec flèche 43">
            <a:extLst>
              <a:ext uri="{FF2B5EF4-FFF2-40B4-BE49-F238E27FC236}">
                <a16:creationId xmlns:a16="http://schemas.microsoft.com/office/drawing/2014/main" id="{C375AECA-9AFC-BCE1-41A3-47C2FAD50661}"/>
              </a:ext>
            </a:extLst>
          </p:cNvPr>
          <p:cNvCxnSpPr>
            <a:stCxn id="25" idx="2"/>
            <a:endCxn id="27" idx="0"/>
          </p:cNvCxnSpPr>
          <p:nvPr/>
        </p:nvCxnSpPr>
        <p:spPr>
          <a:xfrm flipH="1">
            <a:off x="2115352" y="3663150"/>
            <a:ext cx="1" cy="25230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45" name="Rectangle 44">
            <a:extLst>
              <a:ext uri="{FF2B5EF4-FFF2-40B4-BE49-F238E27FC236}">
                <a16:creationId xmlns:a16="http://schemas.microsoft.com/office/drawing/2014/main" id="{91C7F867-D67F-E49B-7B7F-ED149576AA3F}"/>
              </a:ext>
            </a:extLst>
          </p:cNvPr>
          <p:cNvSpPr/>
          <p:nvPr/>
        </p:nvSpPr>
        <p:spPr>
          <a:xfrm>
            <a:off x="4425693" y="2447029"/>
            <a:ext cx="3338047" cy="381971"/>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a:solidFill>
                  <a:schemeClr val="bg2">
                    <a:lumMod val="50000"/>
                  </a:schemeClr>
                </a:solidFill>
              </a:rPr>
              <a:t>Met à disposition le formulaire ministériel à retourner complété</a:t>
            </a:r>
          </a:p>
        </p:txBody>
      </p:sp>
      <p:pic>
        <p:nvPicPr>
          <p:cNvPr id="46" name="Graphique 45" descr="Adresse de courrier avec un remplissage uni">
            <a:extLst>
              <a:ext uri="{FF2B5EF4-FFF2-40B4-BE49-F238E27FC236}">
                <a16:creationId xmlns:a16="http://schemas.microsoft.com/office/drawing/2014/main" id="{CE629621-59EB-C40D-2558-31EF810D691C}"/>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7583272" y="2721549"/>
            <a:ext cx="181753" cy="181753"/>
          </a:xfrm>
          <a:prstGeom prst="rect">
            <a:avLst/>
          </a:prstGeom>
        </p:spPr>
      </p:pic>
      <p:cxnSp>
        <p:nvCxnSpPr>
          <p:cNvPr id="48" name="Connecteur : en angle 47">
            <a:extLst>
              <a:ext uri="{FF2B5EF4-FFF2-40B4-BE49-F238E27FC236}">
                <a16:creationId xmlns:a16="http://schemas.microsoft.com/office/drawing/2014/main" id="{E0566FB6-B845-D1AC-6A5A-CF3DBC29272E}"/>
              </a:ext>
            </a:extLst>
          </p:cNvPr>
          <p:cNvCxnSpPr>
            <a:stCxn id="45" idx="2"/>
            <a:endCxn id="25" idx="3"/>
          </p:cNvCxnSpPr>
          <p:nvPr/>
        </p:nvCxnSpPr>
        <p:spPr>
          <a:xfrm rot="5400000">
            <a:off x="4657929" y="1955446"/>
            <a:ext cx="563232" cy="2310343"/>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50" name="Connecteur droit avec flèche 49">
            <a:extLst>
              <a:ext uri="{FF2B5EF4-FFF2-40B4-BE49-F238E27FC236}">
                <a16:creationId xmlns:a16="http://schemas.microsoft.com/office/drawing/2014/main" id="{DBA4BDCB-586E-30B4-A3CA-A027A3D8CEB0}"/>
              </a:ext>
            </a:extLst>
          </p:cNvPr>
          <p:cNvCxnSpPr>
            <a:cxnSpLocks/>
            <a:stCxn id="23" idx="3"/>
            <a:endCxn id="45" idx="1"/>
          </p:cNvCxnSpPr>
          <p:nvPr/>
        </p:nvCxnSpPr>
        <p:spPr>
          <a:xfrm>
            <a:off x="3784761" y="2638016"/>
            <a:ext cx="640931" cy="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pic>
        <p:nvPicPr>
          <p:cNvPr id="51" name="Picture 2" descr="Microsoft Word Logo - Télécharger PNG et vecteur">
            <a:extLst>
              <a:ext uri="{FF2B5EF4-FFF2-40B4-BE49-F238E27FC236}">
                <a16:creationId xmlns:a16="http://schemas.microsoft.com/office/drawing/2014/main" id="{DABA7A7C-A13E-01B6-0A2A-CABCDB739D58}"/>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rot="610546">
            <a:off x="7564665" y="2346961"/>
            <a:ext cx="184249" cy="184249"/>
          </a:xfrm>
          <a:prstGeom prst="rect">
            <a:avLst/>
          </a:prstGeom>
          <a:noFill/>
          <a:extLst>
            <a:ext uri="{909E8E84-426E-40DD-AFC4-6F175D3DCCD1}">
              <a14:hiddenFill xmlns:a14="http://schemas.microsoft.com/office/drawing/2010/main">
                <a:solidFill>
                  <a:srgbClr val="FFFFFF"/>
                </a:solidFill>
              </a14:hiddenFill>
            </a:ext>
          </a:extLst>
        </p:spPr>
      </p:pic>
      <p:sp>
        <p:nvSpPr>
          <p:cNvPr id="13" name="Organigramme : Décision 12">
            <a:extLst>
              <a:ext uri="{FF2B5EF4-FFF2-40B4-BE49-F238E27FC236}">
                <a16:creationId xmlns:a16="http://schemas.microsoft.com/office/drawing/2014/main" id="{DBBD93F0-2C70-3FFD-FFAD-18F9FF20594C}"/>
              </a:ext>
            </a:extLst>
          </p:cNvPr>
          <p:cNvSpPr/>
          <p:nvPr/>
        </p:nvSpPr>
        <p:spPr>
          <a:xfrm>
            <a:off x="5133380" y="4735624"/>
            <a:ext cx="1922672" cy="550853"/>
          </a:xfrm>
          <a:prstGeom prst="flowChartDecision">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a:solidFill>
                  <a:schemeClr val="bg2">
                    <a:lumMod val="50000"/>
                  </a:schemeClr>
                </a:solidFill>
              </a:rPr>
              <a:t>Enseignant- chercheur ?</a:t>
            </a:r>
          </a:p>
        </p:txBody>
      </p:sp>
      <p:sp>
        <p:nvSpPr>
          <p:cNvPr id="14" name="Rectangle 13">
            <a:extLst>
              <a:ext uri="{FF2B5EF4-FFF2-40B4-BE49-F238E27FC236}">
                <a16:creationId xmlns:a16="http://schemas.microsoft.com/office/drawing/2014/main" id="{90BF83B2-7F68-373C-5E3C-46E9BB8E6854}"/>
              </a:ext>
            </a:extLst>
          </p:cNvPr>
          <p:cNvSpPr/>
          <p:nvPr/>
        </p:nvSpPr>
        <p:spPr>
          <a:xfrm>
            <a:off x="8403409" y="4871904"/>
            <a:ext cx="3338047" cy="278293"/>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40" tIns="45721" rIns="91440" bIns="45721" rtlCol="0" anchor="ctr"/>
          <a:lstStyle/>
          <a:p>
            <a:pPr algn="ctr"/>
            <a:r>
              <a:rPr lang="fr-FR" sz="1200">
                <a:solidFill>
                  <a:schemeClr val="bg2">
                    <a:lumMod val="50000"/>
                  </a:schemeClr>
                </a:solidFill>
              </a:rPr>
              <a:t>Avis sur la demande du candidat</a:t>
            </a:r>
          </a:p>
        </p:txBody>
      </p:sp>
      <p:cxnSp>
        <p:nvCxnSpPr>
          <p:cNvPr id="16" name="Connecteur droit avec flèche 15">
            <a:extLst>
              <a:ext uri="{FF2B5EF4-FFF2-40B4-BE49-F238E27FC236}">
                <a16:creationId xmlns:a16="http://schemas.microsoft.com/office/drawing/2014/main" id="{FF847792-F467-E698-8385-35B6122B2C69}"/>
              </a:ext>
            </a:extLst>
          </p:cNvPr>
          <p:cNvCxnSpPr>
            <a:cxnSpLocks/>
            <a:stCxn id="13" idx="2"/>
            <a:endCxn id="31" idx="0"/>
          </p:cNvCxnSpPr>
          <p:nvPr/>
        </p:nvCxnSpPr>
        <p:spPr>
          <a:xfrm>
            <a:off x="6094716" y="5286477"/>
            <a:ext cx="1286" cy="21431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1" name="Connecteur droit avec flèche 20">
            <a:extLst>
              <a:ext uri="{FF2B5EF4-FFF2-40B4-BE49-F238E27FC236}">
                <a16:creationId xmlns:a16="http://schemas.microsoft.com/office/drawing/2014/main" id="{1583053A-D7B2-9539-EA3D-8FD8916482C4}"/>
              </a:ext>
            </a:extLst>
          </p:cNvPr>
          <p:cNvCxnSpPr>
            <a:cxnSpLocks/>
            <a:stCxn id="13" idx="3"/>
            <a:endCxn id="14" idx="1"/>
          </p:cNvCxnSpPr>
          <p:nvPr/>
        </p:nvCxnSpPr>
        <p:spPr>
          <a:xfrm>
            <a:off x="7056052" y="5011051"/>
            <a:ext cx="1347357"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9" name="Connecteur : en angle 28">
            <a:extLst>
              <a:ext uri="{FF2B5EF4-FFF2-40B4-BE49-F238E27FC236}">
                <a16:creationId xmlns:a16="http://schemas.microsoft.com/office/drawing/2014/main" id="{91898750-17BF-198E-B1A2-8E5CABFE7F8F}"/>
              </a:ext>
            </a:extLst>
          </p:cNvPr>
          <p:cNvCxnSpPr>
            <a:stCxn id="14" idx="2"/>
            <a:endCxn id="31" idx="3"/>
          </p:cNvCxnSpPr>
          <p:nvPr/>
        </p:nvCxnSpPr>
        <p:spPr>
          <a:xfrm rot="5400000">
            <a:off x="8661245" y="4253975"/>
            <a:ext cx="514967" cy="2307408"/>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sp>
        <p:nvSpPr>
          <p:cNvPr id="33" name="Espace réservé du contenu 2">
            <a:extLst>
              <a:ext uri="{FF2B5EF4-FFF2-40B4-BE49-F238E27FC236}">
                <a16:creationId xmlns:a16="http://schemas.microsoft.com/office/drawing/2014/main" id="{0A79A765-BE76-3387-1793-312286753BFB}"/>
              </a:ext>
            </a:extLst>
          </p:cNvPr>
          <p:cNvSpPr>
            <a:spLocks noGrp="1"/>
          </p:cNvSpPr>
          <p:nvPr>
            <p:ph sz="quarter" idx="10"/>
          </p:nvPr>
        </p:nvSpPr>
        <p:spPr>
          <a:xfrm>
            <a:off x="310817" y="118621"/>
            <a:ext cx="6070601" cy="216000"/>
          </a:xfrm>
        </p:spPr>
        <p:txBody>
          <a:bodyPr/>
          <a:lstStyle/>
          <a:p>
            <a:r>
              <a:rPr lang="fr-FR"/>
              <a:t>Ressources Humaines</a:t>
            </a:r>
          </a:p>
        </p:txBody>
      </p:sp>
      <p:sp>
        <p:nvSpPr>
          <p:cNvPr id="3" name="ZoneTexte 2">
            <a:extLst>
              <a:ext uri="{FF2B5EF4-FFF2-40B4-BE49-F238E27FC236}">
                <a16:creationId xmlns:a16="http://schemas.microsoft.com/office/drawing/2014/main" id="{8B259912-E00D-6D37-6C8A-F71AD4AE4E32}"/>
              </a:ext>
            </a:extLst>
          </p:cNvPr>
          <p:cNvSpPr txBox="1"/>
          <p:nvPr/>
        </p:nvSpPr>
        <p:spPr>
          <a:xfrm>
            <a:off x="6866953" y="4741019"/>
            <a:ext cx="307571" cy="276999"/>
          </a:xfrm>
          <a:prstGeom prst="rect">
            <a:avLst/>
          </a:prstGeom>
          <a:noFill/>
        </p:spPr>
        <p:txBody>
          <a:bodyPr wrap="square" lIns="0" rIns="0" rtlCol="0">
            <a:spAutoFit/>
          </a:bodyPr>
          <a:lstStyle/>
          <a:p>
            <a:pPr algn="ctr"/>
            <a:r>
              <a:rPr lang="fr-FR" sz="1200">
                <a:solidFill>
                  <a:schemeClr val="bg2">
                    <a:lumMod val="50000"/>
                  </a:schemeClr>
                </a:solidFill>
              </a:rPr>
              <a:t>Oui</a:t>
            </a:r>
          </a:p>
        </p:txBody>
      </p:sp>
      <p:sp>
        <p:nvSpPr>
          <p:cNvPr id="15" name="ZoneTexte 14">
            <a:extLst>
              <a:ext uri="{FF2B5EF4-FFF2-40B4-BE49-F238E27FC236}">
                <a16:creationId xmlns:a16="http://schemas.microsoft.com/office/drawing/2014/main" id="{6BA15E0D-B667-8756-78A7-C3FB4A42FC7A}"/>
              </a:ext>
            </a:extLst>
          </p:cNvPr>
          <p:cNvSpPr txBox="1"/>
          <p:nvPr/>
        </p:nvSpPr>
        <p:spPr>
          <a:xfrm>
            <a:off x="5740819" y="5231240"/>
            <a:ext cx="307571" cy="276999"/>
          </a:xfrm>
          <a:prstGeom prst="rect">
            <a:avLst/>
          </a:prstGeom>
          <a:noFill/>
        </p:spPr>
        <p:txBody>
          <a:bodyPr wrap="square" lIns="0" rIns="0" rtlCol="0">
            <a:spAutoFit/>
          </a:bodyPr>
          <a:lstStyle/>
          <a:p>
            <a:pPr algn="ctr"/>
            <a:r>
              <a:rPr lang="fr-FR" sz="1200">
                <a:solidFill>
                  <a:schemeClr val="bg2">
                    <a:lumMod val="50000"/>
                  </a:schemeClr>
                </a:solidFill>
              </a:rPr>
              <a:t>Non</a:t>
            </a:r>
          </a:p>
        </p:txBody>
      </p:sp>
    </p:spTree>
    <p:extLst>
      <p:ext uri="{BB962C8B-B14F-4D97-AF65-F5344CB8AC3E}">
        <p14:creationId xmlns:p14="http://schemas.microsoft.com/office/powerpoint/2010/main" val="3212919472"/>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bg>
      <p:bgPr>
        <a:solidFill>
          <a:srgbClr val="EFEEEA"/>
        </a:solidFill>
        <a:effectLst/>
      </p:bgPr>
    </p:bg>
    <p:spTree>
      <p:nvGrpSpPr>
        <p:cNvPr id="1" name="">
          <a:extLst>
            <a:ext uri="{FF2B5EF4-FFF2-40B4-BE49-F238E27FC236}">
              <a16:creationId xmlns:a16="http://schemas.microsoft.com/office/drawing/2014/main" id="{6328794A-31E2-31F0-BDBB-A160346CA0DA}"/>
            </a:ext>
          </a:extLst>
        </p:cNvPr>
        <p:cNvGrpSpPr/>
        <p:nvPr/>
      </p:nvGrpSpPr>
      <p:grpSpPr>
        <a:xfrm>
          <a:off x="0" y="0"/>
          <a:ext cx="0" cy="0"/>
          <a:chOff x="0" y="0"/>
          <a:chExt cx="0" cy="0"/>
        </a:xfrm>
      </p:grpSpPr>
      <p:sp>
        <p:nvSpPr>
          <p:cNvPr id="2" name="Titre 1">
            <a:extLst>
              <a:ext uri="{FF2B5EF4-FFF2-40B4-BE49-F238E27FC236}">
                <a16:creationId xmlns:a16="http://schemas.microsoft.com/office/drawing/2014/main" id="{B305D881-8F46-B0BD-BDC2-C075079BAE82}"/>
              </a:ext>
            </a:extLst>
          </p:cNvPr>
          <p:cNvSpPr>
            <a:spLocks noGrp="1"/>
          </p:cNvSpPr>
          <p:nvPr>
            <p:ph type="title"/>
          </p:nvPr>
        </p:nvSpPr>
        <p:spPr/>
        <p:txBody>
          <a:bodyPr/>
          <a:lstStyle/>
          <a:p>
            <a:r>
              <a:rPr lang="fr-FR"/>
              <a:t>Déclarer une demande de congé</a:t>
            </a:r>
          </a:p>
        </p:txBody>
      </p:sp>
      <p:sp>
        <p:nvSpPr>
          <p:cNvPr id="40" name="Espace réservé du contenu 2">
            <a:extLst>
              <a:ext uri="{FF2B5EF4-FFF2-40B4-BE49-F238E27FC236}">
                <a16:creationId xmlns:a16="http://schemas.microsoft.com/office/drawing/2014/main" id="{11DFB649-BEFC-C2D6-0007-6CA013CEAA48}"/>
              </a:ext>
            </a:extLst>
          </p:cNvPr>
          <p:cNvSpPr>
            <a:spLocks noGrp="1"/>
          </p:cNvSpPr>
          <p:nvPr>
            <p:ph sz="quarter" idx="10"/>
          </p:nvPr>
        </p:nvSpPr>
        <p:spPr/>
        <p:txBody>
          <a:bodyPr/>
          <a:lstStyle/>
          <a:p>
            <a:r>
              <a:rPr lang="fr-FR"/>
              <a:t>Ressources Humaines</a:t>
            </a:r>
          </a:p>
        </p:txBody>
      </p:sp>
      <p:grpSp>
        <p:nvGrpSpPr>
          <p:cNvPr id="4" name="Groupe 3">
            <a:extLst>
              <a:ext uri="{FF2B5EF4-FFF2-40B4-BE49-F238E27FC236}">
                <a16:creationId xmlns:a16="http://schemas.microsoft.com/office/drawing/2014/main" id="{63EC2982-7CF0-7CB3-E1E2-5E05FB7FB90F}"/>
              </a:ext>
            </a:extLst>
          </p:cNvPr>
          <p:cNvGrpSpPr>
            <a:grpSpLocks/>
          </p:cNvGrpSpPr>
          <p:nvPr/>
        </p:nvGrpSpPr>
        <p:grpSpPr>
          <a:xfrm>
            <a:off x="8128431" y="1033883"/>
            <a:ext cx="3888000" cy="5302096"/>
            <a:chOff x="1808798" y="1917205"/>
            <a:chExt cx="1613979" cy="3046185"/>
          </a:xfrm>
        </p:grpSpPr>
        <p:sp>
          <p:nvSpPr>
            <p:cNvPr id="5" name="Rectangle 4">
              <a:extLst>
                <a:ext uri="{FF2B5EF4-FFF2-40B4-BE49-F238E27FC236}">
                  <a16:creationId xmlns:a16="http://schemas.microsoft.com/office/drawing/2014/main" id="{AB041803-E4D1-4C75-94B2-42E85D6A80B9}"/>
                </a:ext>
              </a:extLst>
            </p:cNvPr>
            <p:cNvSpPr>
              <a:spLocks/>
            </p:cNvSpPr>
            <p:nvPr/>
          </p:nvSpPr>
          <p:spPr>
            <a:xfrm>
              <a:off x="1809482" y="2142838"/>
              <a:ext cx="1613295" cy="282055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fr-FR" sz="1351"/>
            </a:p>
          </p:txBody>
        </p:sp>
        <p:sp>
          <p:nvSpPr>
            <p:cNvPr id="6" name="Rectangle 5">
              <a:extLst>
                <a:ext uri="{FF2B5EF4-FFF2-40B4-BE49-F238E27FC236}">
                  <a16:creationId xmlns:a16="http://schemas.microsoft.com/office/drawing/2014/main" id="{3F0ACE31-31B9-955C-CF34-8D8CC4EB8FAA}"/>
                </a:ext>
              </a:extLst>
            </p:cNvPr>
            <p:cNvSpPr>
              <a:spLocks/>
            </p:cNvSpPr>
            <p:nvPr/>
          </p:nvSpPr>
          <p:spPr>
            <a:xfrm>
              <a:off x="1808798" y="1917205"/>
              <a:ext cx="1613979" cy="21338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fr-FR" sz="1200" b="1">
                  <a:solidFill>
                    <a:schemeClr val="bg1"/>
                  </a:solidFill>
                </a:rPr>
                <a:t>N+1</a:t>
              </a:r>
            </a:p>
          </p:txBody>
        </p:sp>
      </p:grpSp>
      <p:grpSp>
        <p:nvGrpSpPr>
          <p:cNvPr id="7" name="Groupe 6">
            <a:extLst>
              <a:ext uri="{FF2B5EF4-FFF2-40B4-BE49-F238E27FC236}">
                <a16:creationId xmlns:a16="http://schemas.microsoft.com/office/drawing/2014/main" id="{37E72312-E278-4E2F-EAF5-B5B58C6B17CE}"/>
              </a:ext>
            </a:extLst>
          </p:cNvPr>
          <p:cNvGrpSpPr>
            <a:grpSpLocks/>
          </p:cNvGrpSpPr>
          <p:nvPr/>
        </p:nvGrpSpPr>
        <p:grpSpPr>
          <a:xfrm>
            <a:off x="171353" y="1033885"/>
            <a:ext cx="3888000" cy="5302097"/>
            <a:chOff x="1807907" y="1917205"/>
            <a:chExt cx="1554481" cy="2607276"/>
          </a:xfrm>
        </p:grpSpPr>
        <p:sp>
          <p:nvSpPr>
            <p:cNvPr id="8" name="Rectangle 7">
              <a:extLst>
                <a:ext uri="{FF2B5EF4-FFF2-40B4-BE49-F238E27FC236}">
                  <a16:creationId xmlns:a16="http://schemas.microsoft.com/office/drawing/2014/main" id="{DB7513C8-C07D-B9D2-10B0-B611FDF64EE1}"/>
                </a:ext>
              </a:extLst>
            </p:cNvPr>
            <p:cNvSpPr>
              <a:spLocks/>
            </p:cNvSpPr>
            <p:nvPr/>
          </p:nvSpPr>
          <p:spPr>
            <a:xfrm>
              <a:off x="1807907" y="2110327"/>
              <a:ext cx="1554480" cy="241415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fr-FR" sz="1351"/>
            </a:p>
          </p:txBody>
        </p:sp>
        <p:sp>
          <p:nvSpPr>
            <p:cNvPr id="9" name="Rectangle 8">
              <a:extLst>
                <a:ext uri="{FF2B5EF4-FFF2-40B4-BE49-F238E27FC236}">
                  <a16:creationId xmlns:a16="http://schemas.microsoft.com/office/drawing/2014/main" id="{6FFF4FDC-47EF-B2AB-E1F0-8FCD04A6FDDE}"/>
                </a:ext>
              </a:extLst>
            </p:cNvPr>
            <p:cNvSpPr>
              <a:spLocks/>
            </p:cNvSpPr>
            <p:nvPr/>
          </p:nvSpPr>
          <p:spPr>
            <a:xfrm>
              <a:off x="1808798" y="1917205"/>
              <a:ext cx="1553590" cy="18264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fr-FR" sz="1200" b="1">
                  <a:solidFill>
                    <a:schemeClr val="bg1"/>
                  </a:solidFill>
                </a:rPr>
                <a:t>COLLABORATEUR</a:t>
              </a:r>
            </a:p>
          </p:txBody>
        </p:sp>
      </p:grpSp>
      <p:grpSp>
        <p:nvGrpSpPr>
          <p:cNvPr id="10" name="Groupe 9">
            <a:extLst>
              <a:ext uri="{FF2B5EF4-FFF2-40B4-BE49-F238E27FC236}">
                <a16:creationId xmlns:a16="http://schemas.microsoft.com/office/drawing/2014/main" id="{442AE094-8309-30F3-9A70-2AE46FD3455E}"/>
              </a:ext>
            </a:extLst>
          </p:cNvPr>
          <p:cNvGrpSpPr>
            <a:grpSpLocks/>
          </p:cNvGrpSpPr>
          <p:nvPr/>
        </p:nvGrpSpPr>
        <p:grpSpPr>
          <a:xfrm>
            <a:off x="4152000" y="1033886"/>
            <a:ext cx="3888000" cy="5297695"/>
            <a:chOff x="1695385" y="1917205"/>
            <a:chExt cx="1673608" cy="2468754"/>
          </a:xfrm>
        </p:grpSpPr>
        <p:sp>
          <p:nvSpPr>
            <p:cNvPr id="11" name="Rectangle 10">
              <a:extLst>
                <a:ext uri="{FF2B5EF4-FFF2-40B4-BE49-F238E27FC236}">
                  <a16:creationId xmlns:a16="http://schemas.microsoft.com/office/drawing/2014/main" id="{4DDABE78-8C28-4580-48D3-2A67C189645C}"/>
                </a:ext>
              </a:extLst>
            </p:cNvPr>
            <p:cNvSpPr>
              <a:spLocks/>
            </p:cNvSpPr>
            <p:nvPr/>
          </p:nvSpPr>
          <p:spPr>
            <a:xfrm>
              <a:off x="1695385" y="2100218"/>
              <a:ext cx="1673608" cy="228574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fr-FR" sz="1351"/>
            </a:p>
          </p:txBody>
        </p:sp>
        <p:sp>
          <p:nvSpPr>
            <p:cNvPr id="12" name="Rectangle 11">
              <a:extLst>
                <a:ext uri="{FF2B5EF4-FFF2-40B4-BE49-F238E27FC236}">
                  <a16:creationId xmlns:a16="http://schemas.microsoft.com/office/drawing/2014/main" id="{C99B0530-8094-9538-2658-29FD51AB6F12}"/>
                </a:ext>
              </a:extLst>
            </p:cNvPr>
            <p:cNvSpPr>
              <a:spLocks/>
            </p:cNvSpPr>
            <p:nvPr/>
          </p:nvSpPr>
          <p:spPr>
            <a:xfrm>
              <a:off x="1695385" y="1917205"/>
              <a:ext cx="1673608" cy="17308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fr-FR" sz="1200" b="1">
                  <a:solidFill>
                    <a:schemeClr val="bg1"/>
                  </a:solidFill>
                </a:rPr>
                <a:t>RH</a:t>
              </a:r>
            </a:p>
          </p:txBody>
        </p:sp>
      </p:grpSp>
      <p:sp>
        <p:nvSpPr>
          <p:cNvPr id="20" name="ZoneTexte 19">
            <a:extLst>
              <a:ext uri="{FF2B5EF4-FFF2-40B4-BE49-F238E27FC236}">
                <a16:creationId xmlns:a16="http://schemas.microsoft.com/office/drawing/2014/main" id="{704B7099-04F1-F2E7-FE4F-4A41E5942016}"/>
              </a:ext>
            </a:extLst>
          </p:cNvPr>
          <p:cNvSpPr txBox="1"/>
          <p:nvPr/>
        </p:nvSpPr>
        <p:spPr>
          <a:xfrm>
            <a:off x="921509" y="2246805"/>
            <a:ext cx="2387683" cy="227396"/>
          </a:xfrm>
          <a:prstGeom prst="roundRect">
            <a:avLst>
              <a:gd name="adj" fmla="val 50000"/>
            </a:avLst>
          </a:prstGeom>
          <a:solidFill>
            <a:srgbClr val="00A295"/>
          </a:solidFill>
          <a:ln>
            <a:solidFill>
              <a:schemeClr val="tx1"/>
            </a:solidFill>
          </a:ln>
        </p:spPr>
        <p:txBody>
          <a:bodyPr wrap="square" lIns="0" tIns="0" rIns="0" bIns="0" rtlCol="0" anchor="ctr">
            <a:spAutoFit/>
          </a:bodyPr>
          <a:lstStyle>
            <a:defPPr>
              <a:defRPr lang="fr-FR"/>
            </a:defPPr>
            <a:lvl1pPr algn="ctr">
              <a:defRPr sz="1051">
                <a:solidFill>
                  <a:schemeClr val="bg1"/>
                </a:solidFill>
                <a:latin typeface="+mj-lt"/>
              </a:defRPr>
            </a:lvl1pPr>
          </a:lstStyle>
          <a:p>
            <a:r>
              <a:rPr lang="fr-FR">
                <a:latin typeface="+mn-lt"/>
              </a:rPr>
              <a:t>Souhait de poser un congé classique</a:t>
            </a:r>
          </a:p>
        </p:txBody>
      </p:sp>
      <p:sp>
        <p:nvSpPr>
          <p:cNvPr id="25" name="Rectangle 24">
            <a:extLst>
              <a:ext uri="{FF2B5EF4-FFF2-40B4-BE49-F238E27FC236}">
                <a16:creationId xmlns:a16="http://schemas.microsoft.com/office/drawing/2014/main" id="{8D01AC66-9AD2-469B-78A5-077B6D890B10}"/>
              </a:ext>
            </a:extLst>
          </p:cNvPr>
          <p:cNvSpPr/>
          <p:nvPr/>
        </p:nvSpPr>
        <p:spPr>
          <a:xfrm>
            <a:off x="8403409" y="2976975"/>
            <a:ext cx="3338047" cy="385732"/>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fr-FR" sz="1200">
                <a:solidFill>
                  <a:schemeClr val="bg2">
                    <a:lumMod val="50000"/>
                  </a:schemeClr>
                </a:solidFill>
              </a:rPr>
              <a:t>Valide la demande</a:t>
            </a:r>
          </a:p>
        </p:txBody>
      </p:sp>
      <p:sp>
        <p:nvSpPr>
          <p:cNvPr id="91" name="Ellipse 90">
            <a:extLst>
              <a:ext uri="{FF2B5EF4-FFF2-40B4-BE49-F238E27FC236}">
                <a16:creationId xmlns:a16="http://schemas.microsoft.com/office/drawing/2014/main" id="{EE79AB8C-7AB9-91E8-CF54-8E14616F0F32}"/>
              </a:ext>
            </a:extLst>
          </p:cNvPr>
          <p:cNvSpPr/>
          <p:nvPr/>
        </p:nvSpPr>
        <p:spPr>
          <a:xfrm>
            <a:off x="9960121" y="3852452"/>
            <a:ext cx="224620" cy="224620"/>
          </a:xfrm>
          <a:prstGeom prst="ellipse">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200">
              <a:solidFill>
                <a:schemeClr val="bg2">
                  <a:lumMod val="50000"/>
                </a:schemeClr>
              </a:solidFill>
            </a:endParaRPr>
          </a:p>
        </p:txBody>
      </p:sp>
      <p:cxnSp>
        <p:nvCxnSpPr>
          <p:cNvPr id="38" name="Connecteur droit avec flèche 37">
            <a:extLst>
              <a:ext uri="{FF2B5EF4-FFF2-40B4-BE49-F238E27FC236}">
                <a16:creationId xmlns:a16="http://schemas.microsoft.com/office/drawing/2014/main" id="{0040F62D-5799-5DE2-5DCD-7CCF9562C73A}"/>
              </a:ext>
            </a:extLst>
          </p:cNvPr>
          <p:cNvCxnSpPr>
            <a:cxnSpLocks/>
            <a:stCxn id="25" idx="2"/>
            <a:endCxn id="91" idx="0"/>
          </p:cNvCxnSpPr>
          <p:nvPr/>
        </p:nvCxnSpPr>
        <p:spPr>
          <a:xfrm flipH="1">
            <a:off x="10072433" y="3362706"/>
            <a:ext cx="1" cy="48974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60" name="Rectangle 59">
            <a:extLst>
              <a:ext uri="{FF2B5EF4-FFF2-40B4-BE49-F238E27FC236}">
                <a16:creationId xmlns:a16="http://schemas.microsoft.com/office/drawing/2014/main" id="{B3374A9D-6631-F8F0-15C9-9A69A0B49D80}"/>
              </a:ext>
            </a:extLst>
          </p:cNvPr>
          <p:cNvSpPr/>
          <p:nvPr/>
        </p:nvSpPr>
        <p:spPr>
          <a:xfrm>
            <a:off x="447615" y="2943903"/>
            <a:ext cx="3338047" cy="451876"/>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a:solidFill>
                  <a:schemeClr val="bg2">
                    <a:lumMod val="50000"/>
                  </a:schemeClr>
                </a:solidFill>
              </a:rPr>
              <a:t>Renseigne sa demande de congé dans l’outil mis à disposition (</a:t>
            </a:r>
            <a:r>
              <a:rPr lang="fr-FR" sz="1200" err="1">
                <a:solidFill>
                  <a:schemeClr val="bg2">
                    <a:lumMod val="50000"/>
                  </a:schemeClr>
                </a:solidFill>
              </a:rPr>
              <a:t>Oris</a:t>
            </a:r>
            <a:r>
              <a:rPr lang="fr-FR" sz="1200">
                <a:solidFill>
                  <a:schemeClr val="bg2">
                    <a:lumMod val="50000"/>
                  </a:schemeClr>
                </a:solidFill>
              </a:rPr>
              <a:t> Congé)</a:t>
            </a:r>
          </a:p>
        </p:txBody>
      </p:sp>
      <p:pic>
        <p:nvPicPr>
          <p:cNvPr id="18" name="Graphique 17" descr="Adresse de courrier avec un remplissage uni">
            <a:extLst>
              <a:ext uri="{FF2B5EF4-FFF2-40B4-BE49-F238E27FC236}">
                <a16:creationId xmlns:a16="http://schemas.microsoft.com/office/drawing/2014/main" id="{F02C2B05-31DD-44FF-B1A8-BEEDD3CC6EDB}"/>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3603908" y="3283871"/>
            <a:ext cx="181753" cy="181753"/>
          </a:xfrm>
          <a:prstGeom prst="rect">
            <a:avLst/>
          </a:prstGeom>
        </p:spPr>
      </p:pic>
      <p:cxnSp>
        <p:nvCxnSpPr>
          <p:cNvPr id="23" name="Connecteur droit avec flèche 22">
            <a:extLst>
              <a:ext uri="{FF2B5EF4-FFF2-40B4-BE49-F238E27FC236}">
                <a16:creationId xmlns:a16="http://schemas.microsoft.com/office/drawing/2014/main" id="{7D34110C-8EB5-BEA0-5D1F-97D82DBE7DBC}"/>
              </a:ext>
            </a:extLst>
          </p:cNvPr>
          <p:cNvCxnSpPr>
            <a:cxnSpLocks/>
            <a:stCxn id="20" idx="2"/>
            <a:endCxn id="60" idx="0"/>
          </p:cNvCxnSpPr>
          <p:nvPr/>
        </p:nvCxnSpPr>
        <p:spPr>
          <a:xfrm>
            <a:off x="2115351" y="2474201"/>
            <a:ext cx="1288" cy="46970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9" name="Connecteur droit avec flèche 28">
            <a:extLst>
              <a:ext uri="{FF2B5EF4-FFF2-40B4-BE49-F238E27FC236}">
                <a16:creationId xmlns:a16="http://schemas.microsoft.com/office/drawing/2014/main" id="{E43A0D2D-B30B-6A5A-F2F6-9F13766AF18E}"/>
              </a:ext>
            </a:extLst>
          </p:cNvPr>
          <p:cNvCxnSpPr>
            <a:cxnSpLocks/>
            <a:stCxn id="60" idx="3"/>
            <a:endCxn id="25" idx="1"/>
          </p:cNvCxnSpPr>
          <p:nvPr/>
        </p:nvCxnSpPr>
        <p:spPr>
          <a:xfrm>
            <a:off x="3785660" y="3169840"/>
            <a:ext cx="4617749"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27408006"/>
      </p:ext>
    </p:extLst>
  </p:cSld>
  <p:clrMapOvr>
    <a:overrideClrMapping bg1="lt1" tx1="dk1" bg2="lt2" tx2="dk2" accent1="accent1" accent2="accent2" accent3="accent3" accent4="accent4" accent5="accent5" accent6="accent6" hlink="hlink" folHlink="folHlink"/>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42463D6-26A7-AA1D-6657-E02316DB4CF3}"/>
            </a:ext>
          </a:extLst>
        </p:cNvPr>
        <p:cNvGrpSpPr/>
        <p:nvPr/>
      </p:nvGrpSpPr>
      <p:grpSpPr>
        <a:xfrm>
          <a:off x="0" y="0"/>
          <a:ext cx="0" cy="0"/>
          <a:chOff x="0" y="0"/>
          <a:chExt cx="0" cy="0"/>
        </a:xfrm>
      </p:grpSpPr>
      <p:sp>
        <p:nvSpPr>
          <p:cNvPr id="2" name="Titre 1">
            <a:extLst>
              <a:ext uri="{FF2B5EF4-FFF2-40B4-BE49-F238E27FC236}">
                <a16:creationId xmlns:a16="http://schemas.microsoft.com/office/drawing/2014/main" id="{436CAD41-5382-5152-8B81-32BF0CE8B9BA}"/>
              </a:ext>
            </a:extLst>
          </p:cNvPr>
          <p:cNvSpPr>
            <a:spLocks noGrp="1"/>
          </p:cNvSpPr>
          <p:nvPr>
            <p:ph type="title"/>
          </p:nvPr>
        </p:nvSpPr>
        <p:spPr/>
        <p:txBody>
          <a:bodyPr/>
          <a:lstStyle/>
          <a:p>
            <a:r>
              <a:rPr lang="fr-FR"/>
              <a:t>Demande d’annulation d’un congé inscrit dans l’outil (</a:t>
            </a:r>
            <a:r>
              <a:rPr lang="fr-FR" err="1"/>
              <a:t>Oris</a:t>
            </a:r>
            <a:r>
              <a:rPr lang="fr-FR"/>
              <a:t> Congé)</a:t>
            </a:r>
          </a:p>
        </p:txBody>
      </p:sp>
      <p:grpSp>
        <p:nvGrpSpPr>
          <p:cNvPr id="4" name="Groupe 3">
            <a:extLst>
              <a:ext uri="{FF2B5EF4-FFF2-40B4-BE49-F238E27FC236}">
                <a16:creationId xmlns:a16="http://schemas.microsoft.com/office/drawing/2014/main" id="{48E87899-4AA2-D1DA-9F8B-AACA62D605B9}"/>
              </a:ext>
            </a:extLst>
          </p:cNvPr>
          <p:cNvGrpSpPr>
            <a:grpSpLocks/>
          </p:cNvGrpSpPr>
          <p:nvPr/>
        </p:nvGrpSpPr>
        <p:grpSpPr>
          <a:xfrm>
            <a:off x="8128431" y="1033883"/>
            <a:ext cx="3888000" cy="5302096"/>
            <a:chOff x="1808798" y="1917205"/>
            <a:chExt cx="1613979" cy="3046185"/>
          </a:xfrm>
        </p:grpSpPr>
        <p:sp>
          <p:nvSpPr>
            <p:cNvPr id="5" name="Rectangle 4">
              <a:extLst>
                <a:ext uri="{FF2B5EF4-FFF2-40B4-BE49-F238E27FC236}">
                  <a16:creationId xmlns:a16="http://schemas.microsoft.com/office/drawing/2014/main" id="{A60CBC97-68AF-6EFF-E5C4-34CA4C4AECE1}"/>
                </a:ext>
              </a:extLst>
            </p:cNvPr>
            <p:cNvSpPr>
              <a:spLocks/>
            </p:cNvSpPr>
            <p:nvPr/>
          </p:nvSpPr>
          <p:spPr>
            <a:xfrm>
              <a:off x="1809482" y="2142838"/>
              <a:ext cx="1613295" cy="282055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fr-FR" sz="1351"/>
            </a:p>
          </p:txBody>
        </p:sp>
        <p:sp>
          <p:nvSpPr>
            <p:cNvPr id="6" name="Rectangle 5">
              <a:extLst>
                <a:ext uri="{FF2B5EF4-FFF2-40B4-BE49-F238E27FC236}">
                  <a16:creationId xmlns:a16="http://schemas.microsoft.com/office/drawing/2014/main" id="{BD373DAF-C08A-6B70-CE44-D13DBE91E064}"/>
                </a:ext>
              </a:extLst>
            </p:cNvPr>
            <p:cNvSpPr>
              <a:spLocks/>
            </p:cNvSpPr>
            <p:nvPr/>
          </p:nvSpPr>
          <p:spPr>
            <a:xfrm>
              <a:off x="1808798" y="1917205"/>
              <a:ext cx="1613979" cy="21338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fr-FR" sz="1200" b="1">
                  <a:solidFill>
                    <a:schemeClr val="bg1"/>
                  </a:solidFill>
                </a:rPr>
                <a:t>N+1</a:t>
              </a:r>
            </a:p>
          </p:txBody>
        </p:sp>
      </p:grpSp>
      <p:grpSp>
        <p:nvGrpSpPr>
          <p:cNvPr id="7" name="Groupe 6">
            <a:extLst>
              <a:ext uri="{FF2B5EF4-FFF2-40B4-BE49-F238E27FC236}">
                <a16:creationId xmlns:a16="http://schemas.microsoft.com/office/drawing/2014/main" id="{D1DA0FFD-DCF9-AF38-3E12-87AD7D7A6C99}"/>
              </a:ext>
            </a:extLst>
          </p:cNvPr>
          <p:cNvGrpSpPr>
            <a:grpSpLocks/>
          </p:cNvGrpSpPr>
          <p:nvPr/>
        </p:nvGrpSpPr>
        <p:grpSpPr>
          <a:xfrm>
            <a:off x="171353" y="1033885"/>
            <a:ext cx="3888000" cy="5302097"/>
            <a:chOff x="1807907" y="1917205"/>
            <a:chExt cx="1554481" cy="2607276"/>
          </a:xfrm>
        </p:grpSpPr>
        <p:sp>
          <p:nvSpPr>
            <p:cNvPr id="8" name="Rectangle 7">
              <a:extLst>
                <a:ext uri="{FF2B5EF4-FFF2-40B4-BE49-F238E27FC236}">
                  <a16:creationId xmlns:a16="http://schemas.microsoft.com/office/drawing/2014/main" id="{8D18CB71-10D0-62D3-400A-C042D250F662}"/>
                </a:ext>
              </a:extLst>
            </p:cNvPr>
            <p:cNvSpPr>
              <a:spLocks/>
            </p:cNvSpPr>
            <p:nvPr/>
          </p:nvSpPr>
          <p:spPr>
            <a:xfrm>
              <a:off x="1807907" y="2110327"/>
              <a:ext cx="1554480" cy="241415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fr-FR" sz="1351"/>
            </a:p>
          </p:txBody>
        </p:sp>
        <p:sp>
          <p:nvSpPr>
            <p:cNvPr id="9" name="Rectangle 8">
              <a:extLst>
                <a:ext uri="{FF2B5EF4-FFF2-40B4-BE49-F238E27FC236}">
                  <a16:creationId xmlns:a16="http://schemas.microsoft.com/office/drawing/2014/main" id="{1FF107F1-BAFC-FFC4-6796-9E995B7E826B}"/>
                </a:ext>
              </a:extLst>
            </p:cNvPr>
            <p:cNvSpPr>
              <a:spLocks/>
            </p:cNvSpPr>
            <p:nvPr/>
          </p:nvSpPr>
          <p:spPr>
            <a:xfrm>
              <a:off x="1808798" y="1917205"/>
              <a:ext cx="1553590" cy="18264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fr-FR" sz="1200" b="1">
                  <a:solidFill>
                    <a:schemeClr val="bg1"/>
                  </a:solidFill>
                </a:rPr>
                <a:t>AGENT</a:t>
              </a:r>
            </a:p>
          </p:txBody>
        </p:sp>
      </p:grpSp>
      <p:grpSp>
        <p:nvGrpSpPr>
          <p:cNvPr id="10" name="Groupe 9">
            <a:extLst>
              <a:ext uri="{FF2B5EF4-FFF2-40B4-BE49-F238E27FC236}">
                <a16:creationId xmlns:a16="http://schemas.microsoft.com/office/drawing/2014/main" id="{7E0EF7EA-A078-12B7-6A6B-90565029E40A}"/>
              </a:ext>
            </a:extLst>
          </p:cNvPr>
          <p:cNvGrpSpPr>
            <a:grpSpLocks/>
          </p:cNvGrpSpPr>
          <p:nvPr/>
        </p:nvGrpSpPr>
        <p:grpSpPr>
          <a:xfrm>
            <a:off x="4152000" y="1033886"/>
            <a:ext cx="3888000" cy="5297695"/>
            <a:chOff x="1695385" y="1917205"/>
            <a:chExt cx="1673608" cy="2468754"/>
          </a:xfrm>
        </p:grpSpPr>
        <p:sp>
          <p:nvSpPr>
            <p:cNvPr id="11" name="Rectangle 10">
              <a:extLst>
                <a:ext uri="{FF2B5EF4-FFF2-40B4-BE49-F238E27FC236}">
                  <a16:creationId xmlns:a16="http://schemas.microsoft.com/office/drawing/2014/main" id="{15AE8CF1-5803-F448-1EB5-FBF04B5F1613}"/>
                </a:ext>
              </a:extLst>
            </p:cNvPr>
            <p:cNvSpPr>
              <a:spLocks/>
            </p:cNvSpPr>
            <p:nvPr/>
          </p:nvSpPr>
          <p:spPr>
            <a:xfrm>
              <a:off x="1695385" y="2100218"/>
              <a:ext cx="1673608" cy="228574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fr-FR" sz="1351"/>
            </a:p>
          </p:txBody>
        </p:sp>
        <p:sp>
          <p:nvSpPr>
            <p:cNvPr id="12" name="Rectangle 11">
              <a:extLst>
                <a:ext uri="{FF2B5EF4-FFF2-40B4-BE49-F238E27FC236}">
                  <a16:creationId xmlns:a16="http://schemas.microsoft.com/office/drawing/2014/main" id="{2C195891-A501-2ECD-123E-E7BAC11D19D5}"/>
                </a:ext>
              </a:extLst>
            </p:cNvPr>
            <p:cNvSpPr>
              <a:spLocks/>
            </p:cNvSpPr>
            <p:nvPr/>
          </p:nvSpPr>
          <p:spPr>
            <a:xfrm>
              <a:off x="1695385" y="1917205"/>
              <a:ext cx="1673608" cy="17308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fr-FR" sz="1200" b="1">
                  <a:solidFill>
                    <a:schemeClr val="bg1"/>
                  </a:solidFill>
                </a:rPr>
                <a:t>RH</a:t>
              </a:r>
            </a:p>
          </p:txBody>
        </p:sp>
      </p:grpSp>
      <p:sp>
        <p:nvSpPr>
          <p:cNvPr id="13" name="ZoneTexte 12">
            <a:extLst>
              <a:ext uri="{FF2B5EF4-FFF2-40B4-BE49-F238E27FC236}">
                <a16:creationId xmlns:a16="http://schemas.microsoft.com/office/drawing/2014/main" id="{6DA670FD-8A12-EA23-BE6C-03C34A38EC54}"/>
              </a:ext>
            </a:extLst>
          </p:cNvPr>
          <p:cNvSpPr txBox="1"/>
          <p:nvPr/>
        </p:nvSpPr>
        <p:spPr>
          <a:xfrm>
            <a:off x="753277" y="1621969"/>
            <a:ext cx="2724151" cy="454792"/>
          </a:xfrm>
          <a:prstGeom prst="roundRect">
            <a:avLst>
              <a:gd name="adj" fmla="val 50000"/>
            </a:avLst>
          </a:prstGeom>
          <a:solidFill>
            <a:srgbClr val="00A295"/>
          </a:solidFill>
          <a:ln>
            <a:solidFill>
              <a:schemeClr val="tx1"/>
            </a:solidFill>
          </a:ln>
        </p:spPr>
        <p:txBody>
          <a:bodyPr wrap="square" lIns="0" tIns="0" rIns="0" bIns="0" rtlCol="0" anchor="ctr">
            <a:spAutoFit/>
          </a:bodyPr>
          <a:lstStyle>
            <a:defPPr>
              <a:defRPr lang="fr-FR"/>
            </a:defPPr>
            <a:lvl1pPr algn="ctr">
              <a:defRPr sz="1051">
                <a:solidFill>
                  <a:schemeClr val="bg1"/>
                </a:solidFill>
                <a:latin typeface="+mj-lt"/>
              </a:defRPr>
            </a:lvl1pPr>
          </a:lstStyle>
          <a:p>
            <a:r>
              <a:rPr lang="fr-FR">
                <a:latin typeface="+mn-lt"/>
              </a:rPr>
              <a:t>Besoin d’annuler un congé inscrit dans l’outil (</a:t>
            </a:r>
            <a:r>
              <a:rPr lang="fr-FR" err="1">
                <a:latin typeface="+mn-lt"/>
              </a:rPr>
              <a:t>Ohris</a:t>
            </a:r>
            <a:r>
              <a:rPr lang="fr-FR">
                <a:latin typeface="+mn-lt"/>
              </a:rPr>
              <a:t> Congé)</a:t>
            </a:r>
          </a:p>
        </p:txBody>
      </p:sp>
      <p:sp>
        <p:nvSpPr>
          <p:cNvPr id="14" name="Rectangle 13">
            <a:extLst>
              <a:ext uri="{FF2B5EF4-FFF2-40B4-BE49-F238E27FC236}">
                <a16:creationId xmlns:a16="http://schemas.microsoft.com/office/drawing/2014/main" id="{C22461F1-10F9-237A-4A55-2153EB651292}"/>
              </a:ext>
            </a:extLst>
          </p:cNvPr>
          <p:cNvSpPr/>
          <p:nvPr/>
        </p:nvSpPr>
        <p:spPr>
          <a:xfrm>
            <a:off x="4425695" y="5148359"/>
            <a:ext cx="3338047" cy="385732"/>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fr-FR" sz="1200">
                <a:solidFill>
                  <a:schemeClr val="bg2">
                    <a:lumMod val="50000"/>
                  </a:schemeClr>
                </a:solidFill>
              </a:rPr>
              <a:t>Traite la demande (annulation du congé)</a:t>
            </a:r>
          </a:p>
        </p:txBody>
      </p:sp>
      <p:sp>
        <p:nvSpPr>
          <p:cNvPr id="15" name="Ellipse 14">
            <a:extLst>
              <a:ext uri="{FF2B5EF4-FFF2-40B4-BE49-F238E27FC236}">
                <a16:creationId xmlns:a16="http://schemas.microsoft.com/office/drawing/2014/main" id="{F2712129-27C1-4EA4-7657-C9659CA705F5}"/>
              </a:ext>
            </a:extLst>
          </p:cNvPr>
          <p:cNvSpPr/>
          <p:nvPr/>
        </p:nvSpPr>
        <p:spPr>
          <a:xfrm>
            <a:off x="5982403" y="5829655"/>
            <a:ext cx="224620" cy="224620"/>
          </a:xfrm>
          <a:prstGeom prst="ellipse">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200">
              <a:solidFill>
                <a:schemeClr val="bg2">
                  <a:lumMod val="50000"/>
                </a:schemeClr>
              </a:solidFill>
            </a:endParaRPr>
          </a:p>
        </p:txBody>
      </p:sp>
      <p:cxnSp>
        <p:nvCxnSpPr>
          <p:cNvPr id="16" name="Connecteur droit avec flèche 15">
            <a:extLst>
              <a:ext uri="{FF2B5EF4-FFF2-40B4-BE49-F238E27FC236}">
                <a16:creationId xmlns:a16="http://schemas.microsoft.com/office/drawing/2014/main" id="{D95606B3-7C62-B518-9CEC-1E5A953EFE3F}"/>
              </a:ext>
            </a:extLst>
          </p:cNvPr>
          <p:cNvCxnSpPr>
            <a:cxnSpLocks/>
            <a:stCxn id="14" idx="2"/>
            <a:endCxn id="15" idx="0"/>
          </p:cNvCxnSpPr>
          <p:nvPr/>
        </p:nvCxnSpPr>
        <p:spPr>
          <a:xfrm flipH="1">
            <a:off x="6094714" y="5534093"/>
            <a:ext cx="4" cy="29556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7" name="Rectangle 16">
            <a:extLst>
              <a:ext uri="{FF2B5EF4-FFF2-40B4-BE49-F238E27FC236}">
                <a16:creationId xmlns:a16="http://schemas.microsoft.com/office/drawing/2014/main" id="{3E936F27-8B4F-92CB-4716-680919CF8B01}"/>
              </a:ext>
            </a:extLst>
          </p:cNvPr>
          <p:cNvSpPr/>
          <p:nvPr/>
        </p:nvSpPr>
        <p:spPr>
          <a:xfrm>
            <a:off x="446327" y="4220735"/>
            <a:ext cx="3338047" cy="627324"/>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a:solidFill>
                  <a:schemeClr val="bg2">
                    <a:lumMod val="50000"/>
                  </a:schemeClr>
                </a:solidFill>
              </a:rPr>
              <a:t>Adresse sa demande d’annulation par mail auprès du service RH en ajoutant son supérieur hiérarchique en copie</a:t>
            </a:r>
          </a:p>
        </p:txBody>
      </p:sp>
      <p:cxnSp>
        <p:nvCxnSpPr>
          <p:cNvPr id="19" name="Connecteur : en angle 18">
            <a:extLst>
              <a:ext uri="{FF2B5EF4-FFF2-40B4-BE49-F238E27FC236}">
                <a16:creationId xmlns:a16="http://schemas.microsoft.com/office/drawing/2014/main" id="{76613BAC-54AD-F541-A497-54500BBBE1CF}"/>
              </a:ext>
            </a:extLst>
          </p:cNvPr>
          <p:cNvCxnSpPr>
            <a:cxnSpLocks/>
            <a:stCxn id="17" idx="2"/>
            <a:endCxn id="14" idx="1"/>
          </p:cNvCxnSpPr>
          <p:nvPr/>
        </p:nvCxnSpPr>
        <p:spPr>
          <a:xfrm rot="16200000" flipH="1">
            <a:off x="3023939" y="3939470"/>
            <a:ext cx="493168" cy="2310345"/>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pic>
        <p:nvPicPr>
          <p:cNvPr id="21" name="Graphique 20" descr="Adresse de courrier avec un remplissage uni">
            <a:extLst>
              <a:ext uri="{FF2B5EF4-FFF2-40B4-BE49-F238E27FC236}">
                <a16:creationId xmlns:a16="http://schemas.microsoft.com/office/drawing/2014/main" id="{1B24C04A-7C1E-A0D5-4833-E037165D0ABE}"/>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3602621" y="4755201"/>
            <a:ext cx="181753" cy="181753"/>
          </a:xfrm>
          <a:prstGeom prst="rect">
            <a:avLst/>
          </a:prstGeom>
        </p:spPr>
      </p:pic>
      <p:cxnSp>
        <p:nvCxnSpPr>
          <p:cNvPr id="22" name="Connecteur droit avec flèche 21">
            <a:extLst>
              <a:ext uri="{FF2B5EF4-FFF2-40B4-BE49-F238E27FC236}">
                <a16:creationId xmlns:a16="http://schemas.microsoft.com/office/drawing/2014/main" id="{34535049-80DC-626E-FE7C-F73402C1F3FB}"/>
              </a:ext>
            </a:extLst>
          </p:cNvPr>
          <p:cNvCxnSpPr>
            <a:cxnSpLocks/>
            <a:stCxn id="13" idx="2"/>
            <a:endCxn id="20" idx="0"/>
          </p:cNvCxnSpPr>
          <p:nvPr/>
        </p:nvCxnSpPr>
        <p:spPr>
          <a:xfrm flipH="1">
            <a:off x="2115351" y="2076761"/>
            <a:ext cx="2" cy="46353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30" name="Espace réservé du contenu 2">
            <a:extLst>
              <a:ext uri="{FF2B5EF4-FFF2-40B4-BE49-F238E27FC236}">
                <a16:creationId xmlns:a16="http://schemas.microsoft.com/office/drawing/2014/main" id="{762B152E-AACB-FA17-C614-977B41852400}"/>
              </a:ext>
            </a:extLst>
          </p:cNvPr>
          <p:cNvSpPr>
            <a:spLocks noGrp="1"/>
          </p:cNvSpPr>
          <p:nvPr>
            <p:ph sz="quarter" idx="10"/>
          </p:nvPr>
        </p:nvSpPr>
        <p:spPr>
          <a:xfrm>
            <a:off x="310817" y="118621"/>
            <a:ext cx="6070601" cy="216000"/>
          </a:xfrm>
        </p:spPr>
        <p:txBody>
          <a:bodyPr/>
          <a:lstStyle/>
          <a:p>
            <a:r>
              <a:rPr lang="fr-FR"/>
              <a:t>Ressources Humaines</a:t>
            </a:r>
          </a:p>
        </p:txBody>
      </p:sp>
      <p:sp>
        <p:nvSpPr>
          <p:cNvPr id="20" name="Organigramme : Décision 19">
            <a:extLst>
              <a:ext uri="{FF2B5EF4-FFF2-40B4-BE49-F238E27FC236}">
                <a16:creationId xmlns:a16="http://schemas.microsoft.com/office/drawing/2014/main" id="{854C7273-6AAC-EE3A-0191-6EF8A782EE26}"/>
              </a:ext>
            </a:extLst>
          </p:cNvPr>
          <p:cNvSpPr/>
          <p:nvPr/>
        </p:nvSpPr>
        <p:spPr>
          <a:xfrm>
            <a:off x="1140789" y="2540298"/>
            <a:ext cx="1949123" cy="627324"/>
          </a:xfrm>
          <a:prstGeom prst="flowChartDecision">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a:solidFill>
                  <a:schemeClr val="bg2">
                    <a:lumMod val="50000"/>
                  </a:schemeClr>
                </a:solidFill>
              </a:rPr>
              <a:t>Congé déjà validé ?</a:t>
            </a:r>
          </a:p>
        </p:txBody>
      </p:sp>
      <p:cxnSp>
        <p:nvCxnSpPr>
          <p:cNvPr id="25" name="Connecteur droit avec flèche 24">
            <a:extLst>
              <a:ext uri="{FF2B5EF4-FFF2-40B4-BE49-F238E27FC236}">
                <a16:creationId xmlns:a16="http://schemas.microsoft.com/office/drawing/2014/main" id="{ABAFE1C0-6002-1D4D-E743-1B1DC9B83022}"/>
              </a:ext>
            </a:extLst>
          </p:cNvPr>
          <p:cNvCxnSpPr>
            <a:stCxn id="20" idx="2"/>
            <a:endCxn id="17" idx="0"/>
          </p:cNvCxnSpPr>
          <p:nvPr/>
        </p:nvCxnSpPr>
        <p:spPr>
          <a:xfrm flipH="1">
            <a:off x="2115353" y="3167621"/>
            <a:ext cx="1" cy="105311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7" name="Rectangle 26">
            <a:extLst>
              <a:ext uri="{FF2B5EF4-FFF2-40B4-BE49-F238E27FC236}">
                <a16:creationId xmlns:a16="http://schemas.microsoft.com/office/drawing/2014/main" id="{0461AC05-99C5-FA07-4A91-795470C9A7AA}"/>
              </a:ext>
            </a:extLst>
          </p:cNvPr>
          <p:cNvSpPr/>
          <p:nvPr/>
        </p:nvSpPr>
        <p:spPr>
          <a:xfrm>
            <a:off x="8403409" y="3424332"/>
            <a:ext cx="3338047" cy="440649"/>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a:solidFill>
                  <a:schemeClr val="bg2">
                    <a:lumMod val="50000"/>
                  </a:schemeClr>
                </a:solidFill>
              </a:rPr>
              <a:t>Annule le congé (ne doit pas le refuser)</a:t>
            </a:r>
          </a:p>
        </p:txBody>
      </p:sp>
      <p:sp>
        <p:nvSpPr>
          <p:cNvPr id="29" name="Rectangle 28">
            <a:extLst>
              <a:ext uri="{FF2B5EF4-FFF2-40B4-BE49-F238E27FC236}">
                <a16:creationId xmlns:a16="http://schemas.microsoft.com/office/drawing/2014/main" id="{3933DE00-BB8E-8040-D96E-4782C2214F8E}"/>
              </a:ext>
            </a:extLst>
          </p:cNvPr>
          <p:cNvSpPr/>
          <p:nvPr/>
        </p:nvSpPr>
        <p:spPr>
          <a:xfrm>
            <a:off x="2390327" y="3261441"/>
            <a:ext cx="1578171" cy="766428"/>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a:solidFill>
                  <a:schemeClr val="bg2">
                    <a:lumMod val="50000"/>
                  </a:schemeClr>
                </a:solidFill>
              </a:rPr>
              <a:t>Demande l’annulation du congé directement dans l’outil</a:t>
            </a:r>
          </a:p>
        </p:txBody>
      </p:sp>
      <p:cxnSp>
        <p:nvCxnSpPr>
          <p:cNvPr id="32" name="Connecteur : en angle 31">
            <a:extLst>
              <a:ext uri="{FF2B5EF4-FFF2-40B4-BE49-F238E27FC236}">
                <a16:creationId xmlns:a16="http://schemas.microsoft.com/office/drawing/2014/main" id="{BD384285-1009-F07B-7E19-321DD14A672F}"/>
              </a:ext>
            </a:extLst>
          </p:cNvPr>
          <p:cNvCxnSpPr>
            <a:stCxn id="20" idx="3"/>
            <a:endCxn id="29" idx="0"/>
          </p:cNvCxnSpPr>
          <p:nvPr/>
        </p:nvCxnSpPr>
        <p:spPr>
          <a:xfrm>
            <a:off x="3089913" y="2853961"/>
            <a:ext cx="89499" cy="407481"/>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4" name="Connecteur droit avec flèche 33">
            <a:extLst>
              <a:ext uri="{FF2B5EF4-FFF2-40B4-BE49-F238E27FC236}">
                <a16:creationId xmlns:a16="http://schemas.microsoft.com/office/drawing/2014/main" id="{6BC089AB-F753-4F12-4C42-52945FCA094C}"/>
              </a:ext>
            </a:extLst>
          </p:cNvPr>
          <p:cNvCxnSpPr>
            <a:stCxn id="29" idx="3"/>
            <a:endCxn id="27" idx="1"/>
          </p:cNvCxnSpPr>
          <p:nvPr/>
        </p:nvCxnSpPr>
        <p:spPr>
          <a:xfrm>
            <a:off x="3968496" y="3644653"/>
            <a:ext cx="4434912"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36" name="Ellipse 35">
            <a:extLst>
              <a:ext uri="{FF2B5EF4-FFF2-40B4-BE49-F238E27FC236}">
                <a16:creationId xmlns:a16="http://schemas.microsoft.com/office/drawing/2014/main" id="{247A2966-F7CD-0171-EDCC-25A243F53FCF}"/>
              </a:ext>
            </a:extLst>
          </p:cNvPr>
          <p:cNvSpPr/>
          <p:nvPr/>
        </p:nvSpPr>
        <p:spPr>
          <a:xfrm>
            <a:off x="9964341" y="4220734"/>
            <a:ext cx="224620" cy="224620"/>
          </a:xfrm>
          <a:prstGeom prst="ellipse">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200">
              <a:solidFill>
                <a:schemeClr val="bg2">
                  <a:lumMod val="50000"/>
                </a:schemeClr>
              </a:solidFill>
            </a:endParaRPr>
          </a:p>
        </p:txBody>
      </p:sp>
      <p:cxnSp>
        <p:nvCxnSpPr>
          <p:cNvPr id="37" name="Connecteur droit avec flèche 36">
            <a:extLst>
              <a:ext uri="{FF2B5EF4-FFF2-40B4-BE49-F238E27FC236}">
                <a16:creationId xmlns:a16="http://schemas.microsoft.com/office/drawing/2014/main" id="{2B2472F7-E6EF-25EF-C552-3453BD109746}"/>
              </a:ext>
            </a:extLst>
          </p:cNvPr>
          <p:cNvCxnSpPr>
            <a:cxnSpLocks/>
            <a:stCxn id="27" idx="2"/>
            <a:endCxn id="36" idx="0"/>
          </p:cNvCxnSpPr>
          <p:nvPr/>
        </p:nvCxnSpPr>
        <p:spPr>
          <a:xfrm>
            <a:off x="10072433" y="3864978"/>
            <a:ext cx="4219" cy="35575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39" name="ZoneTexte 38">
            <a:extLst>
              <a:ext uri="{FF2B5EF4-FFF2-40B4-BE49-F238E27FC236}">
                <a16:creationId xmlns:a16="http://schemas.microsoft.com/office/drawing/2014/main" id="{574A05E0-2F59-EC8E-684D-207E586B8FB5}"/>
              </a:ext>
            </a:extLst>
          </p:cNvPr>
          <p:cNvSpPr txBox="1"/>
          <p:nvPr/>
        </p:nvSpPr>
        <p:spPr>
          <a:xfrm>
            <a:off x="1715131" y="3188933"/>
            <a:ext cx="307571" cy="276999"/>
          </a:xfrm>
          <a:prstGeom prst="rect">
            <a:avLst/>
          </a:prstGeom>
          <a:noFill/>
        </p:spPr>
        <p:txBody>
          <a:bodyPr wrap="square" lIns="0" rIns="0" rtlCol="0">
            <a:spAutoFit/>
          </a:bodyPr>
          <a:lstStyle/>
          <a:p>
            <a:pPr algn="ctr"/>
            <a:r>
              <a:rPr lang="fr-FR" sz="1200">
                <a:solidFill>
                  <a:schemeClr val="bg2">
                    <a:lumMod val="50000"/>
                  </a:schemeClr>
                </a:solidFill>
              </a:rPr>
              <a:t>Oui</a:t>
            </a:r>
          </a:p>
        </p:txBody>
      </p:sp>
      <p:sp>
        <p:nvSpPr>
          <p:cNvPr id="40" name="ZoneTexte 39">
            <a:extLst>
              <a:ext uri="{FF2B5EF4-FFF2-40B4-BE49-F238E27FC236}">
                <a16:creationId xmlns:a16="http://schemas.microsoft.com/office/drawing/2014/main" id="{08FBFF15-5685-2902-5D1B-1EE210D0011A}"/>
              </a:ext>
            </a:extLst>
          </p:cNvPr>
          <p:cNvSpPr txBox="1"/>
          <p:nvPr/>
        </p:nvSpPr>
        <p:spPr>
          <a:xfrm>
            <a:off x="3038545" y="2581960"/>
            <a:ext cx="307571" cy="276999"/>
          </a:xfrm>
          <a:prstGeom prst="rect">
            <a:avLst/>
          </a:prstGeom>
          <a:noFill/>
        </p:spPr>
        <p:txBody>
          <a:bodyPr wrap="square" lIns="0" rIns="0" rtlCol="0">
            <a:spAutoFit/>
          </a:bodyPr>
          <a:lstStyle/>
          <a:p>
            <a:pPr algn="ctr"/>
            <a:r>
              <a:rPr lang="fr-FR" sz="1200">
                <a:solidFill>
                  <a:schemeClr val="bg2">
                    <a:lumMod val="50000"/>
                  </a:schemeClr>
                </a:solidFill>
              </a:rPr>
              <a:t>Non</a:t>
            </a:r>
          </a:p>
        </p:txBody>
      </p:sp>
    </p:spTree>
    <p:extLst>
      <p:ext uri="{BB962C8B-B14F-4D97-AF65-F5344CB8AC3E}">
        <p14:creationId xmlns:p14="http://schemas.microsoft.com/office/powerpoint/2010/main" val="2409361312"/>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3E8CB11-38FD-96ED-CE1B-4CC7D9ED1926}"/>
            </a:ext>
          </a:extLst>
        </p:cNvPr>
        <p:cNvGrpSpPr/>
        <p:nvPr/>
      </p:nvGrpSpPr>
      <p:grpSpPr>
        <a:xfrm>
          <a:off x="0" y="0"/>
          <a:ext cx="0" cy="0"/>
          <a:chOff x="0" y="0"/>
          <a:chExt cx="0" cy="0"/>
        </a:xfrm>
      </p:grpSpPr>
      <p:sp>
        <p:nvSpPr>
          <p:cNvPr id="2" name="Titre 1">
            <a:extLst>
              <a:ext uri="{FF2B5EF4-FFF2-40B4-BE49-F238E27FC236}">
                <a16:creationId xmlns:a16="http://schemas.microsoft.com/office/drawing/2014/main" id="{774F3FEC-A40D-5360-CAAF-43C528E4CD65}"/>
              </a:ext>
            </a:extLst>
          </p:cNvPr>
          <p:cNvSpPr>
            <a:spLocks noGrp="1"/>
          </p:cNvSpPr>
          <p:nvPr>
            <p:ph type="title"/>
          </p:nvPr>
        </p:nvSpPr>
        <p:spPr/>
        <p:txBody>
          <a:bodyPr/>
          <a:lstStyle/>
          <a:p>
            <a:r>
              <a:rPr lang="fr-FR"/>
              <a:t>Demande de congé exceptionnel</a:t>
            </a:r>
          </a:p>
        </p:txBody>
      </p:sp>
      <p:grpSp>
        <p:nvGrpSpPr>
          <p:cNvPr id="4" name="Groupe 3">
            <a:extLst>
              <a:ext uri="{FF2B5EF4-FFF2-40B4-BE49-F238E27FC236}">
                <a16:creationId xmlns:a16="http://schemas.microsoft.com/office/drawing/2014/main" id="{4E95A9E1-8C22-E2F3-D954-DA886D4E7794}"/>
              </a:ext>
            </a:extLst>
          </p:cNvPr>
          <p:cNvGrpSpPr>
            <a:grpSpLocks/>
          </p:cNvGrpSpPr>
          <p:nvPr/>
        </p:nvGrpSpPr>
        <p:grpSpPr>
          <a:xfrm>
            <a:off x="8128431" y="1052736"/>
            <a:ext cx="3888000" cy="5302096"/>
            <a:chOff x="1808798" y="1917205"/>
            <a:chExt cx="1613979" cy="3046185"/>
          </a:xfrm>
        </p:grpSpPr>
        <p:sp>
          <p:nvSpPr>
            <p:cNvPr id="5" name="Rectangle 4">
              <a:extLst>
                <a:ext uri="{FF2B5EF4-FFF2-40B4-BE49-F238E27FC236}">
                  <a16:creationId xmlns:a16="http://schemas.microsoft.com/office/drawing/2014/main" id="{2C602A20-1011-62BE-5351-48C4C259DC01}"/>
                </a:ext>
              </a:extLst>
            </p:cNvPr>
            <p:cNvSpPr>
              <a:spLocks/>
            </p:cNvSpPr>
            <p:nvPr/>
          </p:nvSpPr>
          <p:spPr>
            <a:xfrm>
              <a:off x="1809482" y="2142838"/>
              <a:ext cx="1613295" cy="282055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fr-FR" sz="1351"/>
            </a:p>
          </p:txBody>
        </p:sp>
        <p:sp>
          <p:nvSpPr>
            <p:cNvPr id="6" name="Rectangle 5">
              <a:extLst>
                <a:ext uri="{FF2B5EF4-FFF2-40B4-BE49-F238E27FC236}">
                  <a16:creationId xmlns:a16="http://schemas.microsoft.com/office/drawing/2014/main" id="{C21591E4-886F-964D-FABC-A92ABC21EED1}"/>
                </a:ext>
              </a:extLst>
            </p:cNvPr>
            <p:cNvSpPr>
              <a:spLocks/>
            </p:cNvSpPr>
            <p:nvPr/>
          </p:nvSpPr>
          <p:spPr>
            <a:xfrm>
              <a:off x="1808798" y="1917205"/>
              <a:ext cx="1613979" cy="21338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fr-FR" sz="1200" b="1">
                  <a:solidFill>
                    <a:schemeClr val="bg1"/>
                  </a:solidFill>
                </a:rPr>
                <a:t>N+1</a:t>
              </a:r>
            </a:p>
          </p:txBody>
        </p:sp>
      </p:grpSp>
      <p:grpSp>
        <p:nvGrpSpPr>
          <p:cNvPr id="7" name="Groupe 6">
            <a:extLst>
              <a:ext uri="{FF2B5EF4-FFF2-40B4-BE49-F238E27FC236}">
                <a16:creationId xmlns:a16="http://schemas.microsoft.com/office/drawing/2014/main" id="{2757E658-ED3C-B02B-1974-30A773D35482}"/>
              </a:ext>
            </a:extLst>
          </p:cNvPr>
          <p:cNvGrpSpPr>
            <a:grpSpLocks/>
          </p:cNvGrpSpPr>
          <p:nvPr/>
        </p:nvGrpSpPr>
        <p:grpSpPr>
          <a:xfrm>
            <a:off x="171353" y="1052738"/>
            <a:ext cx="3888000" cy="5302097"/>
            <a:chOff x="1807907" y="1917205"/>
            <a:chExt cx="1554481" cy="2607276"/>
          </a:xfrm>
        </p:grpSpPr>
        <p:sp>
          <p:nvSpPr>
            <p:cNvPr id="8" name="Rectangle 7">
              <a:extLst>
                <a:ext uri="{FF2B5EF4-FFF2-40B4-BE49-F238E27FC236}">
                  <a16:creationId xmlns:a16="http://schemas.microsoft.com/office/drawing/2014/main" id="{90CE8F94-B829-ADC6-6CC7-F965207FBC5E}"/>
                </a:ext>
              </a:extLst>
            </p:cNvPr>
            <p:cNvSpPr>
              <a:spLocks/>
            </p:cNvSpPr>
            <p:nvPr/>
          </p:nvSpPr>
          <p:spPr>
            <a:xfrm>
              <a:off x="1807907" y="2110327"/>
              <a:ext cx="1554480" cy="241415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fr-FR" sz="1351"/>
            </a:p>
          </p:txBody>
        </p:sp>
        <p:sp>
          <p:nvSpPr>
            <p:cNvPr id="9" name="Rectangle 8">
              <a:extLst>
                <a:ext uri="{FF2B5EF4-FFF2-40B4-BE49-F238E27FC236}">
                  <a16:creationId xmlns:a16="http://schemas.microsoft.com/office/drawing/2014/main" id="{860749E3-C330-FFC6-4B15-38C9B67F5BB0}"/>
                </a:ext>
              </a:extLst>
            </p:cNvPr>
            <p:cNvSpPr>
              <a:spLocks/>
            </p:cNvSpPr>
            <p:nvPr/>
          </p:nvSpPr>
          <p:spPr>
            <a:xfrm>
              <a:off x="1808798" y="1917205"/>
              <a:ext cx="1553590" cy="18264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fr-FR" sz="1200" b="1">
                  <a:solidFill>
                    <a:schemeClr val="bg1"/>
                  </a:solidFill>
                </a:rPr>
                <a:t>AGENT</a:t>
              </a:r>
            </a:p>
          </p:txBody>
        </p:sp>
      </p:grpSp>
      <p:grpSp>
        <p:nvGrpSpPr>
          <p:cNvPr id="10" name="Groupe 9">
            <a:extLst>
              <a:ext uri="{FF2B5EF4-FFF2-40B4-BE49-F238E27FC236}">
                <a16:creationId xmlns:a16="http://schemas.microsoft.com/office/drawing/2014/main" id="{18A48FF3-553B-05E1-0347-9F44C654BBB6}"/>
              </a:ext>
            </a:extLst>
          </p:cNvPr>
          <p:cNvGrpSpPr>
            <a:grpSpLocks/>
          </p:cNvGrpSpPr>
          <p:nvPr/>
        </p:nvGrpSpPr>
        <p:grpSpPr>
          <a:xfrm>
            <a:off x="4152000" y="1052739"/>
            <a:ext cx="3888000" cy="5297695"/>
            <a:chOff x="1695385" y="1917205"/>
            <a:chExt cx="1673608" cy="2468754"/>
          </a:xfrm>
        </p:grpSpPr>
        <p:sp>
          <p:nvSpPr>
            <p:cNvPr id="11" name="Rectangle 10">
              <a:extLst>
                <a:ext uri="{FF2B5EF4-FFF2-40B4-BE49-F238E27FC236}">
                  <a16:creationId xmlns:a16="http://schemas.microsoft.com/office/drawing/2014/main" id="{E59B349B-882B-7EB6-329A-04591F53D1FB}"/>
                </a:ext>
              </a:extLst>
            </p:cNvPr>
            <p:cNvSpPr>
              <a:spLocks/>
            </p:cNvSpPr>
            <p:nvPr/>
          </p:nvSpPr>
          <p:spPr>
            <a:xfrm>
              <a:off x="1695385" y="2100218"/>
              <a:ext cx="1673608" cy="228574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fr-FR" sz="1351"/>
            </a:p>
          </p:txBody>
        </p:sp>
        <p:sp>
          <p:nvSpPr>
            <p:cNvPr id="12" name="Rectangle 11">
              <a:extLst>
                <a:ext uri="{FF2B5EF4-FFF2-40B4-BE49-F238E27FC236}">
                  <a16:creationId xmlns:a16="http://schemas.microsoft.com/office/drawing/2014/main" id="{EBF02746-9840-C4D5-7141-7481DCE321D9}"/>
                </a:ext>
              </a:extLst>
            </p:cNvPr>
            <p:cNvSpPr>
              <a:spLocks/>
            </p:cNvSpPr>
            <p:nvPr/>
          </p:nvSpPr>
          <p:spPr>
            <a:xfrm>
              <a:off x="1695385" y="1917205"/>
              <a:ext cx="1673608" cy="17308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fr-FR" sz="1200" b="1">
                  <a:solidFill>
                    <a:schemeClr val="bg1"/>
                  </a:solidFill>
                </a:rPr>
                <a:t>RH</a:t>
              </a:r>
            </a:p>
          </p:txBody>
        </p:sp>
      </p:grpSp>
      <p:sp>
        <p:nvSpPr>
          <p:cNvPr id="20" name="ZoneTexte 19">
            <a:extLst>
              <a:ext uri="{FF2B5EF4-FFF2-40B4-BE49-F238E27FC236}">
                <a16:creationId xmlns:a16="http://schemas.microsoft.com/office/drawing/2014/main" id="{2EDAA758-5EAB-F5D7-30CE-99FACC4A48EE}"/>
              </a:ext>
            </a:extLst>
          </p:cNvPr>
          <p:cNvSpPr txBox="1"/>
          <p:nvPr/>
        </p:nvSpPr>
        <p:spPr>
          <a:xfrm>
            <a:off x="1038225" y="1516235"/>
            <a:ext cx="2152651" cy="454792"/>
          </a:xfrm>
          <a:prstGeom prst="roundRect">
            <a:avLst>
              <a:gd name="adj" fmla="val 50000"/>
            </a:avLst>
          </a:prstGeom>
          <a:solidFill>
            <a:srgbClr val="00A295"/>
          </a:solidFill>
          <a:ln>
            <a:solidFill>
              <a:schemeClr val="tx1"/>
            </a:solidFill>
          </a:ln>
        </p:spPr>
        <p:txBody>
          <a:bodyPr wrap="square" lIns="0" tIns="0" rIns="0" bIns="0" rtlCol="0" anchor="ctr">
            <a:spAutoFit/>
          </a:bodyPr>
          <a:lstStyle>
            <a:defPPr>
              <a:defRPr lang="fr-FR"/>
            </a:defPPr>
            <a:lvl1pPr algn="ctr">
              <a:defRPr sz="1051">
                <a:solidFill>
                  <a:schemeClr val="bg1"/>
                </a:solidFill>
                <a:latin typeface="+mj-lt"/>
              </a:defRPr>
            </a:lvl1pPr>
          </a:lstStyle>
          <a:p>
            <a:r>
              <a:rPr lang="fr-FR">
                <a:latin typeface="+mn-lt"/>
              </a:rPr>
              <a:t>Besoin de poser un congé exceptionnel (mariage, décès…)</a:t>
            </a:r>
          </a:p>
        </p:txBody>
      </p:sp>
      <p:sp>
        <p:nvSpPr>
          <p:cNvPr id="25" name="Rectangle 24">
            <a:extLst>
              <a:ext uri="{FF2B5EF4-FFF2-40B4-BE49-F238E27FC236}">
                <a16:creationId xmlns:a16="http://schemas.microsoft.com/office/drawing/2014/main" id="{859C0CE7-F6E5-322B-5278-12063DC806D4}"/>
              </a:ext>
            </a:extLst>
          </p:cNvPr>
          <p:cNvSpPr/>
          <p:nvPr/>
        </p:nvSpPr>
        <p:spPr>
          <a:xfrm>
            <a:off x="4425693" y="3422348"/>
            <a:ext cx="3338047" cy="385732"/>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fr-FR" sz="1200">
                <a:solidFill>
                  <a:schemeClr val="bg2">
                    <a:lumMod val="50000"/>
                  </a:schemeClr>
                </a:solidFill>
              </a:rPr>
              <a:t>Modifie la typologie du congé dans </a:t>
            </a:r>
            <a:r>
              <a:rPr lang="fr-FR" sz="1200" err="1">
                <a:solidFill>
                  <a:schemeClr val="bg2">
                    <a:lumMod val="50000"/>
                  </a:schemeClr>
                </a:solidFill>
              </a:rPr>
              <a:t>Oris</a:t>
            </a:r>
            <a:r>
              <a:rPr lang="fr-FR" sz="1200">
                <a:solidFill>
                  <a:schemeClr val="bg2">
                    <a:lumMod val="50000"/>
                  </a:schemeClr>
                </a:solidFill>
              </a:rPr>
              <a:t> Congé</a:t>
            </a:r>
          </a:p>
        </p:txBody>
      </p:sp>
      <p:sp>
        <p:nvSpPr>
          <p:cNvPr id="91" name="Ellipse 90">
            <a:extLst>
              <a:ext uri="{FF2B5EF4-FFF2-40B4-BE49-F238E27FC236}">
                <a16:creationId xmlns:a16="http://schemas.microsoft.com/office/drawing/2014/main" id="{43C0A321-28E7-EE21-73AF-A818DA933220}"/>
              </a:ext>
            </a:extLst>
          </p:cNvPr>
          <p:cNvSpPr/>
          <p:nvPr/>
        </p:nvSpPr>
        <p:spPr>
          <a:xfrm>
            <a:off x="5981119" y="5754575"/>
            <a:ext cx="224620" cy="224620"/>
          </a:xfrm>
          <a:prstGeom prst="ellipse">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200">
              <a:solidFill>
                <a:schemeClr val="bg2">
                  <a:lumMod val="50000"/>
                </a:schemeClr>
              </a:solidFill>
            </a:endParaRPr>
          </a:p>
        </p:txBody>
      </p:sp>
      <p:sp>
        <p:nvSpPr>
          <p:cNvPr id="60" name="Rectangle 59">
            <a:extLst>
              <a:ext uri="{FF2B5EF4-FFF2-40B4-BE49-F238E27FC236}">
                <a16:creationId xmlns:a16="http://schemas.microsoft.com/office/drawing/2014/main" id="{C924E31A-E8B9-BB16-AFC8-7B01CDB0A26F}"/>
              </a:ext>
            </a:extLst>
          </p:cNvPr>
          <p:cNvSpPr/>
          <p:nvPr/>
        </p:nvSpPr>
        <p:spPr>
          <a:xfrm>
            <a:off x="447615" y="2119592"/>
            <a:ext cx="3338047" cy="451876"/>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a:solidFill>
                  <a:schemeClr val="bg2">
                    <a:lumMod val="50000"/>
                  </a:schemeClr>
                </a:solidFill>
              </a:rPr>
              <a:t>Formule sa demande de congé exceptionnel</a:t>
            </a:r>
          </a:p>
        </p:txBody>
      </p:sp>
      <p:pic>
        <p:nvPicPr>
          <p:cNvPr id="18" name="Graphique 17" descr="Adresse de courrier avec un remplissage uni">
            <a:extLst>
              <a:ext uri="{FF2B5EF4-FFF2-40B4-BE49-F238E27FC236}">
                <a16:creationId xmlns:a16="http://schemas.microsoft.com/office/drawing/2014/main" id="{30C2AFA9-BCE2-0FBA-8462-72C3FA5CEEDE}"/>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3603908" y="2459562"/>
            <a:ext cx="181753" cy="181753"/>
          </a:xfrm>
          <a:prstGeom prst="rect">
            <a:avLst/>
          </a:prstGeom>
        </p:spPr>
      </p:pic>
      <p:cxnSp>
        <p:nvCxnSpPr>
          <p:cNvPr id="23" name="Connecteur droit avec flèche 22">
            <a:extLst>
              <a:ext uri="{FF2B5EF4-FFF2-40B4-BE49-F238E27FC236}">
                <a16:creationId xmlns:a16="http://schemas.microsoft.com/office/drawing/2014/main" id="{DF0AB6FD-4546-899D-0A37-95FACC4828F2}"/>
              </a:ext>
            </a:extLst>
          </p:cNvPr>
          <p:cNvCxnSpPr>
            <a:cxnSpLocks/>
            <a:stCxn id="20" idx="2"/>
            <a:endCxn id="60" idx="0"/>
          </p:cNvCxnSpPr>
          <p:nvPr/>
        </p:nvCxnSpPr>
        <p:spPr>
          <a:xfrm>
            <a:off x="2114551" y="1971027"/>
            <a:ext cx="2088" cy="14856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4" name="Rectangle 23">
            <a:extLst>
              <a:ext uri="{FF2B5EF4-FFF2-40B4-BE49-F238E27FC236}">
                <a16:creationId xmlns:a16="http://schemas.microsoft.com/office/drawing/2014/main" id="{E22D967C-5F30-F6D1-9BCF-356C5EB85B55}"/>
              </a:ext>
            </a:extLst>
          </p:cNvPr>
          <p:cNvSpPr/>
          <p:nvPr/>
        </p:nvSpPr>
        <p:spPr>
          <a:xfrm>
            <a:off x="4425691" y="4256378"/>
            <a:ext cx="3338047" cy="385732"/>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fr-FR" sz="1200">
                <a:solidFill>
                  <a:schemeClr val="bg2">
                    <a:lumMod val="50000"/>
                  </a:schemeClr>
                </a:solidFill>
              </a:rPr>
              <a:t>Demande les justificatifs nécessaires selon typologie de congé</a:t>
            </a:r>
          </a:p>
        </p:txBody>
      </p:sp>
      <p:cxnSp>
        <p:nvCxnSpPr>
          <p:cNvPr id="27" name="Connecteur droit avec flèche 26">
            <a:extLst>
              <a:ext uri="{FF2B5EF4-FFF2-40B4-BE49-F238E27FC236}">
                <a16:creationId xmlns:a16="http://schemas.microsoft.com/office/drawing/2014/main" id="{C775ADFE-87BF-68FD-067D-8158CC38A7DE}"/>
              </a:ext>
            </a:extLst>
          </p:cNvPr>
          <p:cNvCxnSpPr>
            <a:stCxn id="25" idx="2"/>
            <a:endCxn id="24" idx="0"/>
          </p:cNvCxnSpPr>
          <p:nvPr/>
        </p:nvCxnSpPr>
        <p:spPr>
          <a:xfrm flipH="1">
            <a:off x="6094717" y="3808082"/>
            <a:ext cx="1" cy="44829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8" name="Rectangle 27">
            <a:extLst>
              <a:ext uri="{FF2B5EF4-FFF2-40B4-BE49-F238E27FC236}">
                <a16:creationId xmlns:a16="http://schemas.microsoft.com/office/drawing/2014/main" id="{7710B6F7-B056-0DCD-5F3A-77D8161282D7}"/>
              </a:ext>
            </a:extLst>
          </p:cNvPr>
          <p:cNvSpPr/>
          <p:nvPr/>
        </p:nvSpPr>
        <p:spPr>
          <a:xfrm>
            <a:off x="447615" y="4252988"/>
            <a:ext cx="3338047" cy="385732"/>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fr-FR" sz="1200">
                <a:solidFill>
                  <a:schemeClr val="bg2">
                    <a:lumMod val="50000"/>
                  </a:schemeClr>
                </a:solidFill>
              </a:rPr>
              <a:t>Transmet les justificatifs</a:t>
            </a:r>
          </a:p>
        </p:txBody>
      </p:sp>
      <p:cxnSp>
        <p:nvCxnSpPr>
          <p:cNvPr id="30" name="Connecteur droit avec flèche 29">
            <a:extLst>
              <a:ext uri="{FF2B5EF4-FFF2-40B4-BE49-F238E27FC236}">
                <a16:creationId xmlns:a16="http://schemas.microsoft.com/office/drawing/2014/main" id="{B1AF5040-8145-60B4-32AD-65536BB688C2}"/>
              </a:ext>
            </a:extLst>
          </p:cNvPr>
          <p:cNvCxnSpPr>
            <a:endCxn id="28" idx="3"/>
          </p:cNvCxnSpPr>
          <p:nvPr/>
        </p:nvCxnSpPr>
        <p:spPr>
          <a:xfrm flipH="1">
            <a:off x="3785659" y="4445853"/>
            <a:ext cx="640032"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5" name="Connecteur droit avec flèche 34">
            <a:extLst>
              <a:ext uri="{FF2B5EF4-FFF2-40B4-BE49-F238E27FC236}">
                <a16:creationId xmlns:a16="http://schemas.microsoft.com/office/drawing/2014/main" id="{2AC0B343-8841-620B-CEBF-78307BE025EE}"/>
              </a:ext>
            </a:extLst>
          </p:cNvPr>
          <p:cNvCxnSpPr>
            <a:cxnSpLocks/>
            <a:stCxn id="3" idx="2"/>
            <a:endCxn id="91" idx="0"/>
          </p:cNvCxnSpPr>
          <p:nvPr/>
        </p:nvCxnSpPr>
        <p:spPr>
          <a:xfrm flipH="1">
            <a:off x="6093429" y="5304694"/>
            <a:ext cx="1287" cy="44988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1" name="Connecteur : en angle 40">
            <a:extLst>
              <a:ext uri="{FF2B5EF4-FFF2-40B4-BE49-F238E27FC236}">
                <a16:creationId xmlns:a16="http://schemas.microsoft.com/office/drawing/2014/main" id="{B0696F10-9742-EC70-823D-11B48733C317}"/>
              </a:ext>
            </a:extLst>
          </p:cNvPr>
          <p:cNvCxnSpPr>
            <a:cxnSpLocks/>
            <a:stCxn id="28" idx="2"/>
            <a:endCxn id="3" idx="1"/>
          </p:cNvCxnSpPr>
          <p:nvPr/>
        </p:nvCxnSpPr>
        <p:spPr>
          <a:xfrm rot="16200000" flipH="1">
            <a:off x="3309467" y="3445894"/>
            <a:ext cx="548231" cy="2933887"/>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sp>
        <p:nvSpPr>
          <p:cNvPr id="45" name="Espace réservé du contenu 2">
            <a:extLst>
              <a:ext uri="{FF2B5EF4-FFF2-40B4-BE49-F238E27FC236}">
                <a16:creationId xmlns:a16="http://schemas.microsoft.com/office/drawing/2014/main" id="{E731C4FF-8E1C-EBBC-286A-CC834AAA8007}"/>
              </a:ext>
            </a:extLst>
          </p:cNvPr>
          <p:cNvSpPr>
            <a:spLocks noGrp="1"/>
          </p:cNvSpPr>
          <p:nvPr>
            <p:ph sz="quarter" idx="10"/>
          </p:nvPr>
        </p:nvSpPr>
        <p:spPr>
          <a:xfrm>
            <a:off x="310817" y="118621"/>
            <a:ext cx="6070601" cy="216000"/>
          </a:xfrm>
        </p:spPr>
        <p:txBody>
          <a:bodyPr/>
          <a:lstStyle/>
          <a:p>
            <a:r>
              <a:rPr lang="fr-FR"/>
              <a:t>Ressources Humaines</a:t>
            </a:r>
          </a:p>
        </p:txBody>
      </p:sp>
      <p:sp>
        <p:nvSpPr>
          <p:cNvPr id="3" name="Rectangle 2">
            <a:extLst>
              <a:ext uri="{FF2B5EF4-FFF2-40B4-BE49-F238E27FC236}">
                <a16:creationId xmlns:a16="http://schemas.microsoft.com/office/drawing/2014/main" id="{8AA6C708-01D4-E0A0-1307-6D47576395DB}"/>
              </a:ext>
            </a:extLst>
          </p:cNvPr>
          <p:cNvSpPr/>
          <p:nvPr/>
        </p:nvSpPr>
        <p:spPr>
          <a:xfrm>
            <a:off x="5050526" y="5069208"/>
            <a:ext cx="2088380" cy="235487"/>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a:solidFill>
                  <a:schemeClr val="bg2">
                    <a:lumMod val="50000"/>
                  </a:schemeClr>
                </a:solidFill>
              </a:rPr>
              <a:t>Archive la demande</a:t>
            </a:r>
          </a:p>
        </p:txBody>
      </p:sp>
      <p:pic>
        <p:nvPicPr>
          <p:cNvPr id="13" name="Graphique 12" descr="Boîte à archives avec un remplissage uni">
            <a:extLst>
              <a:ext uri="{FF2B5EF4-FFF2-40B4-BE49-F238E27FC236}">
                <a16:creationId xmlns:a16="http://schemas.microsoft.com/office/drawing/2014/main" id="{CFC2E72B-0162-2403-EC24-F97D816A51E3}"/>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6957348" y="5213818"/>
            <a:ext cx="181753" cy="181753"/>
          </a:xfrm>
          <a:prstGeom prst="rect">
            <a:avLst/>
          </a:prstGeom>
        </p:spPr>
      </p:pic>
      <p:sp>
        <p:nvSpPr>
          <p:cNvPr id="14" name="Organigramme : Décision 13">
            <a:extLst>
              <a:ext uri="{FF2B5EF4-FFF2-40B4-BE49-F238E27FC236}">
                <a16:creationId xmlns:a16="http://schemas.microsoft.com/office/drawing/2014/main" id="{6032DAC6-3396-67E1-5B96-6F534905151D}"/>
              </a:ext>
            </a:extLst>
          </p:cNvPr>
          <p:cNvSpPr/>
          <p:nvPr/>
        </p:nvSpPr>
        <p:spPr>
          <a:xfrm>
            <a:off x="9154429" y="2031868"/>
            <a:ext cx="1949123" cy="627324"/>
          </a:xfrm>
          <a:prstGeom prst="flowChartDecision">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a:solidFill>
                  <a:schemeClr val="bg2">
                    <a:lumMod val="50000"/>
                  </a:schemeClr>
                </a:solidFill>
              </a:rPr>
              <a:t>Valide la demande ?</a:t>
            </a:r>
          </a:p>
        </p:txBody>
      </p:sp>
      <p:sp>
        <p:nvSpPr>
          <p:cNvPr id="15" name="ZoneTexte 14">
            <a:extLst>
              <a:ext uri="{FF2B5EF4-FFF2-40B4-BE49-F238E27FC236}">
                <a16:creationId xmlns:a16="http://schemas.microsoft.com/office/drawing/2014/main" id="{572DE24F-2417-B35A-C6C8-BA1AEDEC81C7}"/>
              </a:ext>
            </a:extLst>
          </p:cNvPr>
          <p:cNvSpPr txBox="1"/>
          <p:nvPr/>
        </p:nvSpPr>
        <p:spPr>
          <a:xfrm>
            <a:off x="6184797" y="3134694"/>
            <a:ext cx="307571" cy="276999"/>
          </a:xfrm>
          <a:prstGeom prst="rect">
            <a:avLst/>
          </a:prstGeom>
          <a:noFill/>
        </p:spPr>
        <p:txBody>
          <a:bodyPr wrap="square" lIns="0" rIns="0" rtlCol="0">
            <a:spAutoFit/>
          </a:bodyPr>
          <a:lstStyle/>
          <a:p>
            <a:pPr algn="ctr"/>
            <a:r>
              <a:rPr lang="fr-FR" sz="1200">
                <a:solidFill>
                  <a:schemeClr val="bg2">
                    <a:lumMod val="50000"/>
                  </a:schemeClr>
                </a:solidFill>
              </a:rPr>
              <a:t>Oui</a:t>
            </a:r>
          </a:p>
        </p:txBody>
      </p:sp>
      <p:sp>
        <p:nvSpPr>
          <p:cNvPr id="16" name="ZoneTexte 15">
            <a:extLst>
              <a:ext uri="{FF2B5EF4-FFF2-40B4-BE49-F238E27FC236}">
                <a16:creationId xmlns:a16="http://schemas.microsoft.com/office/drawing/2014/main" id="{F50B8921-731C-29D0-465A-411BEDBDA6EB}"/>
              </a:ext>
            </a:extLst>
          </p:cNvPr>
          <p:cNvSpPr txBox="1"/>
          <p:nvPr/>
        </p:nvSpPr>
        <p:spPr>
          <a:xfrm>
            <a:off x="10949768" y="2031114"/>
            <a:ext cx="307571" cy="276999"/>
          </a:xfrm>
          <a:prstGeom prst="rect">
            <a:avLst/>
          </a:prstGeom>
          <a:noFill/>
        </p:spPr>
        <p:txBody>
          <a:bodyPr wrap="square" lIns="0" rIns="0" rtlCol="0">
            <a:spAutoFit/>
          </a:bodyPr>
          <a:lstStyle/>
          <a:p>
            <a:pPr algn="ctr"/>
            <a:r>
              <a:rPr lang="fr-FR" sz="1200">
                <a:solidFill>
                  <a:schemeClr val="bg2">
                    <a:lumMod val="50000"/>
                  </a:schemeClr>
                </a:solidFill>
              </a:rPr>
              <a:t>Non</a:t>
            </a:r>
          </a:p>
        </p:txBody>
      </p:sp>
      <p:sp>
        <p:nvSpPr>
          <p:cNvPr id="19" name="Organigramme : Décision 18">
            <a:extLst>
              <a:ext uri="{FF2B5EF4-FFF2-40B4-BE49-F238E27FC236}">
                <a16:creationId xmlns:a16="http://schemas.microsoft.com/office/drawing/2014/main" id="{54D96D4F-068B-3243-544C-4AB951C6B6E5}"/>
              </a:ext>
            </a:extLst>
          </p:cNvPr>
          <p:cNvSpPr/>
          <p:nvPr/>
        </p:nvSpPr>
        <p:spPr>
          <a:xfrm>
            <a:off x="5120153" y="2563846"/>
            <a:ext cx="1949123" cy="627324"/>
          </a:xfrm>
          <a:prstGeom prst="flowChartDecision">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a:solidFill>
                  <a:schemeClr val="bg2">
                    <a:lumMod val="50000"/>
                  </a:schemeClr>
                </a:solidFill>
              </a:rPr>
              <a:t>Valide la demande ?</a:t>
            </a:r>
          </a:p>
        </p:txBody>
      </p:sp>
      <p:cxnSp>
        <p:nvCxnSpPr>
          <p:cNvPr id="22" name="Connecteur droit avec flèche 21">
            <a:extLst>
              <a:ext uri="{FF2B5EF4-FFF2-40B4-BE49-F238E27FC236}">
                <a16:creationId xmlns:a16="http://schemas.microsoft.com/office/drawing/2014/main" id="{25D241DA-A746-7EA8-457C-FD24112C3829}"/>
              </a:ext>
            </a:extLst>
          </p:cNvPr>
          <p:cNvCxnSpPr>
            <a:stCxn id="60" idx="3"/>
            <a:endCxn id="14" idx="1"/>
          </p:cNvCxnSpPr>
          <p:nvPr/>
        </p:nvCxnSpPr>
        <p:spPr>
          <a:xfrm>
            <a:off x="3785659" y="2345529"/>
            <a:ext cx="5368771"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9" name="Connecteur : en angle 28">
            <a:extLst>
              <a:ext uri="{FF2B5EF4-FFF2-40B4-BE49-F238E27FC236}">
                <a16:creationId xmlns:a16="http://schemas.microsoft.com/office/drawing/2014/main" id="{8277D9CA-25D9-CBB7-8855-58A20D0B729F}"/>
              </a:ext>
            </a:extLst>
          </p:cNvPr>
          <p:cNvCxnSpPr>
            <a:stCxn id="14" idx="2"/>
            <a:endCxn id="19" idx="3"/>
          </p:cNvCxnSpPr>
          <p:nvPr/>
        </p:nvCxnSpPr>
        <p:spPr>
          <a:xfrm rot="5400000">
            <a:off x="8489980" y="1238492"/>
            <a:ext cx="218315" cy="3059715"/>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2" name="Connecteur droit avec flèche 31">
            <a:extLst>
              <a:ext uri="{FF2B5EF4-FFF2-40B4-BE49-F238E27FC236}">
                <a16:creationId xmlns:a16="http://schemas.microsoft.com/office/drawing/2014/main" id="{68BB981D-92D6-EC6F-DDB2-C97F2F80BBD7}"/>
              </a:ext>
            </a:extLst>
          </p:cNvPr>
          <p:cNvCxnSpPr>
            <a:stCxn id="19" idx="2"/>
            <a:endCxn id="25" idx="0"/>
          </p:cNvCxnSpPr>
          <p:nvPr/>
        </p:nvCxnSpPr>
        <p:spPr>
          <a:xfrm>
            <a:off x="6094715" y="3191170"/>
            <a:ext cx="0" cy="23117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33" name="ZoneTexte 32">
            <a:extLst>
              <a:ext uri="{FF2B5EF4-FFF2-40B4-BE49-F238E27FC236}">
                <a16:creationId xmlns:a16="http://schemas.microsoft.com/office/drawing/2014/main" id="{E6E93B63-5C13-C13A-20B5-3866392031E8}"/>
              </a:ext>
            </a:extLst>
          </p:cNvPr>
          <p:cNvSpPr txBox="1"/>
          <p:nvPr/>
        </p:nvSpPr>
        <p:spPr>
          <a:xfrm>
            <a:off x="10171511" y="2620319"/>
            <a:ext cx="307571" cy="276999"/>
          </a:xfrm>
          <a:prstGeom prst="rect">
            <a:avLst/>
          </a:prstGeom>
          <a:noFill/>
        </p:spPr>
        <p:txBody>
          <a:bodyPr wrap="square" lIns="0" rIns="0" rtlCol="0">
            <a:spAutoFit/>
          </a:bodyPr>
          <a:lstStyle/>
          <a:p>
            <a:pPr algn="ctr"/>
            <a:r>
              <a:rPr lang="fr-FR" sz="1200">
                <a:solidFill>
                  <a:schemeClr val="bg2">
                    <a:lumMod val="50000"/>
                  </a:schemeClr>
                </a:solidFill>
              </a:rPr>
              <a:t>Oui</a:t>
            </a:r>
          </a:p>
        </p:txBody>
      </p:sp>
      <p:sp>
        <p:nvSpPr>
          <p:cNvPr id="34" name="Ellipse 33">
            <a:extLst>
              <a:ext uri="{FF2B5EF4-FFF2-40B4-BE49-F238E27FC236}">
                <a16:creationId xmlns:a16="http://schemas.microsoft.com/office/drawing/2014/main" id="{D269E884-55A6-29E2-E44F-6E8AA26B0A42}"/>
              </a:ext>
            </a:extLst>
          </p:cNvPr>
          <p:cNvSpPr/>
          <p:nvPr/>
        </p:nvSpPr>
        <p:spPr>
          <a:xfrm>
            <a:off x="11511517" y="2631760"/>
            <a:ext cx="224620" cy="224620"/>
          </a:xfrm>
          <a:prstGeom prst="ellipse">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200">
              <a:solidFill>
                <a:schemeClr val="bg2">
                  <a:lumMod val="50000"/>
                </a:schemeClr>
              </a:solidFill>
            </a:endParaRPr>
          </a:p>
        </p:txBody>
      </p:sp>
      <p:sp>
        <p:nvSpPr>
          <p:cNvPr id="36" name="Ellipse 35">
            <a:extLst>
              <a:ext uri="{FF2B5EF4-FFF2-40B4-BE49-F238E27FC236}">
                <a16:creationId xmlns:a16="http://schemas.microsoft.com/office/drawing/2014/main" id="{E2EB8962-C48B-6592-F516-9346867D1AC4}"/>
              </a:ext>
            </a:extLst>
          </p:cNvPr>
          <p:cNvSpPr/>
          <p:nvPr/>
        </p:nvSpPr>
        <p:spPr>
          <a:xfrm>
            <a:off x="4446235" y="2765196"/>
            <a:ext cx="224620" cy="224620"/>
          </a:xfrm>
          <a:prstGeom prst="ellipse">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200">
              <a:solidFill>
                <a:schemeClr val="bg2">
                  <a:lumMod val="50000"/>
                </a:schemeClr>
              </a:solidFill>
            </a:endParaRPr>
          </a:p>
        </p:txBody>
      </p:sp>
      <p:cxnSp>
        <p:nvCxnSpPr>
          <p:cNvPr id="38" name="Connecteur droit avec flèche 37">
            <a:extLst>
              <a:ext uri="{FF2B5EF4-FFF2-40B4-BE49-F238E27FC236}">
                <a16:creationId xmlns:a16="http://schemas.microsoft.com/office/drawing/2014/main" id="{93DF5153-7B6A-E614-BB12-587395325CDC}"/>
              </a:ext>
            </a:extLst>
          </p:cNvPr>
          <p:cNvCxnSpPr>
            <a:stCxn id="19" idx="1"/>
            <a:endCxn id="36" idx="6"/>
          </p:cNvCxnSpPr>
          <p:nvPr/>
        </p:nvCxnSpPr>
        <p:spPr>
          <a:xfrm flipH="1" flipV="1">
            <a:off x="4670856" y="2877509"/>
            <a:ext cx="449299" cy="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2" name="Connecteur : en angle 41">
            <a:extLst>
              <a:ext uri="{FF2B5EF4-FFF2-40B4-BE49-F238E27FC236}">
                <a16:creationId xmlns:a16="http://schemas.microsoft.com/office/drawing/2014/main" id="{F2520DC5-4789-953A-E772-45A04151C79B}"/>
              </a:ext>
            </a:extLst>
          </p:cNvPr>
          <p:cNvCxnSpPr>
            <a:stCxn id="14" idx="3"/>
            <a:endCxn id="34" idx="0"/>
          </p:cNvCxnSpPr>
          <p:nvPr/>
        </p:nvCxnSpPr>
        <p:spPr>
          <a:xfrm>
            <a:off x="11103553" y="2345530"/>
            <a:ext cx="520275" cy="286231"/>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sp>
        <p:nvSpPr>
          <p:cNvPr id="43" name="ZoneTexte 42">
            <a:extLst>
              <a:ext uri="{FF2B5EF4-FFF2-40B4-BE49-F238E27FC236}">
                <a16:creationId xmlns:a16="http://schemas.microsoft.com/office/drawing/2014/main" id="{F2B8F510-98BC-AC7D-278C-AC7C4A7335FC}"/>
              </a:ext>
            </a:extLst>
          </p:cNvPr>
          <p:cNvSpPr txBox="1"/>
          <p:nvPr/>
        </p:nvSpPr>
        <p:spPr>
          <a:xfrm>
            <a:off x="4900760" y="2546143"/>
            <a:ext cx="307571" cy="276999"/>
          </a:xfrm>
          <a:prstGeom prst="rect">
            <a:avLst/>
          </a:prstGeom>
          <a:noFill/>
        </p:spPr>
        <p:txBody>
          <a:bodyPr wrap="square" lIns="0" rIns="0" rtlCol="0">
            <a:spAutoFit/>
          </a:bodyPr>
          <a:lstStyle/>
          <a:p>
            <a:pPr algn="ctr"/>
            <a:r>
              <a:rPr lang="fr-FR" sz="1200">
                <a:solidFill>
                  <a:schemeClr val="bg2">
                    <a:lumMod val="50000"/>
                  </a:schemeClr>
                </a:solidFill>
              </a:rPr>
              <a:t>Non</a:t>
            </a:r>
          </a:p>
        </p:txBody>
      </p:sp>
    </p:spTree>
    <p:extLst>
      <p:ext uri="{BB962C8B-B14F-4D97-AF65-F5344CB8AC3E}">
        <p14:creationId xmlns:p14="http://schemas.microsoft.com/office/powerpoint/2010/main" val="2443206210"/>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74D7ECD-BEF7-3BA1-3482-64ABC41D66A5}"/>
            </a:ext>
          </a:extLst>
        </p:cNvPr>
        <p:cNvGrpSpPr/>
        <p:nvPr/>
      </p:nvGrpSpPr>
      <p:grpSpPr>
        <a:xfrm>
          <a:off x="0" y="0"/>
          <a:ext cx="0" cy="0"/>
          <a:chOff x="0" y="0"/>
          <a:chExt cx="0" cy="0"/>
        </a:xfrm>
      </p:grpSpPr>
      <p:sp>
        <p:nvSpPr>
          <p:cNvPr id="2" name="Titre 1">
            <a:extLst>
              <a:ext uri="{FF2B5EF4-FFF2-40B4-BE49-F238E27FC236}">
                <a16:creationId xmlns:a16="http://schemas.microsoft.com/office/drawing/2014/main" id="{7BE0A37E-180E-09C3-8944-F4568836AA12}"/>
              </a:ext>
            </a:extLst>
          </p:cNvPr>
          <p:cNvSpPr>
            <a:spLocks noGrp="1"/>
          </p:cNvSpPr>
          <p:nvPr>
            <p:ph type="title"/>
          </p:nvPr>
        </p:nvSpPr>
        <p:spPr>
          <a:xfrm>
            <a:off x="593401" y="396018"/>
            <a:ext cx="10366703" cy="432119"/>
          </a:xfrm>
        </p:spPr>
        <p:txBody>
          <a:bodyPr>
            <a:normAutofit fontScale="90000"/>
          </a:bodyPr>
          <a:lstStyle/>
          <a:p>
            <a:r>
              <a:rPr lang="fr-FR"/>
              <a:t>Demande Congé Longue Maladie (CLM) – Demande initiale</a:t>
            </a:r>
            <a:br>
              <a:rPr lang="fr-FR"/>
            </a:br>
            <a:r>
              <a:rPr lang="fr-FR"/>
              <a:t>Demande de prolongement Congé Longue Maladie à demi-traitement</a:t>
            </a:r>
            <a:br>
              <a:rPr lang="fr-FR"/>
            </a:br>
            <a:r>
              <a:rPr lang="fr-FR"/>
              <a:t>Demande de Congé Longue Durée (CLD)</a:t>
            </a:r>
          </a:p>
        </p:txBody>
      </p:sp>
      <p:grpSp>
        <p:nvGrpSpPr>
          <p:cNvPr id="4" name="Groupe 3">
            <a:extLst>
              <a:ext uri="{FF2B5EF4-FFF2-40B4-BE49-F238E27FC236}">
                <a16:creationId xmlns:a16="http://schemas.microsoft.com/office/drawing/2014/main" id="{CDEF2F29-F23A-B02B-A25B-4FFFE9936278}"/>
              </a:ext>
            </a:extLst>
          </p:cNvPr>
          <p:cNvGrpSpPr>
            <a:grpSpLocks/>
          </p:cNvGrpSpPr>
          <p:nvPr/>
        </p:nvGrpSpPr>
        <p:grpSpPr>
          <a:xfrm>
            <a:off x="8128431" y="1033884"/>
            <a:ext cx="3888000" cy="5302096"/>
            <a:chOff x="1808798" y="1917205"/>
            <a:chExt cx="1613979" cy="3046185"/>
          </a:xfrm>
        </p:grpSpPr>
        <p:sp>
          <p:nvSpPr>
            <p:cNvPr id="5" name="Rectangle 4">
              <a:extLst>
                <a:ext uri="{FF2B5EF4-FFF2-40B4-BE49-F238E27FC236}">
                  <a16:creationId xmlns:a16="http://schemas.microsoft.com/office/drawing/2014/main" id="{5FDF7B35-4B61-9AE8-4B63-C72C860A54BA}"/>
                </a:ext>
              </a:extLst>
            </p:cNvPr>
            <p:cNvSpPr>
              <a:spLocks/>
            </p:cNvSpPr>
            <p:nvPr/>
          </p:nvSpPr>
          <p:spPr>
            <a:xfrm>
              <a:off x="1809482" y="2142838"/>
              <a:ext cx="1613295" cy="282055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fr-FR" sz="1351"/>
            </a:p>
          </p:txBody>
        </p:sp>
        <p:sp>
          <p:nvSpPr>
            <p:cNvPr id="6" name="Rectangle 5">
              <a:extLst>
                <a:ext uri="{FF2B5EF4-FFF2-40B4-BE49-F238E27FC236}">
                  <a16:creationId xmlns:a16="http://schemas.microsoft.com/office/drawing/2014/main" id="{6622B8CA-7DCC-0122-ACAA-4523AFA4C0E0}"/>
                </a:ext>
              </a:extLst>
            </p:cNvPr>
            <p:cNvSpPr>
              <a:spLocks/>
            </p:cNvSpPr>
            <p:nvPr/>
          </p:nvSpPr>
          <p:spPr>
            <a:xfrm>
              <a:off x="1808798" y="1917205"/>
              <a:ext cx="1613979" cy="21338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fr-FR" sz="1200" b="1">
                  <a:solidFill>
                    <a:schemeClr val="bg1"/>
                  </a:solidFill>
                </a:rPr>
                <a:t>CONSEIL MEDICAL</a:t>
              </a:r>
            </a:p>
          </p:txBody>
        </p:sp>
      </p:grpSp>
      <p:grpSp>
        <p:nvGrpSpPr>
          <p:cNvPr id="7" name="Groupe 6">
            <a:extLst>
              <a:ext uri="{FF2B5EF4-FFF2-40B4-BE49-F238E27FC236}">
                <a16:creationId xmlns:a16="http://schemas.microsoft.com/office/drawing/2014/main" id="{E3DE5C49-4B36-8B76-F790-8987EF846F66}"/>
              </a:ext>
            </a:extLst>
          </p:cNvPr>
          <p:cNvGrpSpPr>
            <a:grpSpLocks/>
          </p:cNvGrpSpPr>
          <p:nvPr/>
        </p:nvGrpSpPr>
        <p:grpSpPr>
          <a:xfrm>
            <a:off x="171353" y="1033885"/>
            <a:ext cx="3888000" cy="5302097"/>
            <a:chOff x="1807907" y="1917205"/>
            <a:chExt cx="1554481" cy="2607276"/>
          </a:xfrm>
        </p:grpSpPr>
        <p:sp>
          <p:nvSpPr>
            <p:cNvPr id="8" name="Rectangle 7">
              <a:extLst>
                <a:ext uri="{FF2B5EF4-FFF2-40B4-BE49-F238E27FC236}">
                  <a16:creationId xmlns:a16="http://schemas.microsoft.com/office/drawing/2014/main" id="{6C5A6AF5-0C4D-8B6B-57F3-BCB36E3B0237}"/>
                </a:ext>
              </a:extLst>
            </p:cNvPr>
            <p:cNvSpPr>
              <a:spLocks/>
            </p:cNvSpPr>
            <p:nvPr/>
          </p:nvSpPr>
          <p:spPr>
            <a:xfrm>
              <a:off x="1807907" y="2110327"/>
              <a:ext cx="1554480" cy="241415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fr-FR" sz="1351"/>
            </a:p>
          </p:txBody>
        </p:sp>
        <p:sp>
          <p:nvSpPr>
            <p:cNvPr id="9" name="Rectangle 8">
              <a:extLst>
                <a:ext uri="{FF2B5EF4-FFF2-40B4-BE49-F238E27FC236}">
                  <a16:creationId xmlns:a16="http://schemas.microsoft.com/office/drawing/2014/main" id="{28DD4CE9-9C21-3A18-C5E0-42668DD50430}"/>
                </a:ext>
              </a:extLst>
            </p:cNvPr>
            <p:cNvSpPr>
              <a:spLocks/>
            </p:cNvSpPr>
            <p:nvPr/>
          </p:nvSpPr>
          <p:spPr>
            <a:xfrm>
              <a:off x="1808798" y="1917205"/>
              <a:ext cx="1553590" cy="18264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fr-FR" sz="1200" b="1">
                  <a:solidFill>
                    <a:schemeClr val="bg1"/>
                  </a:solidFill>
                </a:rPr>
                <a:t>COLLABORATEUR</a:t>
              </a:r>
            </a:p>
          </p:txBody>
        </p:sp>
      </p:grpSp>
      <p:grpSp>
        <p:nvGrpSpPr>
          <p:cNvPr id="10" name="Groupe 9">
            <a:extLst>
              <a:ext uri="{FF2B5EF4-FFF2-40B4-BE49-F238E27FC236}">
                <a16:creationId xmlns:a16="http://schemas.microsoft.com/office/drawing/2014/main" id="{25345DA9-51CA-FA71-5A2C-DED89E72949A}"/>
              </a:ext>
            </a:extLst>
          </p:cNvPr>
          <p:cNvGrpSpPr>
            <a:grpSpLocks/>
          </p:cNvGrpSpPr>
          <p:nvPr/>
        </p:nvGrpSpPr>
        <p:grpSpPr>
          <a:xfrm>
            <a:off x="4152000" y="1033884"/>
            <a:ext cx="3888000" cy="5302096"/>
            <a:chOff x="1695385" y="1915154"/>
            <a:chExt cx="1673608" cy="2470805"/>
          </a:xfrm>
        </p:grpSpPr>
        <p:sp>
          <p:nvSpPr>
            <p:cNvPr id="11" name="Rectangle 10">
              <a:extLst>
                <a:ext uri="{FF2B5EF4-FFF2-40B4-BE49-F238E27FC236}">
                  <a16:creationId xmlns:a16="http://schemas.microsoft.com/office/drawing/2014/main" id="{9E9FD2DF-01C8-3E4A-15CF-A29B1922404F}"/>
                </a:ext>
              </a:extLst>
            </p:cNvPr>
            <p:cNvSpPr>
              <a:spLocks/>
            </p:cNvSpPr>
            <p:nvPr/>
          </p:nvSpPr>
          <p:spPr>
            <a:xfrm>
              <a:off x="1695385" y="2100218"/>
              <a:ext cx="1673608" cy="228574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fr-FR" sz="1351"/>
            </a:p>
          </p:txBody>
        </p:sp>
        <p:sp>
          <p:nvSpPr>
            <p:cNvPr id="12" name="Rectangle 11">
              <a:extLst>
                <a:ext uri="{FF2B5EF4-FFF2-40B4-BE49-F238E27FC236}">
                  <a16:creationId xmlns:a16="http://schemas.microsoft.com/office/drawing/2014/main" id="{E3B03FB4-9C3E-CAEF-D54C-73BAD25137F7}"/>
                </a:ext>
              </a:extLst>
            </p:cNvPr>
            <p:cNvSpPr>
              <a:spLocks/>
            </p:cNvSpPr>
            <p:nvPr/>
          </p:nvSpPr>
          <p:spPr>
            <a:xfrm>
              <a:off x="1695385" y="1915154"/>
              <a:ext cx="1673608" cy="17513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fr-FR" sz="1200" b="1">
                  <a:solidFill>
                    <a:schemeClr val="bg1"/>
                  </a:solidFill>
                </a:rPr>
                <a:t>RH</a:t>
              </a:r>
            </a:p>
          </p:txBody>
        </p:sp>
      </p:grpSp>
      <p:sp>
        <p:nvSpPr>
          <p:cNvPr id="20" name="ZoneTexte 19">
            <a:extLst>
              <a:ext uri="{FF2B5EF4-FFF2-40B4-BE49-F238E27FC236}">
                <a16:creationId xmlns:a16="http://schemas.microsoft.com/office/drawing/2014/main" id="{792D9489-F01E-D4A5-656A-80354F5901A9}"/>
              </a:ext>
            </a:extLst>
          </p:cNvPr>
          <p:cNvSpPr txBox="1"/>
          <p:nvPr/>
        </p:nvSpPr>
        <p:spPr>
          <a:xfrm>
            <a:off x="445042" y="1498274"/>
            <a:ext cx="3338047" cy="909585"/>
          </a:xfrm>
          <a:prstGeom prst="roundRect">
            <a:avLst>
              <a:gd name="adj" fmla="val 50000"/>
            </a:avLst>
          </a:prstGeom>
          <a:solidFill>
            <a:srgbClr val="00A295"/>
          </a:solidFill>
          <a:ln>
            <a:solidFill>
              <a:schemeClr val="tx1"/>
            </a:solidFill>
          </a:ln>
        </p:spPr>
        <p:txBody>
          <a:bodyPr wrap="square" lIns="0" tIns="0" rIns="0" bIns="0" rtlCol="0" anchor="ctr">
            <a:spAutoFit/>
          </a:bodyPr>
          <a:lstStyle>
            <a:defPPr>
              <a:defRPr lang="fr-FR"/>
            </a:defPPr>
            <a:lvl1pPr algn="ctr">
              <a:defRPr sz="1051">
                <a:solidFill>
                  <a:schemeClr val="bg1"/>
                </a:solidFill>
                <a:latin typeface="+mj-lt"/>
              </a:defRPr>
            </a:lvl1pPr>
          </a:lstStyle>
          <a:p>
            <a:r>
              <a:rPr lang="fr-FR">
                <a:latin typeface="+mn-lt"/>
              </a:rPr>
              <a:t>Besoin d’un congé CLM (première demande) ou de prolonger son CLM à demi-traitement ou à l’issue de la première année de CLM, passage en demande initiale de CLD</a:t>
            </a:r>
          </a:p>
        </p:txBody>
      </p:sp>
      <p:sp>
        <p:nvSpPr>
          <p:cNvPr id="23" name="Rectangle 22">
            <a:extLst>
              <a:ext uri="{FF2B5EF4-FFF2-40B4-BE49-F238E27FC236}">
                <a16:creationId xmlns:a16="http://schemas.microsoft.com/office/drawing/2014/main" id="{4BED6769-93C5-DB5C-5AD3-E2CF688310F0}"/>
              </a:ext>
            </a:extLst>
          </p:cNvPr>
          <p:cNvSpPr/>
          <p:nvPr/>
        </p:nvSpPr>
        <p:spPr>
          <a:xfrm>
            <a:off x="446326" y="2700615"/>
            <a:ext cx="3338047" cy="275335"/>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a:solidFill>
                  <a:schemeClr val="bg2">
                    <a:lumMod val="50000"/>
                  </a:schemeClr>
                </a:solidFill>
              </a:rPr>
              <a:t>Complète le formulaire de demande</a:t>
            </a:r>
          </a:p>
        </p:txBody>
      </p:sp>
      <p:cxnSp>
        <p:nvCxnSpPr>
          <p:cNvPr id="26" name="Connecteur droit avec flèche 25">
            <a:extLst>
              <a:ext uri="{FF2B5EF4-FFF2-40B4-BE49-F238E27FC236}">
                <a16:creationId xmlns:a16="http://schemas.microsoft.com/office/drawing/2014/main" id="{2E814FA9-75E8-1534-912C-118F4362C764}"/>
              </a:ext>
            </a:extLst>
          </p:cNvPr>
          <p:cNvCxnSpPr>
            <a:cxnSpLocks/>
            <a:stCxn id="20" idx="2"/>
            <a:endCxn id="23" idx="0"/>
          </p:cNvCxnSpPr>
          <p:nvPr/>
        </p:nvCxnSpPr>
        <p:spPr>
          <a:xfrm>
            <a:off x="2114066" y="2407859"/>
            <a:ext cx="1284" cy="29275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7" name="Rectangle 26">
            <a:extLst>
              <a:ext uri="{FF2B5EF4-FFF2-40B4-BE49-F238E27FC236}">
                <a16:creationId xmlns:a16="http://schemas.microsoft.com/office/drawing/2014/main" id="{CE66015F-1901-10FC-6B0F-CEECECEDD666}"/>
              </a:ext>
            </a:extLst>
          </p:cNvPr>
          <p:cNvSpPr/>
          <p:nvPr/>
        </p:nvSpPr>
        <p:spPr>
          <a:xfrm>
            <a:off x="447622" y="3266354"/>
            <a:ext cx="3338047" cy="608007"/>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a:solidFill>
                  <a:schemeClr val="bg2">
                    <a:lumMod val="50000"/>
                  </a:schemeClr>
                </a:solidFill>
              </a:rPr>
              <a:t>Transmet le formulaire de demande ainsi que le certificat médical détaillé du médecin traitant (sous pli confidentiel)</a:t>
            </a:r>
          </a:p>
        </p:txBody>
      </p:sp>
      <p:pic>
        <p:nvPicPr>
          <p:cNvPr id="39" name="Graphique 38" descr="Boîte aux lettres avec un remplissage uni">
            <a:extLst>
              <a:ext uri="{FF2B5EF4-FFF2-40B4-BE49-F238E27FC236}">
                <a16:creationId xmlns:a16="http://schemas.microsoft.com/office/drawing/2014/main" id="{ADACD67B-5670-D392-1FC5-7481BA41DA1C}"/>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3519281" y="3738677"/>
            <a:ext cx="266387" cy="266387"/>
          </a:xfrm>
          <a:prstGeom prst="rect">
            <a:avLst/>
          </a:prstGeom>
        </p:spPr>
      </p:pic>
      <p:sp>
        <p:nvSpPr>
          <p:cNvPr id="61" name="Ellipse 60">
            <a:extLst>
              <a:ext uri="{FF2B5EF4-FFF2-40B4-BE49-F238E27FC236}">
                <a16:creationId xmlns:a16="http://schemas.microsoft.com/office/drawing/2014/main" id="{E47DE148-5E0B-D957-F28C-EACD2625BA6E}"/>
              </a:ext>
            </a:extLst>
          </p:cNvPr>
          <p:cNvSpPr/>
          <p:nvPr/>
        </p:nvSpPr>
        <p:spPr>
          <a:xfrm>
            <a:off x="5980543" y="5983545"/>
            <a:ext cx="224620" cy="224620"/>
          </a:xfrm>
          <a:prstGeom prst="ellipse">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200">
              <a:solidFill>
                <a:schemeClr val="bg2">
                  <a:lumMod val="50000"/>
                </a:schemeClr>
              </a:solidFill>
            </a:endParaRPr>
          </a:p>
        </p:txBody>
      </p:sp>
      <p:cxnSp>
        <p:nvCxnSpPr>
          <p:cNvPr id="63" name="Connecteur droit avec flèche 62">
            <a:extLst>
              <a:ext uri="{FF2B5EF4-FFF2-40B4-BE49-F238E27FC236}">
                <a16:creationId xmlns:a16="http://schemas.microsoft.com/office/drawing/2014/main" id="{AD9F6D63-30DB-8A99-39ED-C159D3F69972}"/>
              </a:ext>
            </a:extLst>
          </p:cNvPr>
          <p:cNvCxnSpPr>
            <a:cxnSpLocks/>
            <a:stCxn id="42" idx="2"/>
            <a:endCxn id="61" idx="0"/>
          </p:cNvCxnSpPr>
          <p:nvPr/>
        </p:nvCxnSpPr>
        <p:spPr>
          <a:xfrm>
            <a:off x="6092852" y="5663557"/>
            <a:ext cx="0" cy="31998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pic>
        <p:nvPicPr>
          <p:cNvPr id="14" name="Picture 2" descr="Microsoft Word Logo - Télécharger PNG et vecteur">
            <a:extLst>
              <a:ext uri="{FF2B5EF4-FFF2-40B4-BE49-F238E27FC236}">
                <a16:creationId xmlns:a16="http://schemas.microsoft.com/office/drawing/2014/main" id="{3123B231-F44C-EF4C-A83F-65119E727037}"/>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rot="610546">
            <a:off x="3584013" y="2603537"/>
            <a:ext cx="184249" cy="184249"/>
          </a:xfrm>
          <a:prstGeom prst="rect">
            <a:avLst/>
          </a:prstGeom>
          <a:noFill/>
          <a:extLst>
            <a:ext uri="{909E8E84-426E-40DD-AFC4-6F175D3DCCD1}">
              <a14:hiddenFill xmlns:a14="http://schemas.microsoft.com/office/drawing/2010/main">
                <a:solidFill>
                  <a:srgbClr val="FFFFFF"/>
                </a:solidFill>
              </a14:hiddenFill>
            </a:ext>
          </a:extLst>
        </p:spPr>
      </p:pic>
      <p:cxnSp>
        <p:nvCxnSpPr>
          <p:cNvPr id="21" name="Connecteur droit avec flèche 20">
            <a:extLst>
              <a:ext uri="{FF2B5EF4-FFF2-40B4-BE49-F238E27FC236}">
                <a16:creationId xmlns:a16="http://schemas.microsoft.com/office/drawing/2014/main" id="{73450692-E6DF-E457-6A62-0D22D0788553}"/>
              </a:ext>
            </a:extLst>
          </p:cNvPr>
          <p:cNvCxnSpPr>
            <a:cxnSpLocks/>
            <a:stCxn id="23" idx="2"/>
            <a:endCxn id="27" idx="0"/>
          </p:cNvCxnSpPr>
          <p:nvPr/>
        </p:nvCxnSpPr>
        <p:spPr>
          <a:xfrm>
            <a:off x="2115348" y="2975950"/>
            <a:ext cx="1296" cy="29040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8" name="Connecteur droit avec flèche 37">
            <a:extLst>
              <a:ext uri="{FF2B5EF4-FFF2-40B4-BE49-F238E27FC236}">
                <a16:creationId xmlns:a16="http://schemas.microsoft.com/office/drawing/2014/main" id="{B740BBCC-3299-2F58-D038-6D02118AB124}"/>
              </a:ext>
            </a:extLst>
          </p:cNvPr>
          <p:cNvCxnSpPr>
            <a:cxnSpLocks/>
            <a:stCxn id="27" idx="3"/>
            <a:endCxn id="30" idx="1"/>
          </p:cNvCxnSpPr>
          <p:nvPr/>
        </p:nvCxnSpPr>
        <p:spPr>
          <a:xfrm>
            <a:off x="3785668" y="3570358"/>
            <a:ext cx="638165" cy="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90" name="Espace réservé du contenu 2">
            <a:extLst>
              <a:ext uri="{FF2B5EF4-FFF2-40B4-BE49-F238E27FC236}">
                <a16:creationId xmlns:a16="http://schemas.microsoft.com/office/drawing/2014/main" id="{810A4814-FD0E-00C9-153A-5031488894FE}"/>
              </a:ext>
            </a:extLst>
          </p:cNvPr>
          <p:cNvSpPr>
            <a:spLocks noGrp="1"/>
          </p:cNvSpPr>
          <p:nvPr>
            <p:ph sz="quarter" idx="10"/>
          </p:nvPr>
        </p:nvSpPr>
        <p:spPr>
          <a:xfrm>
            <a:off x="310817" y="118621"/>
            <a:ext cx="6070601" cy="216000"/>
          </a:xfrm>
        </p:spPr>
        <p:txBody>
          <a:bodyPr/>
          <a:lstStyle/>
          <a:p>
            <a:r>
              <a:rPr lang="fr-FR"/>
              <a:t>Ressources Humaines</a:t>
            </a:r>
          </a:p>
        </p:txBody>
      </p:sp>
      <p:sp>
        <p:nvSpPr>
          <p:cNvPr id="30" name="Rectangle 29">
            <a:extLst>
              <a:ext uri="{FF2B5EF4-FFF2-40B4-BE49-F238E27FC236}">
                <a16:creationId xmlns:a16="http://schemas.microsoft.com/office/drawing/2014/main" id="{F29DBA99-7E6F-2559-D983-8F3D4B03BC2F}"/>
              </a:ext>
            </a:extLst>
          </p:cNvPr>
          <p:cNvSpPr/>
          <p:nvPr/>
        </p:nvSpPr>
        <p:spPr>
          <a:xfrm>
            <a:off x="4423831" y="3204321"/>
            <a:ext cx="3338047" cy="732075"/>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a:solidFill>
                  <a:schemeClr val="bg2">
                    <a:lumMod val="50000"/>
                  </a:schemeClr>
                </a:solidFill>
              </a:rPr>
              <a:t>Transmet le formulaire de saisie ainsi que l’historique des congés (extrait logiciel ou arrêts de travail), la demande de l’agent et le certificat médical détaillé (sous pli confidentiel)</a:t>
            </a:r>
          </a:p>
        </p:txBody>
      </p:sp>
      <p:sp>
        <p:nvSpPr>
          <p:cNvPr id="35" name="Rectangle 34">
            <a:extLst>
              <a:ext uri="{FF2B5EF4-FFF2-40B4-BE49-F238E27FC236}">
                <a16:creationId xmlns:a16="http://schemas.microsoft.com/office/drawing/2014/main" id="{CF9977F3-295F-1CF5-23A2-2EAC6A4CB6C6}"/>
              </a:ext>
            </a:extLst>
          </p:cNvPr>
          <p:cNvSpPr/>
          <p:nvPr/>
        </p:nvSpPr>
        <p:spPr>
          <a:xfrm>
            <a:off x="8403409" y="3364850"/>
            <a:ext cx="3338047" cy="411017"/>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a:solidFill>
                  <a:schemeClr val="bg2">
                    <a:lumMod val="50000"/>
                  </a:schemeClr>
                </a:solidFill>
              </a:rPr>
              <a:t>Transmet le procès-verbal (PV) au service RH et à l’agent</a:t>
            </a:r>
          </a:p>
        </p:txBody>
      </p:sp>
      <p:sp>
        <p:nvSpPr>
          <p:cNvPr id="37" name="Rectangle 36">
            <a:extLst>
              <a:ext uri="{FF2B5EF4-FFF2-40B4-BE49-F238E27FC236}">
                <a16:creationId xmlns:a16="http://schemas.microsoft.com/office/drawing/2014/main" id="{8D8587E7-0CAF-780B-D07E-8AE9EEDC07E0}"/>
              </a:ext>
            </a:extLst>
          </p:cNvPr>
          <p:cNvSpPr/>
          <p:nvPr/>
        </p:nvSpPr>
        <p:spPr>
          <a:xfrm>
            <a:off x="4423831" y="4362154"/>
            <a:ext cx="3338047" cy="244935"/>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a:solidFill>
                  <a:schemeClr val="bg2">
                    <a:lumMod val="50000"/>
                  </a:schemeClr>
                </a:solidFill>
              </a:rPr>
              <a:t>Edite l’arrêté</a:t>
            </a:r>
          </a:p>
        </p:txBody>
      </p:sp>
      <p:sp>
        <p:nvSpPr>
          <p:cNvPr id="40" name="Rectangle 39">
            <a:extLst>
              <a:ext uri="{FF2B5EF4-FFF2-40B4-BE49-F238E27FC236}">
                <a16:creationId xmlns:a16="http://schemas.microsoft.com/office/drawing/2014/main" id="{C74C0167-1265-E014-13B6-608977B07E61}"/>
              </a:ext>
            </a:extLst>
          </p:cNvPr>
          <p:cNvSpPr/>
          <p:nvPr/>
        </p:nvSpPr>
        <p:spPr>
          <a:xfrm>
            <a:off x="4423830" y="4890390"/>
            <a:ext cx="3338047" cy="244935"/>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a:solidFill>
                  <a:schemeClr val="bg2">
                    <a:lumMod val="50000"/>
                  </a:schemeClr>
                </a:solidFill>
              </a:rPr>
              <a:t>Met à jour la paie</a:t>
            </a:r>
          </a:p>
        </p:txBody>
      </p:sp>
      <p:sp>
        <p:nvSpPr>
          <p:cNvPr id="42" name="Rectangle 41">
            <a:extLst>
              <a:ext uri="{FF2B5EF4-FFF2-40B4-BE49-F238E27FC236}">
                <a16:creationId xmlns:a16="http://schemas.microsoft.com/office/drawing/2014/main" id="{FC8D0E06-CBE8-FDCE-DB13-A9AC815157CA}"/>
              </a:ext>
            </a:extLst>
          </p:cNvPr>
          <p:cNvSpPr/>
          <p:nvPr/>
        </p:nvSpPr>
        <p:spPr>
          <a:xfrm>
            <a:off x="4423830" y="5418625"/>
            <a:ext cx="3338047" cy="244935"/>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a:solidFill>
                  <a:schemeClr val="bg2">
                    <a:lumMod val="50000"/>
                  </a:schemeClr>
                </a:solidFill>
              </a:rPr>
              <a:t>Actualise l’outil </a:t>
            </a:r>
            <a:r>
              <a:rPr lang="fr-FR" sz="1200" err="1">
                <a:solidFill>
                  <a:schemeClr val="bg2">
                    <a:lumMod val="50000"/>
                  </a:schemeClr>
                </a:solidFill>
              </a:rPr>
              <a:t>Ohris</a:t>
            </a:r>
            <a:r>
              <a:rPr lang="fr-FR" sz="1200">
                <a:solidFill>
                  <a:schemeClr val="bg2">
                    <a:lumMod val="50000"/>
                  </a:schemeClr>
                </a:solidFill>
              </a:rPr>
              <a:t> congés</a:t>
            </a:r>
          </a:p>
        </p:txBody>
      </p:sp>
      <p:cxnSp>
        <p:nvCxnSpPr>
          <p:cNvPr id="48" name="Connecteur droit avec flèche 47">
            <a:extLst>
              <a:ext uri="{FF2B5EF4-FFF2-40B4-BE49-F238E27FC236}">
                <a16:creationId xmlns:a16="http://schemas.microsoft.com/office/drawing/2014/main" id="{8B0A1C17-D3DE-2042-7FD0-6A032BA66838}"/>
              </a:ext>
            </a:extLst>
          </p:cNvPr>
          <p:cNvCxnSpPr>
            <a:cxnSpLocks/>
            <a:stCxn id="30" idx="3"/>
            <a:endCxn id="35" idx="1"/>
          </p:cNvCxnSpPr>
          <p:nvPr/>
        </p:nvCxnSpPr>
        <p:spPr>
          <a:xfrm flipV="1">
            <a:off x="7761877" y="3570358"/>
            <a:ext cx="641532" cy="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53" name="Connecteur : en angle 52">
            <a:extLst>
              <a:ext uri="{FF2B5EF4-FFF2-40B4-BE49-F238E27FC236}">
                <a16:creationId xmlns:a16="http://schemas.microsoft.com/office/drawing/2014/main" id="{FFA49D2A-187C-20FB-F706-4F25C98921BF}"/>
              </a:ext>
            </a:extLst>
          </p:cNvPr>
          <p:cNvCxnSpPr>
            <a:stCxn id="35" idx="2"/>
            <a:endCxn id="37" idx="3"/>
          </p:cNvCxnSpPr>
          <p:nvPr/>
        </p:nvCxnSpPr>
        <p:spPr>
          <a:xfrm rot="5400000">
            <a:off x="8562779" y="2974967"/>
            <a:ext cx="708755" cy="2310555"/>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56" name="Connecteur droit avec flèche 55">
            <a:extLst>
              <a:ext uri="{FF2B5EF4-FFF2-40B4-BE49-F238E27FC236}">
                <a16:creationId xmlns:a16="http://schemas.microsoft.com/office/drawing/2014/main" id="{649B9282-BA0C-FF65-543A-699BB93EA55C}"/>
              </a:ext>
            </a:extLst>
          </p:cNvPr>
          <p:cNvCxnSpPr>
            <a:stCxn id="37" idx="2"/>
            <a:endCxn id="40" idx="0"/>
          </p:cNvCxnSpPr>
          <p:nvPr/>
        </p:nvCxnSpPr>
        <p:spPr>
          <a:xfrm flipH="1">
            <a:off x="6092856" y="4607089"/>
            <a:ext cx="1" cy="28330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58" name="Connecteur droit avec flèche 57">
            <a:extLst>
              <a:ext uri="{FF2B5EF4-FFF2-40B4-BE49-F238E27FC236}">
                <a16:creationId xmlns:a16="http://schemas.microsoft.com/office/drawing/2014/main" id="{ABC373F7-CB42-9A61-5577-1A3F7FFE47DD}"/>
              </a:ext>
            </a:extLst>
          </p:cNvPr>
          <p:cNvCxnSpPr>
            <a:stCxn id="40" idx="2"/>
            <a:endCxn id="42" idx="0"/>
          </p:cNvCxnSpPr>
          <p:nvPr/>
        </p:nvCxnSpPr>
        <p:spPr>
          <a:xfrm flipH="1">
            <a:off x="6092856" y="5135324"/>
            <a:ext cx="1" cy="28330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16202637"/>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9C90485-986F-9BAD-2297-B2DA576D548D}"/>
            </a:ext>
          </a:extLst>
        </p:cNvPr>
        <p:cNvGrpSpPr/>
        <p:nvPr/>
      </p:nvGrpSpPr>
      <p:grpSpPr>
        <a:xfrm>
          <a:off x="0" y="0"/>
          <a:ext cx="0" cy="0"/>
          <a:chOff x="0" y="0"/>
          <a:chExt cx="0" cy="0"/>
        </a:xfrm>
      </p:grpSpPr>
      <p:sp>
        <p:nvSpPr>
          <p:cNvPr id="2" name="Titre 1">
            <a:extLst>
              <a:ext uri="{FF2B5EF4-FFF2-40B4-BE49-F238E27FC236}">
                <a16:creationId xmlns:a16="http://schemas.microsoft.com/office/drawing/2014/main" id="{AB255B90-802F-1D4D-63BB-663510B5FD41}"/>
              </a:ext>
            </a:extLst>
          </p:cNvPr>
          <p:cNvSpPr>
            <a:spLocks noGrp="1"/>
          </p:cNvSpPr>
          <p:nvPr>
            <p:ph type="title"/>
          </p:nvPr>
        </p:nvSpPr>
        <p:spPr/>
        <p:txBody>
          <a:bodyPr/>
          <a:lstStyle/>
          <a:p>
            <a:r>
              <a:rPr lang="fr-FR"/>
              <a:t>Demande Congé Longue Maladie (CLM) – Prolongation à plein traitement</a:t>
            </a:r>
          </a:p>
        </p:txBody>
      </p:sp>
      <p:sp>
        <p:nvSpPr>
          <p:cNvPr id="90" name="Espace réservé du contenu 2">
            <a:extLst>
              <a:ext uri="{FF2B5EF4-FFF2-40B4-BE49-F238E27FC236}">
                <a16:creationId xmlns:a16="http://schemas.microsoft.com/office/drawing/2014/main" id="{19077D73-154F-5912-4F8F-58F950E31641}"/>
              </a:ext>
            </a:extLst>
          </p:cNvPr>
          <p:cNvSpPr>
            <a:spLocks noGrp="1"/>
          </p:cNvSpPr>
          <p:nvPr>
            <p:ph sz="quarter" idx="10"/>
          </p:nvPr>
        </p:nvSpPr>
        <p:spPr>
          <a:xfrm>
            <a:off x="310817" y="118621"/>
            <a:ext cx="6070601" cy="216000"/>
          </a:xfrm>
        </p:spPr>
        <p:txBody>
          <a:bodyPr/>
          <a:lstStyle/>
          <a:p>
            <a:r>
              <a:rPr lang="fr-FR"/>
              <a:t>Ressources Humaines</a:t>
            </a:r>
          </a:p>
        </p:txBody>
      </p:sp>
      <p:grpSp>
        <p:nvGrpSpPr>
          <p:cNvPr id="7" name="Groupe 6">
            <a:extLst>
              <a:ext uri="{FF2B5EF4-FFF2-40B4-BE49-F238E27FC236}">
                <a16:creationId xmlns:a16="http://schemas.microsoft.com/office/drawing/2014/main" id="{01B2E679-97C3-9C66-F686-941DE35874B6}"/>
              </a:ext>
            </a:extLst>
          </p:cNvPr>
          <p:cNvGrpSpPr>
            <a:grpSpLocks/>
          </p:cNvGrpSpPr>
          <p:nvPr/>
        </p:nvGrpSpPr>
        <p:grpSpPr>
          <a:xfrm>
            <a:off x="2161679" y="1033885"/>
            <a:ext cx="3888000" cy="5302097"/>
            <a:chOff x="1807907" y="1917205"/>
            <a:chExt cx="1554481" cy="2607276"/>
          </a:xfrm>
        </p:grpSpPr>
        <p:sp>
          <p:nvSpPr>
            <p:cNvPr id="8" name="Rectangle 7">
              <a:extLst>
                <a:ext uri="{FF2B5EF4-FFF2-40B4-BE49-F238E27FC236}">
                  <a16:creationId xmlns:a16="http://schemas.microsoft.com/office/drawing/2014/main" id="{4FA6FFA4-A433-156E-8BAB-3D8A75C9E654}"/>
                </a:ext>
              </a:extLst>
            </p:cNvPr>
            <p:cNvSpPr>
              <a:spLocks/>
            </p:cNvSpPr>
            <p:nvPr/>
          </p:nvSpPr>
          <p:spPr>
            <a:xfrm>
              <a:off x="1807907" y="2110327"/>
              <a:ext cx="1554480" cy="241415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fr-FR" sz="1351"/>
            </a:p>
          </p:txBody>
        </p:sp>
        <p:sp>
          <p:nvSpPr>
            <p:cNvPr id="9" name="Rectangle 8">
              <a:extLst>
                <a:ext uri="{FF2B5EF4-FFF2-40B4-BE49-F238E27FC236}">
                  <a16:creationId xmlns:a16="http://schemas.microsoft.com/office/drawing/2014/main" id="{48E5D2EC-FD79-8431-623D-87A93092945A}"/>
                </a:ext>
              </a:extLst>
            </p:cNvPr>
            <p:cNvSpPr>
              <a:spLocks/>
            </p:cNvSpPr>
            <p:nvPr/>
          </p:nvSpPr>
          <p:spPr>
            <a:xfrm>
              <a:off x="1808798" y="1917205"/>
              <a:ext cx="1553590" cy="18264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fr-FR" sz="1200" b="1">
                  <a:solidFill>
                    <a:schemeClr val="bg1"/>
                  </a:solidFill>
                </a:rPr>
                <a:t>COLLABORATEUR</a:t>
              </a:r>
            </a:p>
          </p:txBody>
        </p:sp>
      </p:grpSp>
      <p:grpSp>
        <p:nvGrpSpPr>
          <p:cNvPr id="10" name="Groupe 9">
            <a:extLst>
              <a:ext uri="{FF2B5EF4-FFF2-40B4-BE49-F238E27FC236}">
                <a16:creationId xmlns:a16="http://schemas.microsoft.com/office/drawing/2014/main" id="{3BD3BBA6-5449-49F5-EFEC-B29323D10DC0}"/>
              </a:ext>
            </a:extLst>
          </p:cNvPr>
          <p:cNvGrpSpPr>
            <a:grpSpLocks/>
          </p:cNvGrpSpPr>
          <p:nvPr/>
        </p:nvGrpSpPr>
        <p:grpSpPr>
          <a:xfrm>
            <a:off x="6142324" y="1033884"/>
            <a:ext cx="3888000" cy="5302096"/>
            <a:chOff x="1695385" y="1915154"/>
            <a:chExt cx="1673608" cy="2470805"/>
          </a:xfrm>
        </p:grpSpPr>
        <p:sp>
          <p:nvSpPr>
            <p:cNvPr id="11" name="Rectangle 10">
              <a:extLst>
                <a:ext uri="{FF2B5EF4-FFF2-40B4-BE49-F238E27FC236}">
                  <a16:creationId xmlns:a16="http://schemas.microsoft.com/office/drawing/2014/main" id="{2E4DF8E7-E410-138D-9779-D2BBC42B90F1}"/>
                </a:ext>
              </a:extLst>
            </p:cNvPr>
            <p:cNvSpPr>
              <a:spLocks/>
            </p:cNvSpPr>
            <p:nvPr/>
          </p:nvSpPr>
          <p:spPr>
            <a:xfrm>
              <a:off x="1695385" y="2100218"/>
              <a:ext cx="1673608" cy="228574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fr-FR" sz="1351"/>
            </a:p>
          </p:txBody>
        </p:sp>
        <p:sp>
          <p:nvSpPr>
            <p:cNvPr id="12" name="Rectangle 11">
              <a:extLst>
                <a:ext uri="{FF2B5EF4-FFF2-40B4-BE49-F238E27FC236}">
                  <a16:creationId xmlns:a16="http://schemas.microsoft.com/office/drawing/2014/main" id="{621B231B-9B55-0F2B-0D06-48CCB833201F}"/>
                </a:ext>
              </a:extLst>
            </p:cNvPr>
            <p:cNvSpPr>
              <a:spLocks/>
            </p:cNvSpPr>
            <p:nvPr/>
          </p:nvSpPr>
          <p:spPr>
            <a:xfrm>
              <a:off x="1695385" y="1915154"/>
              <a:ext cx="1673608" cy="17513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fr-FR" sz="1200" b="1">
                  <a:solidFill>
                    <a:schemeClr val="bg1"/>
                  </a:solidFill>
                </a:rPr>
                <a:t>RH</a:t>
              </a:r>
            </a:p>
          </p:txBody>
        </p:sp>
      </p:grpSp>
      <p:sp>
        <p:nvSpPr>
          <p:cNvPr id="20" name="ZoneTexte 19">
            <a:extLst>
              <a:ext uri="{FF2B5EF4-FFF2-40B4-BE49-F238E27FC236}">
                <a16:creationId xmlns:a16="http://schemas.microsoft.com/office/drawing/2014/main" id="{D0D55072-30FB-5624-3189-264714124E8C}"/>
              </a:ext>
            </a:extLst>
          </p:cNvPr>
          <p:cNvSpPr txBox="1"/>
          <p:nvPr/>
        </p:nvSpPr>
        <p:spPr>
          <a:xfrm>
            <a:off x="2436650" y="1620423"/>
            <a:ext cx="3336763" cy="227396"/>
          </a:xfrm>
          <a:prstGeom prst="roundRect">
            <a:avLst>
              <a:gd name="adj" fmla="val 50000"/>
            </a:avLst>
          </a:prstGeom>
          <a:solidFill>
            <a:srgbClr val="00A295"/>
          </a:solidFill>
          <a:ln>
            <a:solidFill>
              <a:schemeClr val="tx1"/>
            </a:solidFill>
          </a:ln>
        </p:spPr>
        <p:txBody>
          <a:bodyPr wrap="square" lIns="0" tIns="0" rIns="0" bIns="0" rtlCol="0" anchor="ctr">
            <a:spAutoFit/>
          </a:bodyPr>
          <a:lstStyle>
            <a:defPPr>
              <a:defRPr lang="fr-FR"/>
            </a:defPPr>
            <a:lvl1pPr algn="ctr">
              <a:defRPr sz="1051">
                <a:solidFill>
                  <a:schemeClr val="bg1"/>
                </a:solidFill>
                <a:latin typeface="+mj-lt"/>
              </a:defRPr>
            </a:lvl1pPr>
          </a:lstStyle>
          <a:p>
            <a:r>
              <a:rPr lang="fr-FR">
                <a:latin typeface="+mn-lt"/>
              </a:rPr>
              <a:t>Besoin de prolonger son congé CLM</a:t>
            </a:r>
          </a:p>
        </p:txBody>
      </p:sp>
      <p:sp>
        <p:nvSpPr>
          <p:cNvPr id="23" name="Rectangle 22">
            <a:extLst>
              <a:ext uri="{FF2B5EF4-FFF2-40B4-BE49-F238E27FC236}">
                <a16:creationId xmlns:a16="http://schemas.microsoft.com/office/drawing/2014/main" id="{80DB10CF-4106-362F-221C-0B1E5901D00D}"/>
              </a:ext>
            </a:extLst>
          </p:cNvPr>
          <p:cNvSpPr/>
          <p:nvPr/>
        </p:nvSpPr>
        <p:spPr>
          <a:xfrm>
            <a:off x="2436650" y="2219515"/>
            <a:ext cx="3338047" cy="275335"/>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a:solidFill>
                  <a:schemeClr val="bg2">
                    <a:lumMod val="50000"/>
                  </a:schemeClr>
                </a:solidFill>
              </a:rPr>
              <a:t>Complète le formulaire de demande</a:t>
            </a:r>
          </a:p>
        </p:txBody>
      </p:sp>
      <p:cxnSp>
        <p:nvCxnSpPr>
          <p:cNvPr id="26" name="Connecteur droit avec flèche 25">
            <a:extLst>
              <a:ext uri="{FF2B5EF4-FFF2-40B4-BE49-F238E27FC236}">
                <a16:creationId xmlns:a16="http://schemas.microsoft.com/office/drawing/2014/main" id="{FD6F6B40-E55D-14F3-DFC4-FA3C1847671F}"/>
              </a:ext>
            </a:extLst>
          </p:cNvPr>
          <p:cNvCxnSpPr>
            <a:cxnSpLocks/>
            <a:stCxn id="20" idx="2"/>
            <a:endCxn id="23" idx="0"/>
          </p:cNvCxnSpPr>
          <p:nvPr/>
        </p:nvCxnSpPr>
        <p:spPr>
          <a:xfrm>
            <a:off x="4105032" y="1847819"/>
            <a:ext cx="642" cy="37169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7" name="Rectangle 26">
            <a:extLst>
              <a:ext uri="{FF2B5EF4-FFF2-40B4-BE49-F238E27FC236}">
                <a16:creationId xmlns:a16="http://schemas.microsoft.com/office/drawing/2014/main" id="{8D6A46E3-56AA-847E-E2DB-3FCFCCA18D01}"/>
              </a:ext>
            </a:extLst>
          </p:cNvPr>
          <p:cNvSpPr/>
          <p:nvPr/>
        </p:nvSpPr>
        <p:spPr>
          <a:xfrm>
            <a:off x="2437946" y="2785254"/>
            <a:ext cx="3338047" cy="608007"/>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a:solidFill>
                  <a:schemeClr val="bg2">
                    <a:lumMod val="50000"/>
                  </a:schemeClr>
                </a:solidFill>
              </a:rPr>
              <a:t>Transmet le formulaire de demande ainsi que le certificat médical d’un médecin agréé</a:t>
            </a:r>
          </a:p>
        </p:txBody>
      </p:sp>
      <p:sp>
        <p:nvSpPr>
          <p:cNvPr id="61" name="Ellipse 60">
            <a:extLst>
              <a:ext uri="{FF2B5EF4-FFF2-40B4-BE49-F238E27FC236}">
                <a16:creationId xmlns:a16="http://schemas.microsoft.com/office/drawing/2014/main" id="{3E75335D-8C25-3807-78B1-C201BA8D88AF}"/>
              </a:ext>
            </a:extLst>
          </p:cNvPr>
          <p:cNvSpPr/>
          <p:nvPr/>
        </p:nvSpPr>
        <p:spPr>
          <a:xfrm>
            <a:off x="7970867" y="5599497"/>
            <a:ext cx="224620" cy="224620"/>
          </a:xfrm>
          <a:prstGeom prst="ellipse">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200">
              <a:solidFill>
                <a:schemeClr val="bg2">
                  <a:lumMod val="50000"/>
                </a:schemeClr>
              </a:solidFill>
            </a:endParaRPr>
          </a:p>
        </p:txBody>
      </p:sp>
      <p:cxnSp>
        <p:nvCxnSpPr>
          <p:cNvPr id="63" name="Connecteur droit avec flèche 62">
            <a:extLst>
              <a:ext uri="{FF2B5EF4-FFF2-40B4-BE49-F238E27FC236}">
                <a16:creationId xmlns:a16="http://schemas.microsoft.com/office/drawing/2014/main" id="{CDAAA447-AE01-455C-AAF2-8ADC5128C5C1}"/>
              </a:ext>
            </a:extLst>
          </p:cNvPr>
          <p:cNvCxnSpPr>
            <a:cxnSpLocks/>
            <a:stCxn id="42" idx="2"/>
            <a:endCxn id="17" idx="0"/>
          </p:cNvCxnSpPr>
          <p:nvPr/>
        </p:nvCxnSpPr>
        <p:spPr>
          <a:xfrm flipH="1">
            <a:off x="8083180" y="4268196"/>
            <a:ext cx="3145" cy="28330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pic>
        <p:nvPicPr>
          <p:cNvPr id="14" name="Picture 2" descr="Microsoft Word Logo - Télécharger PNG et vecteur">
            <a:extLst>
              <a:ext uri="{FF2B5EF4-FFF2-40B4-BE49-F238E27FC236}">
                <a16:creationId xmlns:a16="http://schemas.microsoft.com/office/drawing/2014/main" id="{9796A25A-478E-CCED-EC13-F4794C331E41}"/>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rot="610546">
            <a:off x="5574337" y="2122437"/>
            <a:ext cx="184249" cy="184249"/>
          </a:xfrm>
          <a:prstGeom prst="rect">
            <a:avLst/>
          </a:prstGeom>
          <a:noFill/>
          <a:extLst>
            <a:ext uri="{909E8E84-426E-40DD-AFC4-6F175D3DCCD1}">
              <a14:hiddenFill xmlns:a14="http://schemas.microsoft.com/office/drawing/2010/main">
                <a:solidFill>
                  <a:srgbClr val="FFFFFF"/>
                </a:solidFill>
              </a14:hiddenFill>
            </a:ext>
          </a:extLst>
        </p:spPr>
      </p:pic>
      <p:cxnSp>
        <p:nvCxnSpPr>
          <p:cNvPr id="21" name="Connecteur droit avec flèche 20">
            <a:extLst>
              <a:ext uri="{FF2B5EF4-FFF2-40B4-BE49-F238E27FC236}">
                <a16:creationId xmlns:a16="http://schemas.microsoft.com/office/drawing/2014/main" id="{1583C23A-6696-7862-1DFC-5B566F663D07}"/>
              </a:ext>
            </a:extLst>
          </p:cNvPr>
          <p:cNvCxnSpPr>
            <a:cxnSpLocks/>
            <a:stCxn id="23" idx="2"/>
            <a:endCxn id="27" idx="0"/>
          </p:cNvCxnSpPr>
          <p:nvPr/>
        </p:nvCxnSpPr>
        <p:spPr>
          <a:xfrm>
            <a:off x="4105673" y="2494850"/>
            <a:ext cx="1296" cy="29040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8" name="Connecteur droit avec flèche 37">
            <a:extLst>
              <a:ext uri="{FF2B5EF4-FFF2-40B4-BE49-F238E27FC236}">
                <a16:creationId xmlns:a16="http://schemas.microsoft.com/office/drawing/2014/main" id="{F2868D94-EB0E-A90A-9B67-315A5AB1C2F3}"/>
              </a:ext>
            </a:extLst>
          </p:cNvPr>
          <p:cNvCxnSpPr>
            <a:cxnSpLocks/>
            <a:stCxn id="27" idx="3"/>
            <a:endCxn id="37" idx="1"/>
          </p:cNvCxnSpPr>
          <p:nvPr/>
        </p:nvCxnSpPr>
        <p:spPr>
          <a:xfrm>
            <a:off x="5775991" y="3089256"/>
            <a:ext cx="641312"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37" name="Rectangle 36">
            <a:extLst>
              <a:ext uri="{FF2B5EF4-FFF2-40B4-BE49-F238E27FC236}">
                <a16:creationId xmlns:a16="http://schemas.microsoft.com/office/drawing/2014/main" id="{AA5A5867-DB13-1D2F-4B60-84BDD90C3EB1}"/>
              </a:ext>
            </a:extLst>
          </p:cNvPr>
          <p:cNvSpPr/>
          <p:nvPr/>
        </p:nvSpPr>
        <p:spPr>
          <a:xfrm>
            <a:off x="6417302" y="2966790"/>
            <a:ext cx="3338047" cy="244935"/>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a:solidFill>
                  <a:schemeClr val="bg2">
                    <a:lumMod val="50000"/>
                  </a:schemeClr>
                </a:solidFill>
              </a:rPr>
              <a:t>Edite l’arrêté</a:t>
            </a:r>
          </a:p>
        </p:txBody>
      </p:sp>
      <p:sp>
        <p:nvSpPr>
          <p:cNvPr id="40" name="Rectangle 39">
            <a:extLst>
              <a:ext uri="{FF2B5EF4-FFF2-40B4-BE49-F238E27FC236}">
                <a16:creationId xmlns:a16="http://schemas.microsoft.com/office/drawing/2014/main" id="{B522C98D-18F2-E517-F794-99AC3E7F2A35}"/>
              </a:ext>
            </a:extLst>
          </p:cNvPr>
          <p:cNvSpPr/>
          <p:nvPr/>
        </p:nvSpPr>
        <p:spPr>
          <a:xfrm>
            <a:off x="6417299" y="3495026"/>
            <a:ext cx="3338047" cy="244935"/>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a:solidFill>
                  <a:schemeClr val="bg2">
                    <a:lumMod val="50000"/>
                  </a:schemeClr>
                </a:solidFill>
              </a:rPr>
              <a:t>Met à jour </a:t>
            </a:r>
            <a:r>
              <a:rPr lang="fr-FR" sz="1200" err="1">
                <a:solidFill>
                  <a:schemeClr val="bg2">
                    <a:lumMod val="50000"/>
                  </a:schemeClr>
                </a:solidFill>
              </a:rPr>
              <a:t>Ohris</a:t>
            </a:r>
            <a:r>
              <a:rPr lang="fr-FR" sz="1200">
                <a:solidFill>
                  <a:schemeClr val="bg2">
                    <a:lumMod val="50000"/>
                  </a:schemeClr>
                </a:solidFill>
              </a:rPr>
              <a:t> congés</a:t>
            </a:r>
          </a:p>
        </p:txBody>
      </p:sp>
      <p:sp>
        <p:nvSpPr>
          <p:cNvPr id="42" name="Rectangle 41">
            <a:extLst>
              <a:ext uri="{FF2B5EF4-FFF2-40B4-BE49-F238E27FC236}">
                <a16:creationId xmlns:a16="http://schemas.microsoft.com/office/drawing/2014/main" id="{3AFD443E-21A3-F218-ABED-AA327BD2530F}"/>
              </a:ext>
            </a:extLst>
          </p:cNvPr>
          <p:cNvSpPr/>
          <p:nvPr/>
        </p:nvSpPr>
        <p:spPr>
          <a:xfrm>
            <a:off x="6417299" y="4023261"/>
            <a:ext cx="3338047" cy="244935"/>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a:solidFill>
                  <a:schemeClr val="bg2">
                    <a:lumMod val="50000"/>
                  </a:schemeClr>
                </a:solidFill>
              </a:rPr>
              <a:t>Transmet l’arrêté au collaborateur</a:t>
            </a:r>
          </a:p>
        </p:txBody>
      </p:sp>
      <p:cxnSp>
        <p:nvCxnSpPr>
          <p:cNvPr id="56" name="Connecteur droit avec flèche 55">
            <a:extLst>
              <a:ext uri="{FF2B5EF4-FFF2-40B4-BE49-F238E27FC236}">
                <a16:creationId xmlns:a16="http://schemas.microsoft.com/office/drawing/2014/main" id="{6BD8547E-6A36-3E74-BEB5-E4CC96E04F81}"/>
              </a:ext>
            </a:extLst>
          </p:cNvPr>
          <p:cNvCxnSpPr>
            <a:stCxn id="37" idx="2"/>
            <a:endCxn id="40" idx="0"/>
          </p:cNvCxnSpPr>
          <p:nvPr/>
        </p:nvCxnSpPr>
        <p:spPr>
          <a:xfrm flipH="1">
            <a:off x="8086323" y="3211723"/>
            <a:ext cx="3" cy="28330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58" name="Connecteur droit avec flèche 57">
            <a:extLst>
              <a:ext uri="{FF2B5EF4-FFF2-40B4-BE49-F238E27FC236}">
                <a16:creationId xmlns:a16="http://schemas.microsoft.com/office/drawing/2014/main" id="{A5E74F6E-1BB5-81D7-A8B8-113EA6668A84}"/>
              </a:ext>
            </a:extLst>
          </p:cNvPr>
          <p:cNvCxnSpPr>
            <a:stCxn id="40" idx="2"/>
            <a:endCxn id="42" idx="0"/>
          </p:cNvCxnSpPr>
          <p:nvPr/>
        </p:nvCxnSpPr>
        <p:spPr>
          <a:xfrm flipH="1">
            <a:off x="8086325" y="3739960"/>
            <a:ext cx="1" cy="28330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7" name="Rectangle 16">
            <a:extLst>
              <a:ext uri="{FF2B5EF4-FFF2-40B4-BE49-F238E27FC236}">
                <a16:creationId xmlns:a16="http://schemas.microsoft.com/office/drawing/2014/main" id="{AF1BC915-3B30-EBEE-ADA8-0FB9A40BA02D}"/>
              </a:ext>
            </a:extLst>
          </p:cNvPr>
          <p:cNvSpPr/>
          <p:nvPr/>
        </p:nvSpPr>
        <p:spPr>
          <a:xfrm>
            <a:off x="6414155" y="4551495"/>
            <a:ext cx="3338047" cy="244935"/>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a:solidFill>
                  <a:schemeClr val="bg2">
                    <a:lumMod val="50000"/>
                  </a:schemeClr>
                </a:solidFill>
              </a:rPr>
              <a:t>Informe le N+1</a:t>
            </a:r>
          </a:p>
        </p:txBody>
      </p:sp>
      <p:sp>
        <p:nvSpPr>
          <p:cNvPr id="19" name="Rectangle 18">
            <a:extLst>
              <a:ext uri="{FF2B5EF4-FFF2-40B4-BE49-F238E27FC236}">
                <a16:creationId xmlns:a16="http://schemas.microsoft.com/office/drawing/2014/main" id="{89F25229-02D6-A79E-8C0C-EDBF18EFB18D}"/>
              </a:ext>
            </a:extLst>
          </p:cNvPr>
          <p:cNvSpPr/>
          <p:nvPr/>
        </p:nvSpPr>
        <p:spPr>
          <a:xfrm>
            <a:off x="6414154" y="5076337"/>
            <a:ext cx="3338047" cy="244935"/>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a:solidFill>
                  <a:schemeClr val="bg2">
                    <a:lumMod val="50000"/>
                  </a:schemeClr>
                </a:solidFill>
              </a:rPr>
              <a:t>Met à jour la paie</a:t>
            </a:r>
          </a:p>
        </p:txBody>
      </p:sp>
      <p:cxnSp>
        <p:nvCxnSpPr>
          <p:cNvPr id="22" name="Connecteur droit avec flèche 21">
            <a:extLst>
              <a:ext uri="{FF2B5EF4-FFF2-40B4-BE49-F238E27FC236}">
                <a16:creationId xmlns:a16="http://schemas.microsoft.com/office/drawing/2014/main" id="{7E1DD43C-04AB-1C0F-A7CC-12DAA5DD41F4}"/>
              </a:ext>
            </a:extLst>
          </p:cNvPr>
          <p:cNvCxnSpPr>
            <a:cxnSpLocks/>
            <a:stCxn id="17" idx="2"/>
            <a:endCxn id="19" idx="0"/>
          </p:cNvCxnSpPr>
          <p:nvPr/>
        </p:nvCxnSpPr>
        <p:spPr>
          <a:xfrm flipH="1">
            <a:off x="8083176" y="4796429"/>
            <a:ext cx="3" cy="27990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4" name="Connecteur droit avec flèche 23">
            <a:extLst>
              <a:ext uri="{FF2B5EF4-FFF2-40B4-BE49-F238E27FC236}">
                <a16:creationId xmlns:a16="http://schemas.microsoft.com/office/drawing/2014/main" id="{6C957690-3DC8-BE7F-707A-0CF6F6C58F2D}"/>
              </a:ext>
            </a:extLst>
          </p:cNvPr>
          <p:cNvCxnSpPr>
            <a:cxnSpLocks/>
            <a:stCxn id="19" idx="2"/>
            <a:endCxn id="61" idx="0"/>
          </p:cNvCxnSpPr>
          <p:nvPr/>
        </p:nvCxnSpPr>
        <p:spPr>
          <a:xfrm>
            <a:off x="8083177" y="5321269"/>
            <a:ext cx="0" cy="27822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pic>
        <p:nvPicPr>
          <p:cNvPr id="41" name="Graphique 40" descr="Adresse de courrier avec un remplissage uni">
            <a:extLst>
              <a:ext uri="{FF2B5EF4-FFF2-40B4-BE49-F238E27FC236}">
                <a16:creationId xmlns:a16="http://schemas.microsoft.com/office/drawing/2014/main" id="{6A1E5D69-9CEB-46FE-BAF2-D61F564A730F}"/>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5591660" y="3291993"/>
            <a:ext cx="181753" cy="181753"/>
          </a:xfrm>
          <a:prstGeom prst="rect">
            <a:avLst/>
          </a:prstGeom>
        </p:spPr>
      </p:pic>
    </p:spTree>
    <p:extLst>
      <p:ext uri="{BB962C8B-B14F-4D97-AF65-F5344CB8AC3E}">
        <p14:creationId xmlns:p14="http://schemas.microsoft.com/office/powerpoint/2010/main" val="396386704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7D15395-4FD9-7FCB-F48F-F6C95ACDEF77}"/>
            </a:ext>
          </a:extLst>
        </p:cNvPr>
        <p:cNvGrpSpPr/>
        <p:nvPr/>
      </p:nvGrpSpPr>
      <p:grpSpPr>
        <a:xfrm>
          <a:off x="0" y="0"/>
          <a:ext cx="0" cy="0"/>
          <a:chOff x="0" y="0"/>
          <a:chExt cx="0" cy="0"/>
        </a:xfrm>
      </p:grpSpPr>
      <p:sp>
        <p:nvSpPr>
          <p:cNvPr id="2" name="Titre 1">
            <a:extLst>
              <a:ext uri="{FF2B5EF4-FFF2-40B4-BE49-F238E27FC236}">
                <a16:creationId xmlns:a16="http://schemas.microsoft.com/office/drawing/2014/main" id="{F67359EA-453F-6AB0-B40A-24D70EDC0E4B}"/>
              </a:ext>
            </a:extLst>
          </p:cNvPr>
          <p:cNvSpPr>
            <a:spLocks noGrp="1"/>
          </p:cNvSpPr>
          <p:nvPr>
            <p:ph type="title"/>
          </p:nvPr>
        </p:nvSpPr>
        <p:spPr/>
        <p:txBody>
          <a:bodyPr>
            <a:normAutofit/>
          </a:bodyPr>
          <a:lstStyle/>
          <a:p>
            <a:r>
              <a:rPr lang="fr-FR" sz="2000" b="1">
                <a:solidFill>
                  <a:srgbClr val="00A295"/>
                </a:solidFill>
                <a:latin typeface="Avenir" pitchFamily="2" charset="0"/>
                <a:ea typeface="+mn-ea"/>
                <a:cs typeface="Arial" panose="020B0604020202020204" pitchFamily="34" charset="0"/>
              </a:rPr>
              <a:t>Achat de matériel (autre qu’au magasin)</a:t>
            </a:r>
          </a:p>
        </p:txBody>
      </p:sp>
      <p:sp>
        <p:nvSpPr>
          <p:cNvPr id="3" name="Espace réservé du contenu 2">
            <a:extLst>
              <a:ext uri="{FF2B5EF4-FFF2-40B4-BE49-F238E27FC236}">
                <a16:creationId xmlns:a16="http://schemas.microsoft.com/office/drawing/2014/main" id="{7B6D1B81-5312-36F2-6A47-6147B217EB8D}"/>
              </a:ext>
            </a:extLst>
          </p:cNvPr>
          <p:cNvSpPr>
            <a:spLocks noGrp="1"/>
          </p:cNvSpPr>
          <p:nvPr>
            <p:ph sz="quarter" idx="10"/>
          </p:nvPr>
        </p:nvSpPr>
        <p:spPr/>
        <p:txBody>
          <a:bodyPr/>
          <a:lstStyle/>
          <a:p>
            <a:r>
              <a:rPr lang="fr-FR"/>
              <a:t>Service Logistique, Maintenance et Achats</a:t>
            </a:r>
          </a:p>
        </p:txBody>
      </p:sp>
      <p:grpSp>
        <p:nvGrpSpPr>
          <p:cNvPr id="4" name="Groupe 3">
            <a:extLst>
              <a:ext uri="{FF2B5EF4-FFF2-40B4-BE49-F238E27FC236}">
                <a16:creationId xmlns:a16="http://schemas.microsoft.com/office/drawing/2014/main" id="{A50DE362-DB2C-5990-ECF7-086DCE1628CC}"/>
              </a:ext>
            </a:extLst>
          </p:cNvPr>
          <p:cNvGrpSpPr>
            <a:grpSpLocks/>
          </p:cNvGrpSpPr>
          <p:nvPr/>
        </p:nvGrpSpPr>
        <p:grpSpPr>
          <a:xfrm>
            <a:off x="8128431" y="1033883"/>
            <a:ext cx="3888000" cy="5302096"/>
            <a:chOff x="1808798" y="1917205"/>
            <a:chExt cx="1613979" cy="3046185"/>
          </a:xfrm>
        </p:grpSpPr>
        <p:sp>
          <p:nvSpPr>
            <p:cNvPr id="5" name="Rectangle 4">
              <a:extLst>
                <a:ext uri="{FF2B5EF4-FFF2-40B4-BE49-F238E27FC236}">
                  <a16:creationId xmlns:a16="http://schemas.microsoft.com/office/drawing/2014/main" id="{4252DBC0-C424-F77C-5BF9-8D05017DFCFD}"/>
                </a:ext>
              </a:extLst>
            </p:cNvPr>
            <p:cNvSpPr>
              <a:spLocks/>
            </p:cNvSpPr>
            <p:nvPr/>
          </p:nvSpPr>
          <p:spPr>
            <a:xfrm>
              <a:off x="1809482" y="2142838"/>
              <a:ext cx="1613295" cy="282055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fr-FR" sz="1351"/>
            </a:p>
          </p:txBody>
        </p:sp>
        <p:sp>
          <p:nvSpPr>
            <p:cNvPr id="6" name="Rectangle 5">
              <a:extLst>
                <a:ext uri="{FF2B5EF4-FFF2-40B4-BE49-F238E27FC236}">
                  <a16:creationId xmlns:a16="http://schemas.microsoft.com/office/drawing/2014/main" id="{F31B3BAA-A641-B1CB-337E-A650077DCBD2}"/>
                </a:ext>
              </a:extLst>
            </p:cNvPr>
            <p:cNvSpPr>
              <a:spLocks/>
            </p:cNvSpPr>
            <p:nvPr/>
          </p:nvSpPr>
          <p:spPr>
            <a:xfrm>
              <a:off x="1808798" y="1917205"/>
              <a:ext cx="1613979" cy="21338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fr-FR" sz="1200" b="1">
                  <a:solidFill>
                    <a:schemeClr val="bg1"/>
                  </a:solidFill>
                </a:rPr>
                <a:t>INDUSTRIEL</a:t>
              </a:r>
            </a:p>
          </p:txBody>
        </p:sp>
      </p:grpSp>
      <p:grpSp>
        <p:nvGrpSpPr>
          <p:cNvPr id="7" name="Groupe 6">
            <a:extLst>
              <a:ext uri="{FF2B5EF4-FFF2-40B4-BE49-F238E27FC236}">
                <a16:creationId xmlns:a16="http://schemas.microsoft.com/office/drawing/2014/main" id="{0760D5D8-FE7D-F1DE-5D92-86C607C2AF1F}"/>
              </a:ext>
            </a:extLst>
          </p:cNvPr>
          <p:cNvGrpSpPr>
            <a:grpSpLocks/>
          </p:cNvGrpSpPr>
          <p:nvPr/>
        </p:nvGrpSpPr>
        <p:grpSpPr>
          <a:xfrm>
            <a:off x="161927" y="1033885"/>
            <a:ext cx="3888000" cy="5302097"/>
            <a:chOff x="1807907" y="1917205"/>
            <a:chExt cx="1554481" cy="2607276"/>
          </a:xfrm>
        </p:grpSpPr>
        <p:sp>
          <p:nvSpPr>
            <p:cNvPr id="8" name="Rectangle 7">
              <a:extLst>
                <a:ext uri="{FF2B5EF4-FFF2-40B4-BE49-F238E27FC236}">
                  <a16:creationId xmlns:a16="http://schemas.microsoft.com/office/drawing/2014/main" id="{4035672D-B183-D83E-B501-C3C81ACCAD2D}"/>
                </a:ext>
              </a:extLst>
            </p:cNvPr>
            <p:cNvSpPr>
              <a:spLocks/>
            </p:cNvSpPr>
            <p:nvPr/>
          </p:nvSpPr>
          <p:spPr>
            <a:xfrm>
              <a:off x="1807907" y="2110327"/>
              <a:ext cx="1554480" cy="241415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fr-FR" sz="1351"/>
            </a:p>
          </p:txBody>
        </p:sp>
        <p:sp>
          <p:nvSpPr>
            <p:cNvPr id="9" name="Rectangle 8">
              <a:extLst>
                <a:ext uri="{FF2B5EF4-FFF2-40B4-BE49-F238E27FC236}">
                  <a16:creationId xmlns:a16="http://schemas.microsoft.com/office/drawing/2014/main" id="{1CAF355A-CDCE-F259-7492-E3B0DCE5399F}"/>
                </a:ext>
              </a:extLst>
            </p:cNvPr>
            <p:cNvSpPr>
              <a:spLocks/>
            </p:cNvSpPr>
            <p:nvPr/>
          </p:nvSpPr>
          <p:spPr>
            <a:xfrm>
              <a:off x="1808798" y="1917205"/>
              <a:ext cx="1553590" cy="18264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fr-FR" sz="1200" b="1">
                  <a:solidFill>
                    <a:schemeClr val="bg1"/>
                  </a:solidFill>
                </a:rPr>
                <a:t>LE PERSONNEL</a:t>
              </a:r>
            </a:p>
          </p:txBody>
        </p:sp>
      </p:grpSp>
      <p:grpSp>
        <p:nvGrpSpPr>
          <p:cNvPr id="10" name="Groupe 9">
            <a:extLst>
              <a:ext uri="{FF2B5EF4-FFF2-40B4-BE49-F238E27FC236}">
                <a16:creationId xmlns:a16="http://schemas.microsoft.com/office/drawing/2014/main" id="{8FCD63AE-147C-1C4A-B881-F77D7B7E9A76}"/>
              </a:ext>
            </a:extLst>
          </p:cNvPr>
          <p:cNvGrpSpPr>
            <a:grpSpLocks/>
          </p:cNvGrpSpPr>
          <p:nvPr/>
        </p:nvGrpSpPr>
        <p:grpSpPr>
          <a:xfrm>
            <a:off x="4152000" y="1038286"/>
            <a:ext cx="3888000" cy="5297695"/>
            <a:chOff x="1695385" y="1917205"/>
            <a:chExt cx="1673608" cy="2468754"/>
          </a:xfrm>
        </p:grpSpPr>
        <p:sp>
          <p:nvSpPr>
            <p:cNvPr id="11" name="Rectangle 10">
              <a:extLst>
                <a:ext uri="{FF2B5EF4-FFF2-40B4-BE49-F238E27FC236}">
                  <a16:creationId xmlns:a16="http://schemas.microsoft.com/office/drawing/2014/main" id="{645711BD-2612-4024-2D34-2C2AEA2C940E}"/>
                </a:ext>
              </a:extLst>
            </p:cNvPr>
            <p:cNvSpPr>
              <a:spLocks/>
            </p:cNvSpPr>
            <p:nvPr/>
          </p:nvSpPr>
          <p:spPr>
            <a:xfrm>
              <a:off x="1695385" y="2100218"/>
              <a:ext cx="1673608" cy="228574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fr-FR" sz="1351"/>
            </a:p>
          </p:txBody>
        </p:sp>
        <p:sp>
          <p:nvSpPr>
            <p:cNvPr id="12" name="Rectangle 11">
              <a:extLst>
                <a:ext uri="{FF2B5EF4-FFF2-40B4-BE49-F238E27FC236}">
                  <a16:creationId xmlns:a16="http://schemas.microsoft.com/office/drawing/2014/main" id="{BD52438B-BB2A-088E-8E92-E0FACCCD342F}"/>
                </a:ext>
              </a:extLst>
            </p:cNvPr>
            <p:cNvSpPr>
              <a:spLocks/>
            </p:cNvSpPr>
            <p:nvPr/>
          </p:nvSpPr>
          <p:spPr>
            <a:xfrm>
              <a:off x="1695385" y="1917205"/>
              <a:ext cx="1673608" cy="17308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fr-FR" sz="1200" b="1">
                  <a:solidFill>
                    <a:schemeClr val="bg1"/>
                  </a:solidFill>
                </a:rPr>
                <a:t>SERVICE LOGISTIQUE, MAINTENANCE ET ACHATS</a:t>
              </a:r>
            </a:p>
          </p:txBody>
        </p:sp>
      </p:grpSp>
      <p:sp>
        <p:nvSpPr>
          <p:cNvPr id="14" name="Rectangle 13">
            <a:extLst>
              <a:ext uri="{FF2B5EF4-FFF2-40B4-BE49-F238E27FC236}">
                <a16:creationId xmlns:a16="http://schemas.microsoft.com/office/drawing/2014/main" id="{B19007E0-AD2E-C742-7276-DC7F9228EE60}"/>
              </a:ext>
            </a:extLst>
          </p:cNvPr>
          <p:cNvSpPr/>
          <p:nvPr/>
        </p:nvSpPr>
        <p:spPr>
          <a:xfrm>
            <a:off x="272468" y="3317146"/>
            <a:ext cx="2548331" cy="640111"/>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a:solidFill>
                  <a:srgbClr val="646464"/>
                </a:solidFill>
                <a:latin typeface="+mj-lt"/>
              </a:rPr>
              <a:t>Envoie le formulaire de demande (rédaction du besoin) rempli à l’adresse mail « Services Généraux »</a:t>
            </a:r>
          </a:p>
        </p:txBody>
      </p:sp>
      <p:cxnSp>
        <p:nvCxnSpPr>
          <p:cNvPr id="15" name="Connecteur droit avec flèche 14">
            <a:extLst>
              <a:ext uri="{FF2B5EF4-FFF2-40B4-BE49-F238E27FC236}">
                <a16:creationId xmlns:a16="http://schemas.microsoft.com/office/drawing/2014/main" id="{E2576DD6-3C94-FE4A-7DBB-4F67299C98A5}"/>
              </a:ext>
            </a:extLst>
          </p:cNvPr>
          <p:cNvCxnSpPr>
            <a:cxnSpLocks/>
            <a:stCxn id="20" idx="2"/>
            <a:endCxn id="22" idx="0"/>
          </p:cNvCxnSpPr>
          <p:nvPr/>
        </p:nvCxnSpPr>
        <p:spPr>
          <a:xfrm flipH="1">
            <a:off x="1078314" y="1913043"/>
            <a:ext cx="1" cy="14080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0" name="ZoneTexte 19">
            <a:extLst>
              <a:ext uri="{FF2B5EF4-FFF2-40B4-BE49-F238E27FC236}">
                <a16:creationId xmlns:a16="http://schemas.microsoft.com/office/drawing/2014/main" id="{4290D0BE-5CE2-FD14-6741-1C9AADA0AD95}"/>
              </a:ext>
            </a:extLst>
          </p:cNvPr>
          <p:cNvSpPr txBox="1"/>
          <p:nvPr/>
        </p:nvSpPr>
        <p:spPr>
          <a:xfrm>
            <a:off x="280497" y="1458251"/>
            <a:ext cx="1595635" cy="454792"/>
          </a:xfrm>
          <a:prstGeom prst="roundRect">
            <a:avLst>
              <a:gd name="adj" fmla="val 50000"/>
            </a:avLst>
          </a:prstGeom>
          <a:solidFill>
            <a:srgbClr val="00A295"/>
          </a:solidFill>
          <a:ln>
            <a:solidFill>
              <a:schemeClr val="tx1"/>
            </a:solidFill>
          </a:ln>
        </p:spPr>
        <p:txBody>
          <a:bodyPr wrap="square" lIns="0" tIns="0" rIns="0" bIns="0" rtlCol="0" anchor="ctr">
            <a:spAutoFit/>
          </a:bodyPr>
          <a:lstStyle>
            <a:defPPr>
              <a:defRPr lang="fr-FR"/>
            </a:defPPr>
            <a:lvl1pPr algn="ctr">
              <a:defRPr sz="1051">
                <a:solidFill>
                  <a:schemeClr val="bg1"/>
                </a:solidFill>
                <a:latin typeface="+mj-lt"/>
              </a:defRPr>
            </a:lvl1pPr>
          </a:lstStyle>
          <a:p>
            <a:r>
              <a:rPr lang="fr-FR"/>
              <a:t>Besoin de matériel indisponible au magasin</a:t>
            </a:r>
          </a:p>
        </p:txBody>
      </p:sp>
      <p:grpSp>
        <p:nvGrpSpPr>
          <p:cNvPr id="25" name="Groupe 24">
            <a:extLst>
              <a:ext uri="{FF2B5EF4-FFF2-40B4-BE49-F238E27FC236}">
                <a16:creationId xmlns:a16="http://schemas.microsoft.com/office/drawing/2014/main" id="{2A1285CB-C381-D4A7-980D-283F61E9C6FC}"/>
              </a:ext>
            </a:extLst>
          </p:cNvPr>
          <p:cNvGrpSpPr/>
          <p:nvPr/>
        </p:nvGrpSpPr>
        <p:grpSpPr>
          <a:xfrm>
            <a:off x="228838" y="2053848"/>
            <a:ext cx="1698951" cy="799775"/>
            <a:chOff x="1766631" y="2568903"/>
            <a:chExt cx="2011680" cy="799774"/>
          </a:xfrm>
        </p:grpSpPr>
        <p:sp>
          <p:nvSpPr>
            <p:cNvPr id="22" name="Organigramme : Décision 21">
              <a:extLst>
                <a:ext uri="{FF2B5EF4-FFF2-40B4-BE49-F238E27FC236}">
                  <a16:creationId xmlns:a16="http://schemas.microsoft.com/office/drawing/2014/main" id="{6A3180BD-DA09-90C6-302F-47FCA45979C2}"/>
                </a:ext>
              </a:extLst>
            </p:cNvPr>
            <p:cNvSpPr/>
            <p:nvPr/>
          </p:nvSpPr>
          <p:spPr>
            <a:xfrm>
              <a:off x="1766631" y="2568903"/>
              <a:ext cx="2011680" cy="799774"/>
            </a:xfrm>
            <a:prstGeom prst="flowChartDecision">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fr-FR" sz="1200">
                <a:solidFill>
                  <a:srgbClr val="646464"/>
                </a:solidFill>
                <a:latin typeface="+mj-lt"/>
              </a:endParaRPr>
            </a:p>
          </p:txBody>
        </p:sp>
        <p:sp>
          <p:nvSpPr>
            <p:cNvPr id="24" name="ZoneTexte 23">
              <a:extLst>
                <a:ext uri="{FF2B5EF4-FFF2-40B4-BE49-F238E27FC236}">
                  <a16:creationId xmlns:a16="http://schemas.microsoft.com/office/drawing/2014/main" id="{47C5A20F-646D-AAD2-7F9F-055FB55ABBD6}"/>
                </a:ext>
              </a:extLst>
            </p:cNvPr>
            <p:cNvSpPr txBox="1"/>
            <p:nvPr/>
          </p:nvSpPr>
          <p:spPr>
            <a:xfrm>
              <a:off x="2035267" y="2606595"/>
              <a:ext cx="1474403" cy="646330"/>
            </a:xfrm>
            <a:prstGeom prst="rect">
              <a:avLst/>
            </a:prstGeom>
            <a:noFill/>
          </p:spPr>
          <p:txBody>
            <a:bodyPr wrap="square" lIns="0" rIns="0" rtlCol="0">
              <a:spAutoFit/>
            </a:bodyPr>
            <a:lstStyle/>
            <a:p>
              <a:pPr algn="ctr"/>
              <a:r>
                <a:rPr lang="fr-FR" sz="1200">
                  <a:solidFill>
                    <a:srgbClr val="646464"/>
                  </a:solidFill>
                  <a:latin typeface="+mj-lt"/>
                </a:rPr>
                <a:t>Détient le formulaire de demande d’achat</a:t>
              </a:r>
            </a:p>
          </p:txBody>
        </p:sp>
      </p:grpSp>
      <p:cxnSp>
        <p:nvCxnSpPr>
          <p:cNvPr id="28" name="Connecteur droit avec flèche 27">
            <a:extLst>
              <a:ext uri="{FF2B5EF4-FFF2-40B4-BE49-F238E27FC236}">
                <a16:creationId xmlns:a16="http://schemas.microsoft.com/office/drawing/2014/main" id="{F0E2D4C2-953F-CC66-351B-776901F8274A}"/>
              </a:ext>
            </a:extLst>
          </p:cNvPr>
          <p:cNvCxnSpPr>
            <a:cxnSpLocks/>
            <a:stCxn id="22" idx="2"/>
          </p:cNvCxnSpPr>
          <p:nvPr/>
        </p:nvCxnSpPr>
        <p:spPr>
          <a:xfrm>
            <a:off x="1078313" y="2853621"/>
            <a:ext cx="0" cy="46352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31" name="Rectangle 30">
            <a:extLst>
              <a:ext uri="{FF2B5EF4-FFF2-40B4-BE49-F238E27FC236}">
                <a16:creationId xmlns:a16="http://schemas.microsoft.com/office/drawing/2014/main" id="{C4236A1C-C44A-D102-472E-94516557FD90}"/>
              </a:ext>
            </a:extLst>
          </p:cNvPr>
          <p:cNvSpPr/>
          <p:nvPr/>
        </p:nvSpPr>
        <p:spPr>
          <a:xfrm>
            <a:off x="2215649" y="2057125"/>
            <a:ext cx="1698951" cy="799775"/>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a:solidFill>
                  <a:srgbClr val="646464"/>
                </a:solidFill>
                <a:latin typeface="+mj-lt"/>
              </a:rPr>
              <a:t>Exprime sa demande à l’adresse mail « Services Généraux »</a:t>
            </a:r>
          </a:p>
        </p:txBody>
      </p:sp>
      <p:cxnSp>
        <p:nvCxnSpPr>
          <p:cNvPr id="35" name="Connecteur droit avec flèche 34">
            <a:extLst>
              <a:ext uri="{FF2B5EF4-FFF2-40B4-BE49-F238E27FC236}">
                <a16:creationId xmlns:a16="http://schemas.microsoft.com/office/drawing/2014/main" id="{78A532A5-18B1-0EB7-EE03-66FC6D3A1C3D}"/>
              </a:ext>
            </a:extLst>
          </p:cNvPr>
          <p:cNvCxnSpPr>
            <a:cxnSpLocks/>
            <a:stCxn id="22" idx="3"/>
            <a:endCxn id="31" idx="1"/>
          </p:cNvCxnSpPr>
          <p:nvPr/>
        </p:nvCxnSpPr>
        <p:spPr>
          <a:xfrm>
            <a:off x="1927789" y="2453733"/>
            <a:ext cx="287859" cy="327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38" name="ZoneTexte 37">
            <a:extLst>
              <a:ext uri="{FF2B5EF4-FFF2-40B4-BE49-F238E27FC236}">
                <a16:creationId xmlns:a16="http://schemas.microsoft.com/office/drawing/2014/main" id="{593F7CE7-0907-DCE4-E111-B6715EA5181F}"/>
              </a:ext>
            </a:extLst>
          </p:cNvPr>
          <p:cNvSpPr txBox="1"/>
          <p:nvPr/>
        </p:nvSpPr>
        <p:spPr>
          <a:xfrm>
            <a:off x="1874520" y="2464128"/>
            <a:ext cx="307571" cy="276999"/>
          </a:xfrm>
          <a:prstGeom prst="rect">
            <a:avLst/>
          </a:prstGeom>
          <a:noFill/>
        </p:spPr>
        <p:txBody>
          <a:bodyPr wrap="square" lIns="0" rIns="0" rtlCol="0">
            <a:spAutoFit/>
          </a:bodyPr>
          <a:lstStyle/>
          <a:p>
            <a:pPr algn="ctr"/>
            <a:r>
              <a:rPr lang="fr-FR" sz="1200">
                <a:solidFill>
                  <a:srgbClr val="646464"/>
                </a:solidFill>
                <a:latin typeface="+mj-lt"/>
              </a:rPr>
              <a:t>Non</a:t>
            </a:r>
          </a:p>
        </p:txBody>
      </p:sp>
      <p:sp>
        <p:nvSpPr>
          <p:cNvPr id="39" name="ZoneTexte 38">
            <a:extLst>
              <a:ext uri="{FF2B5EF4-FFF2-40B4-BE49-F238E27FC236}">
                <a16:creationId xmlns:a16="http://schemas.microsoft.com/office/drawing/2014/main" id="{3F44C585-6387-AEA9-4FC9-A977D041FE9F}"/>
              </a:ext>
            </a:extLst>
          </p:cNvPr>
          <p:cNvSpPr txBox="1"/>
          <p:nvPr/>
        </p:nvSpPr>
        <p:spPr>
          <a:xfrm>
            <a:off x="753964" y="2820368"/>
            <a:ext cx="307571" cy="276999"/>
          </a:xfrm>
          <a:prstGeom prst="rect">
            <a:avLst/>
          </a:prstGeom>
          <a:noFill/>
        </p:spPr>
        <p:txBody>
          <a:bodyPr wrap="square" lIns="0" rIns="0" rtlCol="0">
            <a:spAutoFit/>
          </a:bodyPr>
          <a:lstStyle/>
          <a:p>
            <a:pPr algn="ctr"/>
            <a:r>
              <a:rPr lang="fr-FR" sz="1200">
                <a:solidFill>
                  <a:srgbClr val="646464"/>
                </a:solidFill>
                <a:latin typeface="+mj-lt"/>
              </a:rPr>
              <a:t>Oui</a:t>
            </a:r>
          </a:p>
        </p:txBody>
      </p:sp>
      <p:pic>
        <p:nvPicPr>
          <p:cNvPr id="40" name="Graphique 39" descr="Adresse de courrier avec un remplissage uni">
            <a:extLst>
              <a:ext uri="{FF2B5EF4-FFF2-40B4-BE49-F238E27FC236}">
                <a16:creationId xmlns:a16="http://schemas.microsoft.com/office/drawing/2014/main" id="{3AD0A3A5-B6AA-BD2E-CA67-2315891E7AC2}"/>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3729749" y="2758153"/>
            <a:ext cx="181753" cy="181753"/>
          </a:xfrm>
          <a:prstGeom prst="rect">
            <a:avLst/>
          </a:prstGeom>
        </p:spPr>
      </p:pic>
      <p:pic>
        <p:nvPicPr>
          <p:cNvPr id="41" name="Graphique 40" descr="Adresse de courrier avec un remplissage uni">
            <a:extLst>
              <a:ext uri="{FF2B5EF4-FFF2-40B4-BE49-F238E27FC236}">
                <a16:creationId xmlns:a16="http://schemas.microsoft.com/office/drawing/2014/main" id="{437AB5E8-5FD6-DE76-7196-ADF9C0363E53}"/>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2629140" y="3850393"/>
            <a:ext cx="181753" cy="181753"/>
          </a:xfrm>
          <a:prstGeom prst="rect">
            <a:avLst/>
          </a:prstGeom>
        </p:spPr>
      </p:pic>
      <p:sp>
        <p:nvSpPr>
          <p:cNvPr id="45" name="Rectangle 44">
            <a:extLst>
              <a:ext uri="{FF2B5EF4-FFF2-40B4-BE49-F238E27FC236}">
                <a16:creationId xmlns:a16="http://schemas.microsoft.com/office/drawing/2014/main" id="{F8ECEA1C-6E1F-9342-A158-A77BBDF4AD66}"/>
              </a:ext>
            </a:extLst>
          </p:cNvPr>
          <p:cNvSpPr/>
          <p:nvPr/>
        </p:nvSpPr>
        <p:spPr>
          <a:xfrm>
            <a:off x="4821835" y="2237829"/>
            <a:ext cx="2548331" cy="438367"/>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a:solidFill>
                  <a:srgbClr val="646464"/>
                </a:solidFill>
                <a:latin typeface="+mj-lt"/>
              </a:rPr>
              <a:t>Transmet le formulaire d’expression du besoin à remplir</a:t>
            </a:r>
          </a:p>
        </p:txBody>
      </p:sp>
      <p:cxnSp>
        <p:nvCxnSpPr>
          <p:cNvPr id="47" name="Connecteur droit avec flèche 46">
            <a:extLst>
              <a:ext uri="{FF2B5EF4-FFF2-40B4-BE49-F238E27FC236}">
                <a16:creationId xmlns:a16="http://schemas.microsoft.com/office/drawing/2014/main" id="{D7D6A8CB-3619-7F84-631F-7CCD7A7DD952}"/>
              </a:ext>
            </a:extLst>
          </p:cNvPr>
          <p:cNvCxnSpPr>
            <a:cxnSpLocks/>
            <a:stCxn id="31" idx="3"/>
            <a:endCxn id="45" idx="1"/>
          </p:cNvCxnSpPr>
          <p:nvPr/>
        </p:nvCxnSpPr>
        <p:spPr>
          <a:xfrm flipV="1">
            <a:off x="3914599" y="2457012"/>
            <a:ext cx="907237" cy="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54" name="Connecteur : en angle 53">
            <a:extLst>
              <a:ext uri="{FF2B5EF4-FFF2-40B4-BE49-F238E27FC236}">
                <a16:creationId xmlns:a16="http://schemas.microsoft.com/office/drawing/2014/main" id="{CDEA8744-4E3E-14BE-8B1E-F86E0DF7862A}"/>
              </a:ext>
            </a:extLst>
          </p:cNvPr>
          <p:cNvCxnSpPr>
            <a:stCxn id="45" idx="2"/>
            <a:endCxn id="14" idx="0"/>
          </p:cNvCxnSpPr>
          <p:nvPr/>
        </p:nvCxnSpPr>
        <p:spPr>
          <a:xfrm rot="5400000">
            <a:off x="3500841" y="721989"/>
            <a:ext cx="640953" cy="4549367"/>
          </a:xfrm>
          <a:prstGeom prst="bentConnector3">
            <a:avLst>
              <a:gd name="adj1" fmla="val 50000"/>
            </a:avLst>
          </a:prstGeom>
          <a:ln>
            <a:tailEnd type="triangle"/>
          </a:ln>
        </p:spPr>
        <p:style>
          <a:lnRef idx="1">
            <a:schemeClr val="accent1"/>
          </a:lnRef>
          <a:fillRef idx="0">
            <a:schemeClr val="accent1"/>
          </a:fillRef>
          <a:effectRef idx="0">
            <a:schemeClr val="accent1"/>
          </a:effectRef>
          <a:fontRef idx="minor">
            <a:schemeClr val="tx1"/>
          </a:fontRef>
        </p:style>
      </p:cxnSp>
      <p:pic>
        <p:nvPicPr>
          <p:cNvPr id="56" name="Graphique 55" descr="Adresse de courrier avec un remplissage uni">
            <a:extLst>
              <a:ext uri="{FF2B5EF4-FFF2-40B4-BE49-F238E27FC236}">
                <a16:creationId xmlns:a16="http://schemas.microsoft.com/office/drawing/2014/main" id="{CB297BCA-809A-1EBC-609B-E6FDFCDC068E}"/>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7190337" y="2579849"/>
            <a:ext cx="181753" cy="181753"/>
          </a:xfrm>
          <a:prstGeom prst="rect">
            <a:avLst/>
          </a:prstGeom>
        </p:spPr>
      </p:pic>
      <p:cxnSp>
        <p:nvCxnSpPr>
          <p:cNvPr id="60" name="Connecteur droit avec flèche 59">
            <a:extLst>
              <a:ext uri="{FF2B5EF4-FFF2-40B4-BE49-F238E27FC236}">
                <a16:creationId xmlns:a16="http://schemas.microsoft.com/office/drawing/2014/main" id="{D4978BD9-91AB-4B99-5AF7-2753A6A27B7F}"/>
              </a:ext>
            </a:extLst>
          </p:cNvPr>
          <p:cNvCxnSpPr>
            <a:cxnSpLocks/>
          </p:cNvCxnSpPr>
          <p:nvPr/>
        </p:nvCxnSpPr>
        <p:spPr>
          <a:xfrm>
            <a:off x="2820799" y="3634867"/>
            <a:ext cx="2001039"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68" name="Rectangle 67">
            <a:extLst>
              <a:ext uri="{FF2B5EF4-FFF2-40B4-BE49-F238E27FC236}">
                <a16:creationId xmlns:a16="http://schemas.microsoft.com/office/drawing/2014/main" id="{7C33E590-650C-9BE2-4847-17800A8569EF}"/>
              </a:ext>
            </a:extLst>
          </p:cNvPr>
          <p:cNvSpPr/>
          <p:nvPr/>
        </p:nvSpPr>
        <p:spPr>
          <a:xfrm>
            <a:off x="4821835" y="3223008"/>
            <a:ext cx="2548331" cy="828384"/>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a:solidFill>
                  <a:srgbClr val="646464"/>
                </a:solidFill>
                <a:latin typeface="+mj-lt"/>
              </a:rPr>
              <a:t>Consulte les fournisseurs selon le type de produits et de demandes (achats UGAP, Publicité journal officiel =&gt; définition de la stratégie d’achat)</a:t>
            </a:r>
          </a:p>
        </p:txBody>
      </p:sp>
      <p:sp>
        <p:nvSpPr>
          <p:cNvPr id="70" name="Rectangle 69">
            <a:extLst>
              <a:ext uri="{FF2B5EF4-FFF2-40B4-BE49-F238E27FC236}">
                <a16:creationId xmlns:a16="http://schemas.microsoft.com/office/drawing/2014/main" id="{C1FB7B37-0253-B23E-CDCA-F96AC1665B6E}"/>
              </a:ext>
            </a:extLst>
          </p:cNvPr>
          <p:cNvSpPr/>
          <p:nvPr/>
        </p:nvSpPr>
        <p:spPr>
          <a:xfrm>
            <a:off x="8944239" y="3319158"/>
            <a:ext cx="2256384" cy="636084"/>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a:solidFill>
                  <a:srgbClr val="646464"/>
                </a:solidFill>
                <a:latin typeface="+mj-lt"/>
              </a:rPr>
              <a:t>Répond au marché selon le type de consultation</a:t>
            </a:r>
          </a:p>
        </p:txBody>
      </p:sp>
      <p:cxnSp>
        <p:nvCxnSpPr>
          <p:cNvPr id="71" name="Connecteur droit avec flèche 70">
            <a:extLst>
              <a:ext uri="{FF2B5EF4-FFF2-40B4-BE49-F238E27FC236}">
                <a16:creationId xmlns:a16="http://schemas.microsoft.com/office/drawing/2014/main" id="{50AB6BB4-49C8-E335-D381-55125159558B}"/>
              </a:ext>
            </a:extLst>
          </p:cNvPr>
          <p:cNvCxnSpPr>
            <a:cxnSpLocks/>
          </p:cNvCxnSpPr>
          <p:nvPr/>
        </p:nvCxnSpPr>
        <p:spPr>
          <a:xfrm>
            <a:off x="7370165" y="3635046"/>
            <a:ext cx="1574075"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75" name="Rectangle 74">
            <a:extLst>
              <a:ext uri="{FF2B5EF4-FFF2-40B4-BE49-F238E27FC236}">
                <a16:creationId xmlns:a16="http://schemas.microsoft.com/office/drawing/2014/main" id="{051F01E6-CD1A-027C-15AD-5FD6125271A9}"/>
              </a:ext>
            </a:extLst>
          </p:cNvPr>
          <p:cNvSpPr/>
          <p:nvPr/>
        </p:nvSpPr>
        <p:spPr>
          <a:xfrm>
            <a:off x="4821835" y="4333908"/>
            <a:ext cx="2548331" cy="410587"/>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a:solidFill>
                  <a:srgbClr val="646464"/>
                </a:solidFill>
                <a:latin typeface="+mj-lt"/>
              </a:rPr>
              <a:t>Analyse les offres reçues</a:t>
            </a:r>
          </a:p>
        </p:txBody>
      </p:sp>
      <p:cxnSp>
        <p:nvCxnSpPr>
          <p:cNvPr id="77" name="Connecteur : en angle 76">
            <a:extLst>
              <a:ext uri="{FF2B5EF4-FFF2-40B4-BE49-F238E27FC236}">
                <a16:creationId xmlns:a16="http://schemas.microsoft.com/office/drawing/2014/main" id="{BEDBB8DE-6701-6906-F766-10D1F59138B3}"/>
              </a:ext>
            </a:extLst>
          </p:cNvPr>
          <p:cNvCxnSpPr>
            <a:stCxn id="70" idx="2"/>
            <a:endCxn id="75" idx="3"/>
          </p:cNvCxnSpPr>
          <p:nvPr/>
        </p:nvCxnSpPr>
        <p:spPr>
          <a:xfrm rot="5400000">
            <a:off x="8427655" y="2897752"/>
            <a:ext cx="587287" cy="2702267"/>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sp>
        <p:nvSpPr>
          <p:cNvPr id="78" name="Rectangle 77">
            <a:extLst>
              <a:ext uri="{FF2B5EF4-FFF2-40B4-BE49-F238E27FC236}">
                <a16:creationId xmlns:a16="http://schemas.microsoft.com/office/drawing/2014/main" id="{42359F1C-8439-9EF6-E18D-A87A14F6FA02}"/>
              </a:ext>
            </a:extLst>
          </p:cNvPr>
          <p:cNvSpPr/>
          <p:nvPr/>
        </p:nvSpPr>
        <p:spPr>
          <a:xfrm>
            <a:off x="4821835" y="4911310"/>
            <a:ext cx="2548331" cy="410587"/>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a:solidFill>
                  <a:srgbClr val="646464"/>
                </a:solidFill>
                <a:latin typeface="+mj-lt"/>
              </a:rPr>
              <a:t>Notifie les candidats des résultats de l’analyse des offres</a:t>
            </a:r>
          </a:p>
        </p:txBody>
      </p:sp>
      <p:sp>
        <p:nvSpPr>
          <p:cNvPr id="79" name="Rectangle 78">
            <a:extLst>
              <a:ext uri="{FF2B5EF4-FFF2-40B4-BE49-F238E27FC236}">
                <a16:creationId xmlns:a16="http://schemas.microsoft.com/office/drawing/2014/main" id="{A818F283-A46D-723E-B43E-E1517561BFFD}"/>
              </a:ext>
            </a:extLst>
          </p:cNvPr>
          <p:cNvSpPr/>
          <p:nvPr/>
        </p:nvSpPr>
        <p:spPr>
          <a:xfrm>
            <a:off x="4821835" y="5488712"/>
            <a:ext cx="2548331" cy="410587"/>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a:solidFill>
                  <a:srgbClr val="646464"/>
                </a:solidFill>
                <a:latin typeface="+mj-lt"/>
              </a:rPr>
              <a:t>Saisie le marché dans le logiciel comptable</a:t>
            </a:r>
          </a:p>
        </p:txBody>
      </p:sp>
      <p:cxnSp>
        <p:nvCxnSpPr>
          <p:cNvPr id="81" name="Connecteur droit avec flèche 80">
            <a:extLst>
              <a:ext uri="{FF2B5EF4-FFF2-40B4-BE49-F238E27FC236}">
                <a16:creationId xmlns:a16="http://schemas.microsoft.com/office/drawing/2014/main" id="{3AB29BF2-F30D-D526-9F1B-1796F0B689DB}"/>
              </a:ext>
            </a:extLst>
          </p:cNvPr>
          <p:cNvCxnSpPr>
            <a:cxnSpLocks/>
            <a:stCxn id="75" idx="2"/>
            <a:endCxn id="78" idx="0"/>
          </p:cNvCxnSpPr>
          <p:nvPr/>
        </p:nvCxnSpPr>
        <p:spPr>
          <a:xfrm>
            <a:off x="6096000" y="4744497"/>
            <a:ext cx="0" cy="16681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84" name="Connecteur droit avec flèche 83">
            <a:extLst>
              <a:ext uri="{FF2B5EF4-FFF2-40B4-BE49-F238E27FC236}">
                <a16:creationId xmlns:a16="http://schemas.microsoft.com/office/drawing/2014/main" id="{068AEB95-F9D2-F7F2-8C86-36F90C777E9C}"/>
              </a:ext>
            </a:extLst>
          </p:cNvPr>
          <p:cNvCxnSpPr>
            <a:cxnSpLocks/>
            <a:stCxn id="78" idx="2"/>
            <a:endCxn id="79" idx="0"/>
          </p:cNvCxnSpPr>
          <p:nvPr/>
        </p:nvCxnSpPr>
        <p:spPr>
          <a:xfrm>
            <a:off x="6096000" y="5321898"/>
            <a:ext cx="0" cy="16681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87" name="Ellipse 86">
            <a:extLst>
              <a:ext uri="{FF2B5EF4-FFF2-40B4-BE49-F238E27FC236}">
                <a16:creationId xmlns:a16="http://schemas.microsoft.com/office/drawing/2014/main" id="{BAF263DF-FA77-5C89-880D-0126B5635B8B}"/>
              </a:ext>
            </a:extLst>
          </p:cNvPr>
          <p:cNvSpPr/>
          <p:nvPr/>
        </p:nvSpPr>
        <p:spPr>
          <a:xfrm>
            <a:off x="11090186" y="6035854"/>
            <a:ext cx="224620" cy="224620"/>
          </a:xfrm>
          <a:prstGeom prst="ellipse">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200">
              <a:solidFill>
                <a:schemeClr val="bg2">
                  <a:lumMod val="50000"/>
                </a:schemeClr>
              </a:solidFill>
              <a:latin typeface="+mj-lt"/>
            </a:endParaRPr>
          </a:p>
        </p:txBody>
      </p:sp>
      <p:cxnSp>
        <p:nvCxnSpPr>
          <p:cNvPr id="90" name="Connecteur : en angle 89">
            <a:extLst>
              <a:ext uri="{FF2B5EF4-FFF2-40B4-BE49-F238E27FC236}">
                <a16:creationId xmlns:a16="http://schemas.microsoft.com/office/drawing/2014/main" id="{5693507A-B0D5-C342-ED44-EABA2FF8C466}"/>
              </a:ext>
            </a:extLst>
          </p:cNvPr>
          <p:cNvCxnSpPr>
            <a:cxnSpLocks/>
            <a:stCxn id="18" idx="3"/>
            <a:endCxn id="87" idx="2"/>
          </p:cNvCxnSpPr>
          <p:nvPr/>
        </p:nvCxnSpPr>
        <p:spPr>
          <a:xfrm>
            <a:off x="10401721" y="6147893"/>
            <a:ext cx="688465" cy="271"/>
          </a:xfrm>
          <a:prstGeom prst="bentConnector3">
            <a:avLst>
              <a:gd name="adj1" fmla="val 50000"/>
            </a:avLst>
          </a:prstGeom>
          <a:ln>
            <a:tailEnd type="triangle"/>
          </a:ln>
        </p:spPr>
        <p:style>
          <a:lnRef idx="1">
            <a:schemeClr val="accent1"/>
          </a:lnRef>
          <a:fillRef idx="0">
            <a:schemeClr val="accent1"/>
          </a:fillRef>
          <a:effectRef idx="0">
            <a:schemeClr val="accent1"/>
          </a:effectRef>
          <a:fontRef idx="minor">
            <a:schemeClr val="tx1"/>
          </a:fontRef>
        </p:style>
      </p:cxnSp>
      <p:sp>
        <p:nvSpPr>
          <p:cNvPr id="92" name="Rectangle 91">
            <a:extLst>
              <a:ext uri="{FF2B5EF4-FFF2-40B4-BE49-F238E27FC236}">
                <a16:creationId xmlns:a16="http://schemas.microsoft.com/office/drawing/2014/main" id="{17E57B2B-AB57-6B1A-372A-DBCE74A6F7A0}"/>
              </a:ext>
            </a:extLst>
          </p:cNvPr>
          <p:cNvSpPr/>
          <p:nvPr/>
        </p:nvSpPr>
        <p:spPr>
          <a:xfrm>
            <a:off x="4479793" y="3076081"/>
            <a:ext cx="7011515" cy="2925647"/>
          </a:xfrm>
          <a:prstGeom prst="rect">
            <a:avLst/>
          </a:prstGeom>
          <a:solidFill>
            <a:schemeClr val="accent1">
              <a:alpha val="15000"/>
            </a:schemeClr>
          </a:solidFill>
          <a:ln w="9525">
            <a:solidFill>
              <a:schemeClr val="accent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200">
              <a:solidFill>
                <a:schemeClr val="bg2">
                  <a:lumMod val="50000"/>
                </a:schemeClr>
              </a:solidFill>
              <a:latin typeface="+mj-lt"/>
            </a:endParaRPr>
          </a:p>
        </p:txBody>
      </p:sp>
      <p:sp>
        <p:nvSpPr>
          <p:cNvPr id="94" name="ZoneTexte 93">
            <a:extLst>
              <a:ext uri="{FF2B5EF4-FFF2-40B4-BE49-F238E27FC236}">
                <a16:creationId xmlns:a16="http://schemas.microsoft.com/office/drawing/2014/main" id="{496688AE-5DD1-F242-013D-54CCDDA7B2C5}"/>
              </a:ext>
            </a:extLst>
          </p:cNvPr>
          <p:cNvSpPr txBox="1"/>
          <p:nvPr/>
        </p:nvSpPr>
        <p:spPr>
          <a:xfrm>
            <a:off x="8128431" y="5743744"/>
            <a:ext cx="3370586" cy="276999"/>
          </a:xfrm>
          <a:prstGeom prst="rect">
            <a:avLst/>
          </a:prstGeom>
          <a:noFill/>
        </p:spPr>
        <p:txBody>
          <a:bodyPr wrap="square" lIns="0" rIns="0" rtlCol="0">
            <a:spAutoFit/>
          </a:bodyPr>
          <a:lstStyle/>
          <a:p>
            <a:pPr algn="ctr"/>
            <a:r>
              <a:rPr lang="fr-FR" sz="1200">
                <a:solidFill>
                  <a:schemeClr val="accent1"/>
                </a:solidFill>
                <a:latin typeface="+mj-lt"/>
              </a:rPr>
              <a:t>Consultation marché selon stratégie d’achat définie</a:t>
            </a:r>
          </a:p>
        </p:txBody>
      </p:sp>
      <p:pic>
        <p:nvPicPr>
          <p:cNvPr id="13" name="Picture 2" descr="Microsoft Word Logo - Télécharger PNG et vecteur">
            <a:extLst>
              <a:ext uri="{FF2B5EF4-FFF2-40B4-BE49-F238E27FC236}">
                <a16:creationId xmlns:a16="http://schemas.microsoft.com/office/drawing/2014/main" id="{C5F6482D-5FF8-EED4-CA71-B8928F682DA0}"/>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rot="610546">
            <a:off x="7169241" y="2110079"/>
            <a:ext cx="223939" cy="223939"/>
          </a:xfrm>
          <a:prstGeom prst="rect">
            <a:avLst/>
          </a:prstGeom>
          <a:noFill/>
          <a:extLst>
            <a:ext uri="{909E8E84-426E-40DD-AFC4-6F175D3DCCD1}">
              <a14:hiddenFill xmlns:a14="http://schemas.microsoft.com/office/drawing/2010/main">
                <a:solidFill>
                  <a:srgbClr val="FFFFFF"/>
                </a:solidFill>
              </a14:hiddenFill>
            </a:ext>
          </a:extLst>
        </p:spPr>
      </p:pic>
      <p:sp>
        <p:nvSpPr>
          <p:cNvPr id="16" name="Rectangle 15">
            <a:extLst>
              <a:ext uri="{FF2B5EF4-FFF2-40B4-BE49-F238E27FC236}">
                <a16:creationId xmlns:a16="http://schemas.microsoft.com/office/drawing/2014/main" id="{A1F1D5B8-DAC4-7251-B60E-CF267A020C09}"/>
              </a:ext>
            </a:extLst>
          </p:cNvPr>
          <p:cNvSpPr/>
          <p:nvPr/>
        </p:nvSpPr>
        <p:spPr>
          <a:xfrm>
            <a:off x="653467" y="5485914"/>
            <a:ext cx="2392024" cy="327497"/>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fr-FR" sz="1200">
                <a:solidFill>
                  <a:srgbClr val="646464"/>
                </a:solidFill>
                <a:latin typeface="+mj-lt"/>
              </a:rPr>
              <a:t>Gestionnaire effectue la commande logiciel comptable</a:t>
            </a:r>
            <a:endParaRPr lang="fr-FR"/>
          </a:p>
        </p:txBody>
      </p:sp>
      <p:cxnSp>
        <p:nvCxnSpPr>
          <p:cNvPr id="17" name="Connecteur droit avec flèche 16">
            <a:extLst>
              <a:ext uri="{FF2B5EF4-FFF2-40B4-BE49-F238E27FC236}">
                <a16:creationId xmlns:a16="http://schemas.microsoft.com/office/drawing/2014/main" id="{DFBC3EEC-7C4D-80CD-85D2-ED31F2AD1F68}"/>
              </a:ext>
            </a:extLst>
          </p:cNvPr>
          <p:cNvCxnSpPr>
            <a:cxnSpLocks/>
          </p:cNvCxnSpPr>
          <p:nvPr/>
        </p:nvCxnSpPr>
        <p:spPr>
          <a:xfrm flipH="1" flipV="1">
            <a:off x="3034069" y="5647327"/>
            <a:ext cx="1789422" cy="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8" name="Rectangle 17">
            <a:extLst>
              <a:ext uri="{FF2B5EF4-FFF2-40B4-BE49-F238E27FC236}">
                <a16:creationId xmlns:a16="http://schemas.microsoft.com/office/drawing/2014/main" id="{04518143-8D0E-C4DE-C5B1-388BD8FA2C6A}"/>
              </a:ext>
            </a:extLst>
          </p:cNvPr>
          <p:cNvSpPr/>
          <p:nvPr/>
        </p:nvSpPr>
        <p:spPr>
          <a:xfrm>
            <a:off x="8947544" y="6013452"/>
            <a:ext cx="1454177" cy="268882"/>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fr-FR" sz="1200">
                <a:solidFill>
                  <a:srgbClr val="646464"/>
                </a:solidFill>
                <a:latin typeface="+mj-lt"/>
              </a:rPr>
              <a:t>Livraison</a:t>
            </a:r>
            <a:endParaRPr lang="fr-FR"/>
          </a:p>
        </p:txBody>
      </p:sp>
      <p:cxnSp>
        <p:nvCxnSpPr>
          <p:cNvPr id="21" name="Connecteur : en angle 20">
            <a:extLst>
              <a:ext uri="{FF2B5EF4-FFF2-40B4-BE49-F238E27FC236}">
                <a16:creationId xmlns:a16="http://schemas.microsoft.com/office/drawing/2014/main" id="{B91B49D2-2150-2022-86B2-A0B90ABA703D}"/>
              </a:ext>
            </a:extLst>
          </p:cNvPr>
          <p:cNvCxnSpPr>
            <a:cxnSpLocks/>
            <a:endCxn id="18" idx="1"/>
          </p:cNvCxnSpPr>
          <p:nvPr/>
        </p:nvCxnSpPr>
        <p:spPr>
          <a:xfrm>
            <a:off x="1790279" y="5824115"/>
            <a:ext cx="7157265" cy="323778"/>
          </a:xfrm>
          <a:prstGeom prst="bentConnector3">
            <a:avLst>
              <a:gd name="adj1" fmla="val 47"/>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822667063"/>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833770B-00D1-DCE2-F491-8117CE1A7D3B}"/>
            </a:ext>
          </a:extLst>
        </p:cNvPr>
        <p:cNvGrpSpPr/>
        <p:nvPr/>
      </p:nvGrpSpPr>
      <p:grpSpPr>
        <a:xfrm>
          <a:off x="0" y="0"/>
          <a:ext cx="0" cy="0"/>
          <a:chOff x="0" y="0"/>
          <a:chExt cx="0" cy="0"/>
        </a:xfrm>
      </p:grpSpPr>
      <p:sp>
        <p:nvSpPr>
          <p:cNvPr id="2" name="Titre 1">
            <a:extLst>
              <a:ext uri="{FF2B5EF4-FFF2-40B4-BE49-F238E27FC236}">
                <a16:creationId xmlns:a16="http://schemas.microsoft.com/office/drawing/2014/main" id="{17668080-E513-C085-584E-1E5170785419}"/>
              </a:ext>
            </a:extLst>
          </p:cNvPr>
          <p:cNvSpPr>
            <a:spLocks noGrp="1"/>
          </p:cNvSpPr>
          <p:nvPr>
            <p:ph type="title"/>
          </p:nvPr>
        </p:nvSpPr>
        <p:spPr/>
        <p:txBody>
          <a:bodyPr/>
          <a:lstStyle/>
          <a:p>
            <a:r>
              <a:rPr lang="fr-FR"/>
              <a:t>Demande de temps partiel</a:t>
            </a:r>
          </a:p>
        </p:txBody>
      </p:sp>
      <p:grpSp>
        <p:nvGrpSpPr>
          <p:cNvPr id="4" name="Groupe 3">
            <a:extLst>
              <a:ext uri="{FF2B5EF4-FFF2-40B4-BE49-F238E27FC236}">
                <a16:creationId xmlns:a16="http://schemas.microsoft.com/office/drawing/2014/main" id="{B1D5BFFC-211F-5144-F63F-3AF2FE62CD09}"/>
              </a:ext>
            </a:extLst>
          </p:cNvPr>
          <p:cNvGrpSpPr>
            <a:grpSpLocks/>
          </p:cNvGrpSpPr>
          <p:nvPr/>
        </p:nvGrpSpPr>
        <p:grpSpPr>
          <a:xfrm>
            <a:off x="8128431" y="1033883"/>
            <a:ext cx="3888000" cy="5302096"/>
            <a:chOff x="1808798" y="1917205"/>
            <a:chExt cx="1613979" cy="3046185"/>
          </a:xfrm>
        </p:grpSpPr>
        <p:sp>
          <p:nvSpPr>
            <p:cNvPr id="5" name="Rectangle 4">
              <a:extLst>
                <a:ext uri="{FF2B5EF4-FFF2-40B4-BE49-F238E27FC236}">
                  <a16:creationId xmlns:a16="http://schemas.microsoft.com/office/drawing/2014/main" id="{30D50BB7-7B2B-BEE6-56D1-39FD701D3427}"/>
                </a:ext>
              </a:extLst>
            </p:cNvPr>
            <p:cNvSpPr>
              <a:spLocks/>
            </p:cNvSpPr>
            <p:nvPr/>
          </p:nvSpPr>
          <p:spPr>
            <a:xfrm>
              <a:off x="1809482" y="2142838"/>
              <a:ext cx="1613295" cy="282055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fr-FR" sz="1351"/>
            </a:p>
          </p:txBody>
        </p:sp>
        <p:sp>
          <p:nvSpPr>
            <p:cNvPr id="6" name="Rectangle 5">
              <a:extLst>
                <a:ext uri="{FF2B5EF4-FFF2-40B4-BE49-F238E27FC236}">
                  <a16:creationId xmlns:a16="http://schemas.microsoft.com/office/drawing/2014/main" id="{06704115-8445-EDFC-9759-C4755F41B954}"/>
                </a:ext>
              </a:extLst>
            </p:cNvPr>
            <p:cNvSpPr>
              <a:spLocks/>
            </p:cNvSpPr>
            <p:nvPr/>
          </p:nvSpPr>
          <p:spPr>
            <a:xfrm>
              <a:off x="1808798" y="1917205"/>
              <a:ext cx="1613979" cy="2133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fr-FR" sz="1200" b="1">
                  <a:solidFill>
                    <a:schemeClr val="bg1"/>
                  </a:solidFill>
                </a:rPr>
                <a:t>RH</a:t>
              </a:r>
            </a:p>
          </p:txBody>
        </p:sp>
      </p:grpSp>
      <p:grpSp>
        <p:nvGrpSpPr>
          <p:cNvPr id="7" name="Groupe 6">
            <a:extLst>
              <a:ext uri="{FF2B5EF4-FFF2-40B4-BE49-F238E27FC236}">
                <a16:creationId xmlns:a16="http://schemas.microsoft.com/office/drawing/2014/main" id="{70466BBD-FEA9-4366-7194-B567DAC2070A}"/>
              </a:ext>
            </a:extLst>
          </p:cNvPr>
          <p:cNvGrpSpPr>
            <a:grpSpLocks/>
          </p:cNvGrpSpPr>
          <p:nvPr/>
        </p:nvGrpSpPr>
        <p:grpSpPr>
          <a:xfrm>
            <a:off x="171353" y="1033885"/>
            <a:ext cx="3888000" cy="5302097"/>
            <a:chOff x="1807907" y="1917205"/>
            <a:chExt cx="1554481" cy="2607276"/>
          </a:xfrm>
        </p:grpSpPr>
        <p:sp>
          <p:nvSpPr>
            <p:cNvPr id="8" name="Rectangle 7">
              <a:extLst>
                <a:ext uri="{FF2B5EF4-FFF2-40B4-BE49-F238E27FC236}">
                  <a16:creationId xmlns:a16="http://schemas.microsoft.com/office/drawing/2014/main" id="{8B9BA61F-E5B7-09CD-EBEC-0D1EC957D9BC}"/>
                </a:ext>
              </a:extLst>
            </p:cNvPr>
            <p:cNvSpPr>
              <a:spLocks/>
            </p:cNvSpPr>
            <p:nvPr/>
          </p:nvSpPr>
          <p:spPr>
            <a:xfrm>
              <a:off x="1807907" y="2110327"/>
              <a:ext cx="1554480" cy="241415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fr-FR" sz="1351"/>
            </a:p>
          </p:txBody>
        </p:sp>
        <p:sp>
          <p:nvSpPr>
            <p:cNvPr id="9" name="Rectangle 8">
              <a:extLst>
                <a:ext uri="{FF2B5EF4-FFF2-40B4-BE49-F238E27FC236}">
                  <a16:creationId xmlns:a16="http://schemas.microsoft.com/office/drawing/2014/main" id="{562A0ABF-B16A-9AA6-4543-5088BD7B8D98}"/>
                </a:ext>
              </a:extLst>
            </p:cNvPr>
            <p:cNvSpPr>
              <a:spLocks/>
            </p:cNvSpPr>
            <p:nvPr/>
          </p:nvSpPr>
          <p:spPr>
            <a:xfrm>
              <a:off x="1808798" y="1917205"/>
              <a:ext cx="1553590" cy="18264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fr-FR" sz="1200" b="1">
                  <a:solidFill>
                    <a:schemeClr val="bg1"/>
                  </a:solidFill>
                </a:rPr>
                <a:t>COLLABORATEUR</a:t>
              </a:r>
            </a:p>
          </p:txBody>
        </p:sp>
      </p:grpSp>
      <p:grpSp>
        <p:nvGrpSpPr>
          <p:cNvPr id="10" name="Groupe 9">
            <a:extLst>
              <a:ext uri="{FF2B5EF4-FFF2-40B4-BE49-F238E27FC236}">
                <a16:creationId xmlns:a16="http://schemas.microsoft.com/office/drawing/2014/main" id="{D58BFB68-7A87-B52B-38EA-D91976232FCF}"/>
              </a:ext>
            </a:extLst>
          </p:cNvPr>
          <p:cNvGrpSpPr>
            <a:grpSpLocks/>
          </p:cNvGrpSpPr>
          <p:nvPr/>
        </p:nvGrpSpPr>
        <p:grpSpPr>
          <a:xfrm>
            <a:off x="4152000" y="1033886"/>
            <a:ext cx="3888000" cy="5297695"/>
            <a:chOff x="1695385" y="1917205"/>
            <a:chExt cx="1673608" cy="2468754"/>
          </a:xfrm>
        </p:grpSpPr>
        <p:sp>
          <p:nvSpPr>
            <p:cNvPr id="11" name="Rectangle 10">
              <a:extLst>
                <a:ext uri="{FF2B5EF4-FFF2-40B4-BE49-F238E27FC236}">
                  <a16:creationId xmlns:a16="http://schemas.microsoft.com/office/drawing/2014/main" id="{E0951810-A1DF-DC48-0149-C1E90DB44F9B}"/>
                </a:ext>
              </a:extLst>
            </p:cNvPr>
            <p:cNvSpPr>
              <a:spLocks/>
            </p:cNvSpPr>
            <p:nvPr/>
          </p:nvSpPr>
          <p:spPr>
            <a:xfrm>
              <a:off x="1695385" y="2100218"/>
              <a:ext cx="1673608" cy="228574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fr-FR" sz="1351"/>
            </a:p>
          </p:txBody>
        </p:sp>
        <p:sp>
          <p:nvSpPr>
            <p:cNvPr id="12" name="Rectangle 11">
              <a:extLst>
                <a:ext uri="{FF2B5EF4-FFF2-40B4-BE49-F238E27FC236}">
                  <a16:creationId xmlns:a16="http://schemas.microsoft.com/office/drawing/2014/main" id="{B410E15F-F790-36ED-04B3-505FCAA0761A}"/>
                </a:ext>
              </a:extLst>
            </p:cNvPr>
            <p:cNvSpPr>
              <a:spLocks/>
            </p:cNvSpPr>
            <p:nvPr/>
          </p:nvSpPr>
          <p:spPr>
            <a:xfrm>
              <a:off x="1695385" y="1917205"/>
              <a:ext cx="1673608" cy="17308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fr-FR" sz="1200" b="1">
                  <a:solidFill>
                    <a:schemeClr val="bg1"/>
                  </a:solidFill>
                </a:rPr>
                <a:t>N+1</a:t>
              </a:r>
            </a:p>
          </p:txBody>
        </p:sp>
      </p:grpSp>
      <p:sp>
        <p:nvSpPr>
          <p:cNvPr id="20" name="ZoneTexte 19">
            <a:extLst>
              <a:ext uri="{FF2B5EF4-FFF2-40B4-BE49-F238E27FC236}">
                <a16:creationId xmlns:a16="http://schemas.microsoft.com/office/drawing/2014/main" id="{CF8035C9-91E8-A11B-67A6-D23FEB89BB44}"/>
              </a:ext>
            </a:extLst>
          </p:cNvPr>
          <p:cNvSpPr txBox="1"/>
          <p:nvPr/>
        </p:nvSpPr>
        <p:spPr>
          <a:xfrm>
            <a:off x="445041" y="1621904"/>
            <a:ext cx="3344423" cy="227396"/>
          </a:xfrm>
          <a:prstGeom prst="roundRect">
            <a:avLst>
              <a:gd name="adj" fmla="val 50000"/>
            </a:avLst>
          </a:prstGeom>
          <a:solidFill>
            <a:srgbClr val="00A295"/>
          </a:solidFill>
          <a:ln>
            <a:solidFill>
              <a:schemeClr val="tx1"/>
            </a:solidFill>
          </a:ln>
        </p:spPr>
        <p:txBody>
          <a:bodyPr wrap="square" lIns="0" tIns="0" rIns="0" bIns="0" rtlCol="0" anchor="ctr">
            <a:spAutoFit/>
          </a:bodyPr>
          <a:lstStyle>
            <a:defPPr>
              <a:defRPr lang="fr-FR"/>
            </a:defPPr>
            <a:lvl1pPr algn="ctr">
              <a:defRPr sz="1051">
                <a:solidFill>
                  <a:schemeClr val="bg1"/>
                </a:solidFill>
                <a:latin typeface="+mj-lt"/>
              </a:defRPr>
            </a:lvl1pPr>
          </a:lstStyle>
          <a:p>
            <a:r>
              <a:rPr lang="fr-FR">
                <a:latin typeface="+mn-lt"/>
              </a:rPr>
              <a:t>Souhaite travailler à temps partiel</a:t>
            </a:r>
          </a:p>
        </p:txBody>
      </p:sp>
      <p:sp>
        <p:nvSpPr>
          <p:cNvPr id="23" name="Rectangle 22">
            <a:extLst>
              <a:ext uri="{FF2B5EF4-FFF2-40B4-BE49-F238E27FC236}">
                <a16:creationId xmlns:a16="http://schemas.microsoft.com/office/drawing/2014/main" id="{012B6DA4-8E54-1075-7DE8-931D632C8A35}"/>
              </a:ext>
            </a:extLst>
          </p:cNvPr>
          <p:cNvSpPr/>
          <p:nvPr/>
        </p:nvSpPr>
        <p:spPr>
          <a:xfrm>
            <a:off x="446326" y="2118157"/>
            <a:ext cx="3338047" cy="440593"/>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a:solidFill>
                  <a:schemeClr val="bg2">
                    <a:lumMod val="50000"/>
                  </a:schemeClr>
                </a:solidFill>
              </a:rPr>
              <a:t>Envoie le formulaire de demande mis à disposition, complété, à son N+1</a:t>
            </a:r>
          </a:p>
        </p:txBody>
      </p:sp>
      <p:cxnSp>
        <p:nvCxnSpPr>
          <p:cNvPr id="26" name="Connecteur droit avec flèche 25">
            <a:extLst>
              <a:ext uri="{FF2B5EF4-FFF2-40B4-BE49-F238E27FC236}">
                <a16:creationId xmlns:a16="http://schemas.microsoft.com/office/drawing/2014/main" id="{D051C9F5-2D9E-6016-1A6D-57384BAE13B6}"/>
              </a:ext>
            </a:extLst>
          </p:cNvPr>
          <p:cNvCxnSpPr>
            <a:cxnSpLocks/>
            <a:stCxn id="20" idx="2"/>
            <a:endCxn id="23" idx="0"/>
          </p:cNvCxnSpPr>
          <p:nvPr/>
        </p:nvCxnSpPr>
        <p:spPr>
          <a:xfrm flipH="1">
            <a:off x="2115350" y="1849300"/>
            <a:ext cx="1903" cy="26885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5" name="Rectangle 24">
            <a:extLst>
              <a:ext uri="{FF2B5EF4-FFF2-40B4-BE49-F238E27FC236}">
                <a16:creationId xmlns:a16="http://schemas.microsoft.com/office/drawing/2014/main" id="{BE8BAC04-05FF-3E24-D7F0-C4D4E2A841CA}"/>
              </a:ext>
            </a:extLst>
          </p:cNvPr>
          <p:cNvSpPr/>
          <p:nvPr/>
        </p:nvSpPr>
        <p:spPr>
          <a:xfrm>
            <a:off x="8403410" y="4275900"/>
            <a:ext cx="3338047" cy="397989"/>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a:solidFill>
                  <a:schemeClr val="bg2">
                    <a:lumMod val="50000"/>
                  </a:schemeClr>
                </a:solidFill>
              </a:rPr>
              <a:t>Edite l’arrêté de Temps Partiel pour les titulaires et un avenant au contrat pour les contractuels</a:t>
            </a:r>
          </a:p>
        </p:txBody>
      </p:sp>
      <p:sp>
        <p:nvSpPr>
          <p:cNvPr id="18" name="Rectangle 17">
            <a:extLst>
              <a:ext uri="{FF2B5EF4-FFF2-40B4-BE49-F238E27FC236}">
                <a16:creationId xmlns:a16="http://schemas.microsoft.com/office/drawing/2014/main" id="{4955988A-C126-7781-2907-66D026EDD981}"/>
              </a:ext>
            </a:extLst>
          </p:cNvPr>
          <p:cNvSpPr/>
          <p:nvPr/>
        </p:nvSpPr>
        <p:spPr>
          <a:xfrm>
            <a:off x="445039" y="2811114"/>
            <a:ext cx="3338047" cy="290737"/>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a:solidFill>
                  <a:schemeClr val="bg2">
                    <a:lumMod val="50000"/>
                  </a:schemeClr>
                </a:solidFill>
              </a:rPr>
              <a:t>Envoie la demande au service RH</a:t>
            </a:r>
          </a:p>
        </p:txBody>
      </p:sp>
      <p:pic>
        <p:nvPicPr>
          <p:cNvPr id="19" name="Graphique 18" descr="Adresse de courrier avec un remplissage uni">
            <a:extLst>
              <a:ext uri="{FF2B5EF4-FFF2-40B4-BE49-F238E27FC236}">
                <a16:creationId xmlns:a16="http://schemas.microsoft.com/office/drawing/2014/main" id="{5FA22D6F-BBD7-4293-4821-AB64BAFD080C}"/>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3607713" y="3008969"/>
            <a:ext cx="181753" cy="181753"/>
          </a:xfrm>
          <a:prstGeom prst="rect">
            <a:avLst/>
          </a:prstGeom>
        </p:spPr>
      </p:pic>
      <p:sp>
        <p:nvSpPr>
          <p:cNvPr id="38" name="Rectangle 37">
            <a:extLst>
              <a:ext uri="{FF2B5EF4-FFF2-40B4-BE49-F238E27FC236}">
                <a16:creationId xmlns:a16="http://schemas.microsoft.com/office/drawing/2014/main" id="{06CCA4AF-DACD-258B-BB31-DF8F779570E8}"/>
              </a:ext>
            </a:extLst>
          </p:cNvPr>
          <p:cNvSpPr/>
          <p:nvPr/>
        </p:nvSpPr>
        <p:spPr>
          <a:xfrm>
            <a:off x="8403410" y="4842747"/>
            <a:ext cx="3338047" cy="397989"/>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a:solidFill>
                  <a:schemeClr val="bg2">
                    <a:lumMod val="50000"/>
                  </a:schemeClr>
                </a:solidFill>
              </a:rPr>
              <a:t>Modifie le temps de travail dans </a:t>
            </a:r>
            <a:r>
              <a:rPr lang="fr-FR" sz="1200" err="1">
                <a:solidFill>
                  <a:schemeClr val="bg2">
                    <a:lumMod val="50000"/>
                  </a:schemeClr>
                </a:solidFill>
              </a:rPr>
              <a:t>Ohris</a:t>
            </a:r>
            <a:r>
              <a:rPr lang="fr-FR" sz="1200">
                <a:solidFill>
                  <a:schemeClr val="bg2">
                    <a:lumMod val="50000"/>
                  </a:schemeClr>
                </a:solidFill>
              </a:rPr>
              <a:t> congés</a:t>
            </a:r>
          </a:p>
        </p:txBody>
      </p:sp>
      <p:sp>
        <p:nvSpPr>
          <p:cNvPr id="42" name="Ellipse 41">
            <a:extLst>
              <a:ext uri="{FF2B5EF4-FFF2-40B4-BE49-F238E27FC236}">
                <a16:creationId xmlns:a16="http://schemas.microsoft.com/office/drawing/2014/main" id="{BE73EE91-D10F-5962-3548-B649A8C38113}"/>
              </a:ext>
            </a:extLst>
          </p:cNvPr>
          <p:cNvSpPr/>
          <p:nvPr/>
        </p:nvSpPr>
        <p:spPr>
          <a:xfrm>
            <a:off x="9965629" y="6035361"/>
            <a:ext cx="224620" cy="224620"/>
          </a:xfrm>
          <a:prstGeom prst="ellipse">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200">
              <a:solidFill>
                <a:schemeClr val="bg2">
                  <a:lumMod val="50000"/>
                </a:schemeClr>
              </a:solidFill>
            </a:endParaRPr>
          </a:p>
        </p:txBody>
      </p:sp>
      <p:cxnSp>
        <p:nvCxnSpPr>
          <p:cNvPr id="45" name="Connecteur droit avec flèche 44">
            <a:extLst>
              <a:ext uri="{FF2B5EF4-FFF2-40B4-BE49-F238E27FC236}">
                <a16:creationId xmlns:a16="http://schemas.microsoft.com/office/drawing/2014/main" id="{4602D954-1C51-68C6-A6A6-CFDAE6FBC43D}"/>
              </a:ext>
            </a:extLst>
          </p:cNvPr>
          <p:cNvCxnSpPr>
            <a:cxnSpLocks/>
            <a:stCxn id="30" idx="2"/>
            <a:endCxn id="42" idx="0"/>
          </p:cNvCxnSpPr>
          <p:nvPr/>
        </p:nvCxnSpPr>
        <p:spPr>
          <a:xfrm>
            <a:off x="10072432" y="5807586"/>
            <a:ext cx="5507" cy="22777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pic>
        <p:nvPicPr>
          <p:cNvPr id="13" name="Graphique 12" descr="Adresse de courrier avec un remplissage uni">
            <a:extLst>
              <a:ext uri="{FF2B5EF4-FFF2-40B4-BE49-F238E27FC236}">
                <a16:creationId xmlns:a16="http://schemas.microsoft.com/office/drawing/2014/main" id="{72A43CF1-F546-6B3F-690D-8989FDF1CC67}"/>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3602620" y="2457569"/>
            <a:ext cx="181753" cy="181753"/>
          </a:xfrm>
          <a:prstGeom prst="rect">
            <a:avLst/>
          </a:prstGeom>
        </p:spPr>
      </p:pic>
      <p:pic>
        <p:nvPicPr>
          <p:cNvPr id="14" name="Picture 2" descr="Microsoft Word Logo - Télécharger PNG et vecteur">
            <a:extLst>
              <a:ext uri="{FF2B5EF4-FFF2-40B4-BE49-F238E27FC236}">
                <a16:creationId xmlns:a16="http://schemas.microsoft.com/office/drawing/2014/main" id="{4B1BAD42-90A6-61FF-5E49-AFB7A0A8B88E}"/>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rot="610546">
            <a:off x="3584009" y="2023333"/>
            <a:ext cx="184249" cy="184249"/>
          </a:xfrm>
          <a:prstGeom prst="rect">
            <a:avLst/>
          </a:prstGeom>
          <a:noFill/>
          <a:extLst>
            <a:ext uri="{909E8E84-426E-40DD-AFC4-6F175D3DCCD1}">
              <a14:hiddenFill xmlns:a14="http://schemas.microsoft.com/office/drawing/2010/main">
                <a:solidFill>
                  <a:srgbClr val="FFFFFF"/>
                </a:solidFill>
              </a14:hiddenFill>
            </a:ext>
          </a:extLst>
        </p:spPr>
      </p:pic>
      <p:sp>
        <p:nvSpPr>
          <p:cNvPr id="24" name="Rectangle 23">
            <a:extLst>
              <a:ext uri="{FF2B5EF4-FFF2-40B4-BE49-F238E27FC236}">
                <a16:creationId xmlns:a16="http://schemas.microsoft.com/office/drawing/2014/main" id="{AB7B6255-C4EC-4ADD-BAB7-C42CD22BFCEF}"/>
              </a:ext>
            </a:extLst>
          </p:cNvPr>
          <p:cNvSpPr/>
          <p:nvPr/>
        </p:nvSpPr>
        <p:spPr>
          <a:xfrm>
            <a:off x="4425693" y="2115459"/>
            <a:ext cx="3338047" cy="445987"/>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a:solidFill>
                  <a:schemeClr val="bg2">
                    <a:lumMod val="50000"/>
                  </a:schemeClr>
                </a:solidFill>
              </a:rPr>
              <a:t>Valide la demande</a:t>
            </a:r>
          </a:p>
        </p:txBody>
      </p:sp>
      <p:pic>
        <p:nvPicPr>
          <p:cNvPr id="29" name="Graphique 28" descr="Adresse de courrier avec un remplissage uni">
            <a:extLst>
              <a:ext uri="{FF2B5EF4-FFF2-40B4-BE49-F238E27FC236}">
                <a16:creationId xmlns:a16="http://schemas.microsoft.com/office/drawing/2014/main" id="{CDC10EC9-EE5C-0BA0-8A7B-82C02200E899}"/>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7581986" y="2457569"/>
            <a:ext cx="181753" cy="181753"/>
          </a:xfrm>
          <a:prstGeom prst="rect">
            <a:avLst/>
          </a:prstGeom>
        </p:spPr>
      </p:pic>
      <p:cxnSp>
        <p:nvCxnSpPr>
          <p:cNvPr id="31" name="Connecteur droit avec flèche 30">
            <a:extLst>
              <a:ext uri="{FF2B5EF4-FFF2-40B4-BE49-F238E27FC236}">
                <a16:creationId xmlns:a16="http://schemas.microsoft.com/office/drawing/2014/main" id="{AFC461C9-7122-1849-1221-72BD9CCF14F0}"/>
              </a:ext>
            </a:extLst>
          </p:cNvPr>
          <p:cNvCxnSpPr>
            <a:stCxn id="23" idx="3"/>
            <a:endCxn id="24" idx="1"/>
          </p:cNvCxnSpPr>
          <p:nvPr/>
        </p:nvCxnSpPr>
        <p:spPr>
          <a:xfrm>
            <a:off x="3784369" y="2338452"/>
            <a:ext cx="641323"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4" name="Connecteur : en angle 33">
            <a:extLst>
              <a:ext uri="{FF2B5EF4-FFF2-40B4-BE49-F238E27FC236}">
                <a16:creationId xmlns:a16="http://schemas.microsoft.com/office/drawing/2014/main" id="{9A1D3114-984F-E926-FF86-7C133A617679}"/>
              </a:ext>
            </a:extLst>
          </p:cNvPr>
          <p:cNvCxnSpPr>
            <a:cxnSpLocks/>
            <a:stCxn id="24" idx="2"/>
            <a:endCxn id="18" idx="3"/>
          </p:cNvCxnSpPr>
          <p:nvPr/>
        </p:nvCxnSpPr>
        <p:spPr>
          <a:xfrm rot="5400000">
            <a:off x="4741382" y="1603150"/>
            <a:ext cx="395039" cy="2311631"/>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1" name="Connecteur : en angle 40">
            <a:extLst>
              <a:ext uri="{FF2B5EF4-FFF2-40B4-BE49-F238E27FC236}">
                <a16:creationId xmlns:a16="http://schemas.microsoft.com/office/drawing/2014/main" id="{61C5AF31-D1C3-AD8A-A99C-80C300179F35}"/>
              </a:ext>
            </a:extLst>
          </p:cNvPr>
          <p:cNvCxnSpPr>
            <a:cxnSpLocks/>
            <a:stCxn id="18" idx="2"/>
            <a:endCxn id="3" idx="1"/>
          </p:cNvCxnSpPr>
          <p:nvPr/>
        </p:nvCxnSpPr>
        <p:spPr>
          <a:xfrm rot="16200000" flipH="1">
            <a:off x="5139061" y="76853"/>
            <a:ext cx="239351" cy="6289347"/>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sp>
        <p:nvSpPr>
          <p:cNvPr id="52" name="Espace réservé du contenu 2">
            <a:extLst>
              <a:ext uri="{FF2B5EF4-FFF2-40B4-BE49-F238E27FC236}">
                <a16:creationId xmlns:a16="http://schemas.microsoft.com/office/drawing/2014/main" id="{B0BF2E3B-B632-2ED9-F628-D269A63C9267}"/>
              </a:ext>
            </a:extLst>
          </p:cNvPr>
          <p:cNvSpPr>
            <a:spLocks noGrp="1"/>
          </p:cNvSpPr>
          <p:nvPr>
            <p:ph sz="quarter" idx="10"/>
          </p:nvPr>
        </p:nvSpPr>
        <p:spPr>
          <a:xfrm>
            <a:off x="310817" y="118621"/>
            <a:ext cx="6070601" cy="216000"/>
          </a:xfrm>
        </p:spPr>
        <p:txBody>
          <a:bodyPr/>
          <a:lstStyle/>
          <a:p>
            <a:r>
              <a:rPr lang="fr-FR"/>
              <a:t>Ressources Humaines</a:t>
            </a:r>
          </a:p>
        </p:txBody>
      </p:sp>
      <p:sp>
        <p:nvSpPr>
          <p:cNvPr id="3" name="Rectangle 2">
            <a:extLst>
              <a:ext uri="{FF2B5EF4-FFF2-40B4-BE49-F238E27FC236}">
                <a16:creationId xmlns:a16="http://schemas.microsoft.com/office/drawing/2014/main" id="{AA23C51B-9CDC-42D8-1A14-3940043569E9}"/>
              </a:ext>
            </a:extLst>
          </p:cNvPr>
          <p:cNvSpPr/>
          <p:nvPr/>
        </p:nvSpPr>
        <p:spPr>
          <a:xfrm>
            <a:off x="8403410" y="3142207"/>
            <a:ext cx="3338047" cy="397989"/>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a:solidFill>
                  <a:schemeClr val="bg2">
                    <a:lumMod val="50000"/>
                  </a:schemeClr>
                </a:solidFill>
              </a:rPr>
              <a:t>Traite de la demande</a:t>
            </a:r>
          </a:p>
        </p:txBody>
      </p:sp>
      <p:sp>
        <p:nvSpPr>
          <p:cNvPr id="17" name="Rectangle 16">
            <a:extLst>
              <a:ext uri="{FF2B5EF4-FFF2-40B4-BE49-F238E27FC236}">
                <a16:creationId xmlns:a16="http://schemas.microsoft.com/office/drawing/2014/main" id="{E664C95B-6779-4EBF-329C-D012B727005E}"/>
              </a:ext>
            </a:extLst>
          </p:cNvPr>
          <p:cNvSpPr/>
          <p:nvPr/>
        </p:nvSpPr>
        <p:spPr>
          <a:xfrm>
            <a:off x="8403410" y="3709054"/>
            <a:ext cx="3338047" cy="397989"/>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a:solidFill>
                  <a:schemeClr val="bg2">
                    <a:lumMod val="50000"/>
                  </a:schemeClr>
                </a:solidFill>
              </a:rPr>
              <a:t>Vérifie les justificatifs</a:t>
            </a:r>
          </a:p>
        </p:txBody>
      </p:sp>
      <p:sp>
        <p:nvSpPr>
          <p:cNvPr id="30" name="Rectangle 29">
            <a:extLst>
              <a:ext uri="{FF2B5EF4-FFF2-40B4-BE49-F238E27FC236}">
                <a16:creationId xmlns:a16="http://schemas.microsoft.com/office/drawing/2014/main" id="{0578A973-4893-5977-3F14-6C7321472DC3}"/>
              </a:ext>
            </a:extLst>
          </p:cNvPr>
          <p:cNvSpPr/>
          <p:nvPr/>
        </p:nvSpPr>
        <p:spPr>
          <a:xfrm>
            <a:off x="8403410" y="5409596"/>
            <a:ext cx="3338047" cy="397989"/>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a:solidFill>
                  <a:schemeClr val="bg2">
                    <a:lumMod val="50000"/>
                  </a:schemeClr>
                </a:solidFill>
              </a:rPr>
              <a:t>Passe en paie</a:t>
            </a:r>
          </a:p>
        </p:txBody>
      </p:sp>
      <p:cxnSp>
        <p:nvCxnSpPr>
          <p:cNvPr id="44" name="Connecteur droit avec flèche 43">
            <a:extLst>
              <a:ext uri="{FF2B5EF4-FFF2-40B4-BE49-F238E27FC236}">
                <a16:creationId xmlns:a16="http://schemas.microsoft.com/office/drawing/2014/main" id="{74F3F3CE-C730-E691-4313-D22FE93151D7}"/>
              </a:ext>
            </a:extLst>
          </p:cNvPr>
          <p:cNvCxnSpPr>
            <a:stCxn id="3" idx="2"/>
            <a:endCxn id="17" idx="0"/>
          </p:cNvCxnSpPr>
          <p:nvPr/>
        </p:nvCxnSpPr>
        <p:spPr>
          <a:xfrm>
            <a:off x="10072432" y="3540193"/>
            <a:ext cx="0" cy="16885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7" name="Connecteur droit avec flèche 46">
            <a:extLst>
              <a:ext uri="{FF2B5EF4-FFF2-40B4-BE49-F238E27FC236}">
                <a16:creationId xmlns:a16="http://schemas.microsoft.com/office/drawing/2014/main" id="{DFE094C2-708D-BAF9-CA94-1B7E4F641D41}"/>
              </a:ext>
            </a:extLst>
          </p:cNvPr>
          <p:cNvCxnSpPr>
            <a:cxnSpLocks/>
            <a:stCxn id="17" idx="2"/>
            <a:endCxn id="25" idx="0"/>
          </p:cNvCxnSpPr>
          <p:nvPr/>
        </p:nvCxnSpPr>
        <p:spPr>
          <a:xfrm>
            <a:off x="10072432" y="4107041"/>
            <a:ext cx="0" cy="16885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50" name="Connecteur droit avec flèche 49">
            <a:extLst>
              <a:ext uri="{FF2B5EF4-FFF2-40B4-BE49-F238E27FC236}">
                <a16:creationId xmlns:a16="http://schemas.microsoft.com/office/drawing/2014/main" id="{60EB1094-9D9F-DE42-EFFC-9539E0D9C424}"/>
              </a:ext>
            </a:extLst>
          </p:cNvPr>
          <p:cNvCxnSpPr>
            <a:stCxn id="25" idx="2"/>
            <a:endCxn id="38" idx="0"/>
          </p:cNvCxnSpPr>
          <p:nvPr/>
        </p:nvCxnSpPr>
        <p:spPr>
          <a:xfrm>
            <a:off x="10072432" y="4673889"/>
            <a:ext cx="0" cy="16885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53" name="Connecteur droit avec flèche 52">
            <a:extLst>
              <a:ext uri="{FF2B5EF4-FFF2-40B4-BE49-F238E27FC236}">
                <a16:creationId xmlns:a16="http://schemas.microsoft.com/office/drawing/2014/main" id="{1A078825-C17F-700C-78F2-78FC760AA01A}"/>
              </a:ext>
            </a:extLst>
          </p:cNvPr>
          <p:cNvCxnSpPr>
            <a:stCxn id="38" idx="2"/>
            <a:endCxn id="30" idx="0"/>
          </p:cNvCxnSpPr>
          <p:nvPr/>
        </p:nvCxnSpPr>
        <p:spPr>
          <a:xfrm>
            <a:off x="10072432" y="5240737"/>
            <a:ext cx="0" cy="16886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58600390"/>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22E7C51-9AD1-F1B3-1F4C-F98767E0F052}"/>
            </a:ext>
          </a:extLst>
        </p:cNvPr>
        <p:cNvGrpSpPr/>
        <p:nvPr/>
      </p:nvGrpSpPr>
      <p:grpSpPr>
        <a:xfrm>
          <a:off x="0" y="0"/>
          <a:ext cx="0" cy="0"/>
          <a:chOff x="0" y="0"/>
          <a:chExt cx="0" cy="0"/>
        </a:xfrm>
      </p:grpSpPr>
      <p:grpSp>
        <p:nvGrpSpPr>
          <p:cNvPr id="74" name="Groupe 73">
            <a:extLst>
              <a:ext uri="{FF2B5EF4-FFF2-40B4-BE49-F238E27FC236}">
                <a16:creationId xmlns:a16="http://schemas.microsoft.com/office/drawing/2014/main" id="{F3449B9A-D4E5-70DE-0FDC-3C10F6563C58}"/>
              </a:ext>
            </a:extLst>
          </p:cNvPr>
          <p:cNvGrpSpPr>
            <a:grpSpLocks/>
          </p:cNvGrpSpPr>
          <p:nvPr/>
        </p:nvGrpSpPr>
        <p:grpSpPr>
          <a:xfrm>
            <a:off x="8128431" y="1033883"/>
            <a:ext cx="3888000" cy="5302096"/>
            <a:chOff x="1808798" y="1917205"/>
            <a:chExt cx="1613979" cy="3046185"/>
          </a:xfrm>
        </p:grpSpPr>
        <p:sp>
          <p:nvSpPr>
            <p:cNvPr id="76" name="Rectangle 75">
              <a:extLst>
                <a:ext uri="{FF2B5EF4-FFF2-40B4-BE49-F238E27FC236}">
                  <a16:creationId xmlns:a16="http://schemas.microsoft.com/office/drawing/2014/main" id="{F0044D8F-4298-B98B-4E16-C92D96D5D23C}"/>
                </a:ext>
              </a:extLst>
            </p:cNvPr>
            <p:cNvSpPr>
              <a:spLocks/>
            </p:cNvSpPr>
            <p:nvPr/>
          </p:nvSpPr>
          <p:spPr>
            <a:xfrm>
              <a:off x="1809482" y="2142838"/>
              <a:ext cx="1613295" cy="282055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fr-FR" sz="1351"/>
            </a:p>
          </p:txBody>
        </p:sp>
        <p:sp>
          <p:nvSpPr>
            <p:cNvPr id="77" name="Rectangle 76">
              <a:extLst>
                <a:ext uri="{FF2B5EF4-FFF2-40B4-BE49-F238E27FC236}">
                  <a16:creationId xmlns:a16="http://schemas.microsoft.com/office/drawing/2014/main" id="{73B70BB3-2445-876B-8D93-9417FD2C4F9F}"/>
                </a:ext>
              </a:extLst>
            </p:cNvPr>
            <p:cNvSpPr>
              <a:spLocks/>
            </p:cNvSpPr>
            <p:nvPr/>
          </p:nvSpPr>
          <p:spPr>
            <a:xfrm>
              <a:off x="1808798" y="1917205"/>
              <a:ext cx="1613979" cy="2133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fr-FR" sz="1200" b="1">
                  <a:solidFill>
                    <a:schemeClr val="bg1"/>
                  </a:solidFill>
                </a:rPr>
                <a:t>RH</a:t>
              </a:r>
            </a:p>
          </p:txBody>
        </p:sp>
      </p:grpSp>
      <p:grpSp>
        <p:nvGrpSpPr>
          <p:cNvPr id="79" name="Groupe 78">
            <a:extLst>
              <a:ext uri="{FF2B5EF4-FFF2-40B4-BE49-F238E27FC236}">
                <a16:creationId xmlns:a16="http://schemas.microsoft.com/office/drawing/2014/main" id="{38A6EB1D-508B-C60F-5C09-EC107FC36D2B}"/>
              </a:ext>
            </a:extLst>
          </p:cNvPr>
          <p:cNvGrpSpPr>
            <a:grpSpLocks/>
          </p:cNvGrpSpPr>
          <p:nvPr/>
        </p:nvGrpSpPr>
        <p:grpSpPr>
          <a:xfrm>
            <a:off x="171353" y="1033885"/>
            <a:ext cx="3888000" cy="5302097"/>
            <a:chOff x="1807907" y="1917205"/>
            <a:chExt cx="1554481" cy="2607276"/>
          </a:xfrm>
        </p:grpSpPr>
        <p:sp>
          <p:nvSpPr>
            <p:cNvPr id="80" name="Rectangle 79">
              <a:extLst>
                <a:ext uri="{FF2B5EF4-FFF2-40B4-BE49-F238E27FC236}">
                  <a16:creationId xmlns:a16="http://schemas.microsoft.com/office/drawing/2014/main" id="{2C7A398F-A96C-2AE4-64FD-BDABDD3547F5}"/>
                </a:ext>
              </a:extLst>
            </p:cNvPr>
            <p:cNvSpPr>
              <a:spLocks/>
            </p:cNvSpPr>
            <p:nvPr/>
          </p:nvSpPr>
          <p:spPr>
            <a:xfrm>
              <a:off x="1807907" y="2110327"/>
              <a:ext cx="1554480" cy="241415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fr-FR" sz="1351"/>
            </a:p>
          </p:txBody>
        </p:sp>
        <p:sp>
          <p:nvSpPr>
            <p:cNvPr id="82" name="Rectangle 81">
              <a:extLst>
                <a:ext uri="{FF2B5EF4-FFF2-40B4-BE49-F238E27FC236}">
                  <a16:creationId xmlns:a16="http://schemas.microsoft.com/office/drawing/2014/main" id="{B4021E73-B0B3-FB0C-6EFE-9881CE2FD77A}"/>
                </a:ext>
              </a:extLst>
            </p:cNvPr>
            <p:cNvSpPr>
              <a:spLocks/>
            </p:cNvSpPr>
            <p:nvPr/>
          </p:nvSpPr>
          <p:spPr>
            <a:xfrm>
              <a:off x="1808798" y="1917205"/>
              <a:ext cx="1553590" cy="18264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fr-FR" sz="1200" b="1">
                  <a:solidFill>
                    <a:schemeClr val="bg1"/>
                  </a:solidFill>
                </a:rPr>
                <a:t>COLLABORATEUR</a:t>
              </a:r>
            </a:p>
          </p:txBody>
        </p:sp>
      </p:grpSp>
      <p:grpSp>
        <p:nvGrpSpPr>
          <p:cNvPr id="83" name="Groupe 82">
            <a:extLst>
              <a:ext uri="{FF2B5EF4-FFF2-40B4-BE49-F238E27FC236}">
                <a16:creationId xmlns:a16="http://schemas.microsoft.com/office/drawing/2014/main" id="{0FAF51A5-5641-1827-B9DA-62CDE097F0AE}"/>
              </a:ext>
            </a:extLst>
          </p:cNvPr>
          <p:cNvGrpSpPr>
            <a:grpSpLocks/>
          </p:cNvGrpSpPr>
          <p:nvPr/>
        </p:nvGrpSpPr>
        <p:grpSpPr>
          <a:xfrm>
            <a:off x="4152000" y="1033886"/>
            <a:ext cx="3888000" cy="5297695"/>
            <a:chOff x="1695385" y="1917205"/>
            <a:chExt cx="1673608" cy="2468754"/>
          </a:xfrm>
        </p:grpSpPr>
        <p:sp>
          <p:nvSpPr>
            <p:cNvPr id="85" name="Rectangle 84">
              <a:extLst>
                <a:ext uri="{FF2B5EF4-FFF2-40B4-BE49-F238E27FC236}">
                  <a16:creationId xmlns:a16="http://schemas.microsoft.com/office/drawing/2014/main" id="{62E36C4B-F7EC-8FBF-0368-4C7715D24E04}"/>
                </a:ext>
              </a:extLst>
            </p:cNvPr>
            <p:cNvSpPr>
              <a:spLocks/>
            </p:cNvSpPr>
            <p:nvPr/>
          </p:nvSpPr>
          <p:spPr>
            <a:xfrm>
              <a:off x="1695385" y="2100218"/>
              <a:ext cx="1673608" cy="228574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fr-FR" sz="1351"/>
            </a:p>
          </p:txBody>
        </p:sp>
        <p:sp>
          <p:nvSpPr>
            <p:cNvPr id="86" name="Rectangle 85">
              <a:extLst>
                <a:ext uri="{FF2B5EF4-FFF2-40B4-BE49-F238E27FC236}">
                  <a16:creationId xmlns:a16="http://schemas.microsoft.com/office/drawing/2014/main" id="{A15F4DB5-0BE9-19BF-DE90-3657FEF1E5CF}"/>
                </a:ext>
              </a:extLst>
            </p:cNvPr>
            <p:cNvSpPr>
              <a:spLocks/>
            </p:cNvSpPr>
            <p:nvPr/>
          </p:nvSpPr>
          <p:spPr>
            <a:xfrm>
              <a:off x="1695385" y="1917205"/>
              <a:ext cx="1673608" cy="17308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fr-FR" sz="1200" b="1">
                  <a:solidFill>
                    <a:schemeClr val="bg1"/>
                  </a:solidFill>
                </a:rPr>
                <a:t>N+1</a:t>
              </a:r>
            </a:p>
          </p:txBody>
        </p:sp>
      </p:grpSp>
      <p:sp>
        <p:nvSpPr>
          <p:cNvPr id="2" name="Titre 1">
            <a:extLst>
              <a:ext uri="{FF2B5EF4-FFF2-40B4-BE49-F238E27FC236}">
                <a16:creationId xmlns:a16="http://schemas.microsoft.com/office/drawing/2014/main" id="{6F834694-46FC-BAE4-0C21-F4B331EC0995}"/>
              </a:ext>
            </a:extLst>
          </p:cNvPr>
          <p:cNvSpPr>
            <a:spLocks noGrp="1"/>
          </p:cNvSpPr>
          <p:nvPr>
            <p:ph type="title"/>
          </p:nvPr>
        </p:nvSpPr>
        <p:spPr/>
        <p:txBody>
          <a:bodyPr/>
          <a:lstStyle/>
          <a:p>
            <a:r>
              <a:rPr lang="fr-FR"/>
              <a:t>Déclaration accident de service / trajet - Titulaire</a:t>
            </a:r>
          </a:p>
        </p:txBody>
      </p:sp>
      <p:sp>
        <p:nvSpPr>
          <p:cNvPr id="20" name="ZoneTexte 19">
            <a:extLst>
              <a:ext uri="{FF2B5EF4-FFF2-40B4-BE49-F238E27FC236}">
                <a16:creationId xmlns:a16="http://schemas.microsoft.com/office/drawing/2014/main" id="{5DFFCE32-667D-AA8C-2D37-781CE63EE40C}"/>
              </a:ext>
            </a:extLst>
          </p:cNvPr>
          <p:cNvSpPr txBox="1"/>
          <p:nvPr/>
        </p:nvSpPr>
        <p:spPr>
          <a:xfrm>
            <a:off x="1005970" y="1487708"/>
            <a:ext cx="2214553" cy="227396"/>
          </a:xfrm>
          <a:prstGeom prst="roundRect">
            <a:avLst>
              <a:gd name="adj" fmla="val 50000"/>
            </a:avLst>
          </a:prstGeom>
          <a:solidFill>
            <a:srgbClr val="00A295"/>
          </a:solidFill>
          <a:ln>
            <a:solidFill>
              <a:schemeClr val="tx1"/>
            </a:solidFill>
          </a:ln>
        </p:spPr>
        <p:txBody>
          <a:bodyPr wrap="square" lIns="0" tIns="0" rIns="0" bIns="0" rtlCol="0" anchor="ctr">
            <a:spAutoFit/>
          </a:bodyPr>
          <a:lstStyle>
            <a:defPPr>
              <a:defRPr lang="fr-FR"/>
            </a:defPPr>
            <a:lvl1pPr algn="ctr">
              <a:defRPr sz="1051">
                <a:solidFill>
                  <a:schemeClr val="bg1"/>
                </a:solidFill>
                <a:latin typeface="+mj-lt"/>
              </a:defRPr>
            </a:lvl1pPr>
          </a:lstStyle>
          <a:p>
            <a:r>
              <a:rPr lang="fr-FR">
                <a:latin typeface="+mn-lt"/>
              </a:rPr>
              <a:t>Doit déclarer un arrêt de travail</a:t>
            </a:r>
          </a:p>
        </p:txBody>
      </p:sp>
      <p:sp>
        <p:nvSpPr>
          <p:cNvPr id="23" name="Rectangle 22">
            <a:extLst>
              <a:ext uri="{FF2B5EF4-FFF2-40B4-BE49-F238E27FC236}">
                <a16:creationId xmlns:a16="http://schemas.microsoft.com/office/drawing/2014/main" id="{71BD7924-D6E1-9E71-C3AA-26C72D6A416B}"/>
              </a:ext>
            </a:extLst>
          </p:cNvPr>
          <p:cNvSpPr/>
          <p:nvPr/>
        </p:nvSpPr>
        <p:spPr>
          <a:xfrm>
            <a:off x="444223" y="1884422"/>
            <a:ext cx="3338047" cy="381423"/>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a:solidFill>
                  <a:schemeClr val="bg2">
                    <a:lumMod val="50000"/>
                  </a:schemeClr>
                </a:solidFill>
              </a:rPr>
              <a:t>Informe (ou fait informer) immédiatement son N+1 et le service RH de l’accident</a:t>
            </a:r>
          </a:p>
        </p:txBody>
      </p:sp>
      <p:cxnSp>
        <p:nvCxnSpPr>
          <p:cNvPr id="26" name="Connecteur droit avec flèche 25">
            <a:extLst>
              <a:ext uri="{FF2B5EF4-FFF2-40B4-BE49-F238E27FC236}">
                <a16:creationId xmlns:a16="http://schemas.microsoft.com/office/drawing/2014/main" id="{D6954C36-CDCC-B961-C9F5-4EC41774CC53}"/>
              </a:ext>
            </a:extLst>
          </p:cNvPr>
          <p:cNvCxnSpPr>
            <a:cxnSpLocks/>
            <a:stCxn id="20" idx="2"/>
            <a:endCxn id="23" idx="0"/>
          </p:cNvCxnSpPr>
          <p:nvPr/>
        </p:nvCxnSpPr>
        <p:spPr>
          <a:xfrm>
            <a:off x="2113247" y="1715104"/>
            <a:ext cx="0" cy="16931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5" name="Rectangle 24">
            <a:extLst>
              <a:ext uri="{FF2B5EF4-FFF2-40B4-BE49-F238E27FC236}">
                <a16:creationId xmlns:a16="http://schemas.microsoft.com/office/drawing/2014/main" id="{EE498BC5-5B20-1252-E5CB-85FAA8A6A37A}"/>
              </a:ext>
            </a:extLst>
          </p:cNvPr>
          <p:cNvSpPr/>
          <p:nvPr/>
        </p:nvSpPr>
        <p:spPr>
          <a:xfrm>
            <a:off x="444223" y="3284984"/>
            <a:ext cx="3338047" cy="538971"/>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a:solidFill>
                  <a:schemeClr val="bg2">
                    <a:lumMod val="50000"/>
                  </a:schemeClr>
                </a:solidFill>
              </a:rPr>
              <a:t>Transmet la déclaration d’accident le plus tôt possible (délai max. 15 jours) et le certificat médical initial</a:t>
            </a:r>
          </a:p>
        </p:txBody>
      </p:sp>
      <p:cxnSp>
        <p:nvCxnSpPr>
          <p:cNvPr id="46" name="Connecteur droit avec flèche 45">
            <a:extLst>
              <a:ext uri="{FF2B5EF4-FFF2-40B4-BE49-F238E27FC236}">
                <a16:creationId xmlns:a16="http://schemas.microsoft.com/office/drawing/2014/main" id="{F53108A8-0544-1987-049E-539BF5188B36}"/>
              </a:ext>
            </a:extLst>
          </p:cNvPr>
          <p:cNvCxnSpPr>
            <a:cxnSpLocks/>
            <a:stCxn id="23" idx="2"/>
            <a:endCxn id="57" idx="0"/>
          </p:cNvCxnSpPr>
          <p:nvPr/>
        </p:nvCxnSpPr>
        <p:spPr>
          <a:xfrm flipH="1">
            <a:off x="2113246" y="2265846"/>
            <a:ext cx="1" cy="15515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pic>
        <p:nvPicPr>
          <p:cNvPr id="17" name="Graphique 16" descr="Adresse de courrier avec un remplissage uni">
            <a:extLst>
              <a:ext uri="{FF2B5EF4-FFF2-40B4-BE49-F238E27FC236}">
                <a16:creationId xmlns:a16="http://schemas.microsoft.com/office/drawing/2014/main" id="{830C2E04-F15B-67CF-8902-50BF471A7DA0}"/>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3597144" y="2178874"/>
            <a:ext cx="181753" cy="181753"/>
          </a:xfrm>
          <a:prstGeom prst="rect">
            <a:avLst/>
          </a:prstGeom>
        </p:spPr>
      </p:pic>
      <p:sp>
        <p:nvSpPr>
          <p:cNvPr id="91" name="Ellipse 90">
            <a:extLst>
              <a:ext uri="{FF2B5EF4-FFF2-40B4-BE49-F238E27FC236}">
                <a16:creationId xmlns:a16="http://schemas.microsoft.com/office/drawing/2014/main" id="{CE421A4B-EFC8-9828-73A1-FFA16CEEBD62}"/>
              </a:ext>
            </a:extLst>
          </p:cNvPr>
          <p:cNvSpPr/>
          <p:nvPr/>
        </p:nvSpPr>
        <p:spPr>
          <a:xfrm>
            <a:off x="9985665" y="5972537"/>
            <a:ext cx="224620" cy="224620"/>
          </a:xfrm>
          <a:prstGeom prst="ellipse">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200">
              <a:solidFill>
                <a:schemeClr val="bg2">
                  <a:lumMod val="50000"/>
                </a:schemeClr>
              </a:solidFill>
            </a:endParaRPr>
          </a:p>
        </p:txBody>
      </p:sp>
      <p:cxnSp>
        <p:nvCxnSpPr>
          <p:cNvPr id="92" name="Connecteur droit avec flèche 91">
            <a:extLst>
              <a:ext uri="{FF2B5EF4-FFF2-40B4-BE49-F238E27FC236}">
                <a16:creationId xmlns:a16="http://schemas.microsoft.com/office/drawing/2014/main" id="{B1A5FC35-673A-EBA9-28F1-D7F41C1881C3}"/>
              </a:ext>
            </a:extLst>
          </p:cNvPr>
          <p:cNvCxnSpPr>
            <a:cxnSpLocks/>
            <a:stCxn id="110" idx="2"/>
            <a:endCxn id="91" idx="0"/>
          </p:cNvCxnSpPr>
          <p:nvPr/>
        </p:nvCxnSpPr>
        <p:spPr>
          <a:xfrm>
            <a:off x="10075595" y="5103556"/>
            <a:ext cx="22380" cy="86898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8" name="Espace réservé du contenu 2">
            <a:extLst>
              <a:ext uri="{FF2B5EF4-FFF2-40B4-BE49-F238E27FC236}">
                <a16:creationId xmlns:a16="http://schemas.microsoft.com/office/drawing/2014/main" id="{905FA26B-BC16-3007-F4EE-143F664073B9}"/>
              </a:ext>
            </a:extLst>
          </p:cNvPr>
          <p:cNvSpPr>
            <a:spLocks noGrp="1"/>
          </p:cNvSpPr>
          <p:nvPr>
            <p:ph sz="quarter" idx="10"/>
          </p:nvPr>
        </p:nvSpPr>
        <p:spPr>
          <a:xfrm>
            <a:off x="310817" y="118621"/>
            <a:ext cx="6070601" cy="216000"/>
          </a:xfrm>
        </p:spPr>
        <p:txBody>
          <a:bodyPr/>
          <a:lstStyle/>
          <a:p>
            <a:r>
              <a:rPr lang="fr-FR"/>
              <a:t>Ressources Humaines</a:t>
            </a:r>
          </a:p>
        </p:txBody>
      </p:sp>
      <p:pic>
        <p:nvPicPr>
          <p:cNvPr id="22" name="Graphique 21" descr="Téléphone avec un remplissage uni">
            <a:extLst>
              <a:ext uri="{FF2B5EF4-FFF2-40B4-BE49-F238E27FC236}">
                <a16:creationId xmlns:a16="http://schemas.microsoft.com/office/drawing/2014/main" id="{88E46C29-C9A5-502C-8FE7-58DA7E4C0DF4}"/>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3365647" y="2163202"/>
            <a:ext cx="241655" cy="241655"/>
          </a:xfrm>
          <a:prstGeom prst="rect">
            <a:avLst/>
          </a:prstGeom>
        </p:spPr>
      </p:pic>
      <p:sp>
        <p:nvSpPr>
          <p:cNvPr id="35" name="Rectangle 34">
            <a:extLst>
              <a:ext uri="{FF2B5EF4-FFF2-40B4-BE49-F238E27FC236}">
                <a16:creationId xmlns:a16="http://schemas.microsoft.com/office/drawing/2014/main" id="{D0798243-4E6B-9C9B-615D-C6C15841CA06}"/>
              </a:ext>
            </a:extLst>
          </p:cNvPr>
          <p:cNvSpPr/>
          <p:nvPr/>
        </p:nvSpPr>
        <p:spPr>
          <a:xfrm>
            <a:off x="444223" y="3961616"/>
            <a:ext cx="3338047" cy="538971"/>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050">
                <a:solidFill>
                  <a:schemeClr val="accent1"/>
                </a:solidFill>
              </a:rPr>
              <a:t>Lors des rendez-vous médicaux</a:t>
            </a:r>
          </a:p>
          <a:p>
            <a:pPr algn="ctr"/>
            <a:r>
              <a:rPr lang="fr-FR" sz="1200">
                <a:solidFill>
                  <a:schemeClr val="bg2">
                    <a:lumMod val="50000"/>
                  </a:schemeClr>
                </a:solidFill>
              </a:rPr>
              <a:t>Fournit à chaque praticien le certificat de prise en charge signé par le N+1 et le formulaire </a:t>
            </a:r>
            <a:r>
              <a:rPr lang="fr-FR" sz="1200" err="1">
                <a:solidFill>
                  <a:schemeClr val="bg2">
                    <a:lumMod val="50000"/>
                  </a:schemeClr>
                </a:solidFill>
              </a:rPr>
              <a:t>Sifac</a:t>
            </a:r>
            <a:endParaRPr lang="fr-FR" sz="1200">
              <a:solidFill>
                <a:schemeClr val="bg2">
                  <a:lumMod val="50000"/>
                </a:schemeClr>
              </a:solidFill>
            </a:endParaRPr>
          </a:p>
        </p:txBody>
      </p:sp>
      <p:sp>
        <p:nvSpPr>
          <p:cNvPr id="37" name="ZoneTexte 36">
            <a:extLst>
              <a:ext uri="{FF2B5EF4-FFF2-40B4-BE49-F238E27FC236}">
                <a16:creationId xmlns:a16="http://schemas.microsoft.com/office/drawing/2014/main" id="{DD52207B-F19E-2B53-38AF-D34E96839831}"/>
              </a:ext>
            </a:extLst>
          </p:cNvPr>
          <p:cNvSpPr txBox="1"/>
          <p:nvPr/>
        </p:nvSpPr>
        <p:spPr>
          <a:xfrm>
            <a:off x="4154231" y="6351120"/>
            <a:ext cx="3885771" cy="461665"/>
          </a:xfrm>
          <a:prstGeom prst="rect">
            <a:avLst/>
          </a:prstGeom>
          <a:noFill/>
        </p:spPr>
        <p:txBody>
          <a:bodyPr wrap="square" lIns="0" rIns="0" rtlCol="0">
            <a:spAutoFit/>
          </a:bodyPr>
          <a:lstStyle/>
          <a:p>
            <a:r>
              <a:rPr lang="fr-FR" sz="1200">
                <a:solidFill>
                  <a:schemeClr val="bg2">
                    <a:lumMod val="50000"/>
                  </a:schemeClr>
                </a:solidFill>
              </a:rPr>
              <a:t>NB. : Le collaborateur ne doit pas présenter sa carte vitale lors de la prise en charge</a:t>
            </a:r>
          </a:p>
        </p:txBody>
      </p:sp>
      <p:sp>
        <p:nvSpPr>
          <p:cNvPr id="45" name="Rectangle 44">
            <a:extLst>
              <a:ext uri="{FF2B5EF4-FFF2-40B4-BE49-F238E27FC236}">
                <a16:creationId xmlns:a16="http://schemas.microsoft.com/office/drawing/2014/main" id="{A7C89E69-33DF-5980-F703-FFAFB19EA42E}"/>
              </a:ext>
            </a:extLst>
          </p:cNvPr>
          <p:cNvSpPr/>
          <p:nvPr/>
        </p:nvSpPr>
        <p:spPr>
          <a:xfrm>
            <a:off x="444223" y="4649321"/>
            <a:ext cx="3338047" cy="1047370"/>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050">
                <a:solidFill>
                  <a:schemeClr val="accent1"/>
                </a:solidFill>
              </a:rPr>
              <a:t>Après les rendez-vous médicaux</a:t>
            </a:r>
          </a:p>
          <a:p>
            <a:pPr algn="ctr"/>
            <a:r>
              <a:rPr lang="fr-FR" sz="1200">
                <a:solidFill>
                  <a:schemeClr val="bg2">
                    <a:lumMod val="50000"/>
                  </a:schemeClr>
                </a:solidFill>
              </a:rPr>
              <a:t>Demande à se faire rembourser les frais médicaux auprès de l’Assistante de Direction en joignant le certificat de prise en charge complété par le praticien, les justificatifs (ordonnances, factures…)</a:t>
            </a:r>
          </a:p>
        </p:txBody>
      </p:sp>
      <p:cxnSp>
        <p:nvCxnSpPr>
          <p:cNvPr id="39" name="Connecteur droit avec flèche 38">
            <a:extLst>
              <a:ext uri="{FF2B5EF4-FFF2-40B4-BE49-F238E27FC236}">
                <a16:creationId xmlns:a16="http://schemas.microsoft.com/office/drawing/2014/main" id="{D08C3B72-C6DD-BEA6-0C21-ECBD3B0CEE88}"/>
              </a:ext>
            </a:extLst>
          </p:cNvPr>
          <p:cNvCxnSpPr>
            <a:cxnSpLocks/>
            <a:stCxn id="25" idx="2"/>
            <a:endCxn id="35" idx="0"/>
          </p:cNvCxnSpPr>
          <p:nvPr/>
        </p:nvCxnSpPr>
        <p:spPr>
          <a:xfrm>
            <a:off x="2113247" y="3823957"/>
            <a:ext cx="0" cy="13766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pic>
        <p:nvPicPr>
          <p:cNvPr id="49" name="Graphique 48" descr="Adresse de courrier avec un remplissage uni">
            <a:extLst>
              <a:ext uri="{FF2B5EF4-FFF2-40B4-BE49-F238E27FC236}">
                <a16:creationId xmlns:a16="http://schemas.microsoft.com/office/drawing/2014/main" id="{FAABB941-68A8-5D76-F3FB-FEB9C2DDB65A}"/>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3597144" y="5623511"/>
            <a:ext cx="181753" cy="181753"/>
          </a:xfrm>
          <a:prstGeom prst="rect">
            <a:avLst/>
          </a:prstGeom>
        </p:spPr>
      </p:pic>
      <p:cxnSp>
        <p:nvCxnSpPr>
          <p:cNvPr id="54" name="Connecteur droit avec flèche 53">
            <a:extLst>
              <a:ext uri="{FF2B5EF4-FFF2-40B4-BE49-F238E27FC236}">
                <a16:creationId xmlns:a16="http://schemas.microsoft.com/office/drawing/2014/main" id="{311A3846-6E20-1EC0-87DE-E67E94F9BE4E}"/>
              </a:ext>
            </a:extLst>
          </p:cNvPr>
          <p:cNvCxnSpPr>
            <a:cxnSpLocks/>
            <a:stCxn id="35" idx="2"/>
            <a:endCxn id="45" idx="0"/>
          </p:cNvCxnSpPr>
          <p:nvPr/>
        </p:nvCxnSpPr>
        <p:spPr>
          <a:xfrm>
            <a:off x="2113247" y="4500587"/>
            <a:ext cx="0" cy="14873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57" name="Organigramme : Décision 56">
            <a:extLst>
              <a:ext uri="{FF2B5EF4-FFF2-40B4-BE49-F238E27FC236}">
                <a16:creationId xmlns:a16="http://schemas.microsoft.com/office/drawing/2014/main" id="{6813A790-BFDD-B63A-D829-4EA09B30E58E}"/>
              </a:ext>
            </a:extLst>
          </p:cNvPr>
          <p:cNvSpPr/>
          <p:nvPr/>
        </p:nvSpPr>
        <p:spPr>
          <a:xfrm>
            <a:off x="1331707" y="2420997"/>
            <a:ext cx="1563077" cy="348361"/>
          </a:xfrm>
          <a:prstGeom prst="flowChartDecision">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a:solidFill>
                  <a:schemeClr val="bg2">
                    <a:lumMod val="50000"/>
                  </a:schemeClr>
                </a:solidFill>
              </a:rPr>
              <a:t>Arrêt de travail ?</a:t>
            </a:r>
          </a:p>
        </p:txBody>
      </p:sp>
      <p:sp>
        <p:nvSpPr>
          <p:cNvPr id="58" name="Rectangle 57">
            <a:extLst>
              <a:ext uri="{FF2B5EF4-FFF2-40B4-BE49-F238E27FC236}">
                <a16:creationId xmlns:a16="http://schemas.microsoft.com/office/drawing/2014/main" id="{3193AFD8-A193-A6A9-C4E1-32F7E30C6497}"/>
              </a:ext>
            </a:extLst>
          </p:cNvPr>
          <p:cNvSpPr/>
          <p:nvPr/>
        </p:nvSpPr>
        <p:spPr>
          <a:xfrm>
            <a:off x="444221" y="2935676"/>
            <a:ext cx="3338047" cy="261536"/>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a:solidFill>
                  <a:schemeClr val="bg2">
                    <a:lumMod val="50000"/>
                  </a:schemeClr>
                </a:solidFill>
              </a:rPr>
              <a:t>Transmet l’arrêt de travail au service RH sous 48h</a:t>
            </a:r>
          </a:p>
        </p:txBody>
      </p:sp>
      <p:cxnSp>
        <p:nvCxnSpPr>
          <p:cNvPr id="64" name="Connecteur droit avec flèche 63">
            <a:extLst>
              <a:ext uri="{FF2B5EF4-FFF2-40B4-BE49-F238E27FC236}">
                <a16:creationId xmlns:a16="http://schemas.microsoft.com/office/drawing/2014/main" id="{48417022-B44B-3755-7833-51DD63038635}"/>
              </a:ext>
            </a:extLst>
          </p:cNvPr>
          <p:cNvCxnSpPr>
            <a:cxnSpLocks/>
            <a:stCxn id="57" idx="2"/>
            <a:endCxn id="58" idx="0"/>
          </p:cNvCxnSpPr>
          <p:nvPr/>
        </p:nvCxnSpPr>
        <p:spPr>
          <a:xfrm flipH="1">
            <a:off x="2113245" y="2769357"/>
            <a:ext cx="1" cy="16632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66" name="Connecteur droit avec flèche 65">
            <a:extLst>
              <a:ext uri="{FF2B5EF4-FFF2-40B4-BE49-F238E27FC236}">
                <a16:creationId xmlns:a16="http://schemas.microsoft.com/office/drawing/2014/main" id="{06C0612C-1CC3-962C-BA60-C41F51514824}"/>
              </a:ext>
            </a:extLst>
          </p:cNvPr>
          <p:cNvCxnSpPr>
            <a:cxnSpLocks/>
            <a:stCxn id="58" idx="2"/>
            <a:endCxn id="25" idx="0"/>
          </p:cNvCxnSpPr>
          <p:nvPr/>
        </p:nvCxnSpPr>
        <p:spPr>
          <a:xfrm>
            <a:off x="2113245" y="3197212"/>
            <a:ext cx="2" cy="8777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89" name="Rectangle 88">
            <a:extLst>
              <a:ext uri="{FF2B5EF4-FFF2-40B4-BE49-F238E27FC236}">
                <a16:creationId xmlns:a16="http://schemas.microsoft.com/office/drawing/2014/main" id="{DD809F11-F897-09A6-BEBE-A219C072CFC5}"/>
              </a:ext>
            </a:extLst>
          </p:cNvPr>
          <p:cNvSpPr/>
          <p:nvPr/>
        </p:nvSpPr>
        <p:spPr>
          <a:xfrm>
            <a:off x="4425693" y="1813083"/>
            <a:ext cx="3338047" cy="524099"/>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a:solidFill>
                  <a:schemeClr val="bg2">
                    <a:lumMod val="50000"/>
                  </a:schemeClr>
                </a:solidFill>
              </a:rPr>
              <a:t>Transmet au service RH et collaborateur la déclaration d’accident signée et le certificat de prise en charge</a:t>
            </a:r>
          </a:p>
        </p:txBody>
      </p:sp>
      <p:cxnSp>
        <p:nvCxnSpPr>
          <p:cNvPr id="94" name="Connecteur droit avec flèche 93">
            <a:extLst>
              <a:ext uri="{FF2B5EF4-FFF2-40B4-BE49-F238E27FC236}">
                <a16:creationId xmlns:a16="http://schemas.microsoft.com/office/drawing/2014/main" id="{03150289-6C85-AA40-1B8F-C74932DBF2A0}"/>
              </a:ext>
            </a:extLst>
          </p:cNvPr>
          <p:cNvCxnSpPr>
            <a:cxnSpLocks/>
            <a:stCxn id="23" idx="3"/>
            <a:endCxn id="89" idx="1"/>
          </p:cNvCxnSpPr>
          <p:nvPr/>
        </p:nvCxnSpPr>
        <p:spPr>
          <a:xfrm flipV="1">
            <a:off x="3782269" y="2075136"/>
            <a:ext cx="643425" cy="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97" name="Organigramme : Décision 96">
            <a:extLst>
              <a:ext uri="{FF2B5EF4-FFF2-40B4-BE49-F238E27FC236}">
                <a16:creationId xmlns:a16="http://schemas.microsoft.com/office/drawing/2014/main" id="{5AD6C0E5-25C7-136D-3C1B-3C0740EBFE8E}"/>
              </a:ext>
            </a:extLst>
          </p:cNvPr>
          <p:cNvSpPr/>
          <p:nvPr/>
        </p:nvSpPr>
        <p:spPr>
          <a:xfrm>
            <a:off x="444222" y="5910669"/>
            <a:ext cx="1419311" cy="348361"/>
          </a:xfrm>
          <a:prstGeom prst="flowChartDecision">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a:solidFill>
                  <a:schemeClr val="bg2">
                    <a:lumMod val="50000"/>
                  </a:schemeClr>
                </a:solidFill>
              </a:rPr>
              <a:t>Reprise ?</a:t>
            </a:r>
          </a:p>
        </p:txBody>
      </p:sp>
      <p:sp>
        <p:nvSpPr>
          <p:cNvPr id="98" name="Rectangle 97">
            <a:extLst>
              <a:ext uri="{FF2B5EF4-FFF2-40B4-BE49-F238E27FC236}">
                <a16:creationId xmlns:a16="http://schemas.microsoft.com/office/drawing/2014/main" id="{EDE964BD-6C94-18CF-FAEC-498ECC7EA05A}"/>
              </a:ext>
            </a:extLst>
          </p:cNvPr>
          <p:cNvSpPr/>
          <p:nvPr/>
        </p:nvSpPr>
        <p:spPr>
          <a:xfrm>
            <a:off x="2206337" y="5909486"/>
            <a:ext cx="1523252" cy="350727"/>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a:solidFill>
                  <a:schemeClr val="bg2">
                    <a:lumMod val="50000"/>
                  </a:schemeClr>
                </a:solidFill>
              </a:rPr>
              <a:t>Transmet le certificat médical final</a:t>
            </a:r>
          </a:p>
        </p:txBody>
      </p:sp>
      <p:cxnSp>
        <p:nvCxnSpPr>
          <p:cNvPr id="100" name="Connecteur droit avec flèche 99">
            <a:extLst>
              <a:ext uri="{FF2B5EF4-FFF2-40B4-BE49-F238E27FC236}">
                <a16:creationId xmlns:a16="http://schemas.microsoft.com/office/drawing/2014/main" id="{3B4D5023-F1A1-6435-EAD5-08AEC833FFC4}"/>
              </a:ext>
            </a:extLst>
          </p:cNvPr>
          <p:cNvCxnSpPr>
            <a:stCxn id="97" idx="3"/>
            <a:endCxn id="98" idx="1"/>
          </p:cNvCxnSpPr>
          <p:nvPr/>
        </p:nvCxnSpPr>
        <p:spPr>
          <a:xfrm>
            <a:off x="1863530" y="6084847"/>
            <a:ext cx="342807"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02" name="Connecteur : en angle 101">
            <a:extLst>
              <a:ext uri="{FF2B5EF4-FFF2-40B4-BE49-F238E27FC236}">
                <a16:creationId xmlns:a16="http://schemas.microsoft.com/office/drawing/2014/main" id="{3100E2AE-A171-3EFD-52FB-31B6014FEE33}"/>
              </a:ext>
            </a:extLst>
          </p:cNvPr>
          <p:cNvCxnSpPr>
            <a:cxnSpLocks/>
            <a:stCxn id="45" idx="2"/>
            <a:endCxn id="97" idx="0"/>
          </p:cNvCxnSpPr>
          <p:nvPr/>
        </p:nvCxnSpPr>
        <p:spPr>
          <a:xfrm rot="5400000">
            <a:off x="1526574" y="5323996"/>
            <a:ext cx="213978" cy="959369"/>
          </a:xfrm>
          <a:prstGeom prst="bentConnector3">
            <a:avLst/>
          </a:prstGeom>
          <a:ln>
            <a:tailEnd type="triangle"/>
          </a:ln>
        </p:spPr>
        <p:style>
          <a:lnRef idx="1">
            <a:schemeClr val="accent1"/>
          </a:lnRef>
          <a:fillRef idx="0">
            <a:schemeClr val="accent1"/>
          </a:fillRef>
          <a:effectRef idx="0">
            <a:schemeClr val="accent1"/>
          </a:effectRef>
          <a:fontRef idx="minor">
            <a:schemeClr val="tx1"/>
          </a:fontRef>
        </p:style>
      </p:cxnSp>
      <p:sp>
        <p:nvSpPr>
          <p:cNvPr id="103" name="Rectangle 102">
            <a:extLst>
              <a:ext uri="{FF2B5EF4-FFF2-40B4-BE49-F238E27FC236}">
                <a16:creationId xmlns:a16="http://schemas.microsoft.com/office/drawing/2014/main" id="{A0DEEED5-0452-4043-9F16-E7027AB789B0}"/>
              </a:ext>
            </a:extLst>
          </p:cNvPr>
          <p:cNvSpPr/>
          <p:nvPr/>
        </p:nvSpPr>
        <p:spPr>
          <a:xfrm>
            <a:off x="8406571" y="1813083"/>
            <a:ext cx="3338047" cy="524099"/>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a:solidFill>
                  <a:schemeClr val="bg2">
                    <a:lumMod val="50000"/>
                  </a:schemeClr>
                </a:solidFill>
              </a:rPr>
              <a:t>Réceptionne et vérifie la déclaration, le certificat de prise en charge, les pièces justificatives</a:t>
            </a:r>
          </a:p>
        </p:txBody>
      </p:sp>
      <p:sp>
        <p:nvSpPr>
          <p:cNvPr id="104" name="Rectangle 103">
            <a:extLst>
              <a:ext uri="{FF2B5EF4-FFF2-40B4-BE49-F238E27FC236}">
                <a16:creationId xmlns:a16="http://schemas.microsoft.com/office/drawing/2014/main" id="{1DFF0907-AA3F-7BF2-A501-FC259924C63B}"/>
              </a:ext>
            </a:extLst>
          </p:cNvPr>
          <p:cNvSpPr/>
          <p:nvPr/>
        </p:nvSpPr>
        <p:spPr>
          <a:xfrm>
            <a:off x="8406571" y="2517672"/>
            <a:ext cx="3338047" cy="262049"/>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a:solidFill>
                  <a:schemeClr val="bg2">
                    <a:lumMod val="50000"/>
                  </a:schemeClr>
                </a:solidFill>
              </a:rPr>
              <a:t>Décide de l’imputabilité au service</a:t>
            </a:r>
          </a:p>
        </p:txBody>
      </p:sp>
      <p:sp>
        <p:nvSpPr>
          <p:cNvPr id="105" name="Rectangle 104">
            <a:extLst>
              <a:ext uri="{FF2B5EF4-FFF2-40B4-BE49-F238E27FC236}">
                <a16:creationId xmlns:a16="http://schemas.microsoft.com/office/drawing/2014/main" id="{6EA9C8A4-457E-2FE6-FEC5-C4AE716EC0CE}"/>
              </a:ext>
            </a:extLst>
          </p:cNvPr>
          <p:cNvSpPr/>
          <p:nvPr/>
        </p:nvSpPr>
        <p:spPr>
          <a:xfrm>
            <a:off x="8406571" y="2960209"/>
            <a:ext cx="3338047" cy="262049"/>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a:solidFill>
                  <a:schemeClr val="bg2">
                    <a:lumMod val="50000"/>
                  </a:schemeClr>
                </a:solidFill>
              </a:rPr>
              <a:t>Edite l’arrêté d’imputabilité au service</a:t>
            </a:r>
          </a:p>
        </p:txBody>
      </p:sp>
      <p:sp>
        <p:nvSpPr>
          <p:cNvPr id="106" name="Rectangle 105">
            <a:extLst>
              <a:ext uri="{FF2B5EF4-FFF2-40B4-BE49-F238E27FC236}">
                <a16:creationId xmlns:a16="http://schemas.microsoft.com/office/drawing/2014/main" id="{F86AAB3F-64BE-0C4A-3C99-18CE771AB1B4}"/>
              </a:ext>
            </a:extLst>
          </p:cNvPr>
          <p:cNvSpPr/>
          <p:nvPr/>
        </p:nvSpPr>
        <p:spPr>
          <a:xfrm>
            <a:off x="8406571" y="3402746"/>
            <a:ext cx="3338047" cy="262049"/>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a:solidFill>
                  <a:schemeClr val="bg2">
                    <a:lumMod val="50000"/>
                  </a:schemeClr>
                </a:solidFill>
              </a:rPr>
              <a:t>Transmet l’arrêté d’imputabilité au collaborateur</a:t>
            </a:r>
          </a:p>
        </p:txBody>
      </p:sp>
      <p:sp>
        <p:nvSpPr>
          <p:cNvPr id="107" name="Rectangle 106">
            <a:extLst>
              <a:ext uri="{FF2B5EF4-FFF2-40B4-BE49-F238E27FC236}">
                <a16:creationId xmlns:a16="http://schemas.microsoft.com/office/drawing/2014/main" id="{E86C4F26-CF99-9AEF-8696-D718AC399295}"/>
              </a:ext>
            </a:extLst>
          </p:cNvPr>
          <p:cNvSpPr/>
          <p:nvPr/>
        </p:nvSpPr>
        <p:spPr>
          <a:xfrm>
            <a:off x="8406571" y="3845280"/>
            <a:ext cx="3338047" cy="373203"/>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050">
                <a:solidFill>
                  <a:schemeClr val="accent1"/>
                </a:solidFill>
              </a:rPr>
              <a:t>Si il y a un Arrêt de travail</a:t>
            </a:r>
          </a:p>
          <a:p>
            <a:pPr algn="ctr"/>
            <a:r>
              <a:rPr lang="fr-FR" sz="1200">
                <a:solidFill>
                  <a:schemeClr val="bg2">
                    <a:lumMod val="50000"/>
                  </a:schemeClr>
                </a:solidFill>
              </a:rPr>
              <a:t>Edite l’arrêté de CITIS*</a:t>
            </a:r>
          </a:p>
        </p:txBody>
      </p:sp>
      <p:sp>
        <p:nvSpPr>
          <p:cNvPr id="108" name="ZoneTexte 107">
            <a:extLst>
              <a:ext uri="{FF2B5EF4-FFF2-40B4-BE49-F238E27FC236}">
                <a16:creationId xmlns:a16="http://schemas.microsoft.com/office/drawing/2014/main" id="{D65A4EED-BBCD-A64F-5743-CC87E392C1C0}"/>
              </a:ext>
            </a:extLst>
          </p:cNvPr>
          <p:cNvSpPr txBox="1"/>
          <p:nvPr/>
        </p:nvSpPr>
        <p:spPr>
          <a:xfrm>
            <a:off x="8155091" y="6361538"/>
            <a:ext cx="3861343" cy="276999"/>
          </a:xfrm>
          <a:prstGeom prst="rect">
            <a:avLst/>
          </a:prstGeom>
          <a:noFill/>
        </p:spPr>
        <p:txBody>
          <a:bodyPr wrap="square" lIns="0" rIns="0" rtlCol="0">
            <a:spAutoFit/>
          </a:bodyPr>
          <a:lstStyle/>
          <a:p>
            <a:r>
              <a:rPr lang="fr-FR" sz="1200">
                <a:solidFill>
                  <a:schemeClr val="bg2">
                    <a:lumMod val="50000"/>
                  </a:schemeClr>
                </a:solidFill>
              </a:rPr>
              <a:t>*Congé pour Invalidité Imputable au Service</a:t>
            </a:r>
          </a:p>
        </p:txBody>
      </p:sp>
      <p:sp>
        <p:nvSpPr>
          <p:cNvPr id="109" name="Rectangle 108">
            <a:extLst>
              <a:ext uri="{FF2B5EF4-FFF2-40B4-BE49-F238E27FC236}">
                <a16:creationId xmlns:a16="http://schemas.microsoft.com/office/drawing/2014/main" id="{5C87117B-BA3C-B089-170C-6451CEEA7FD6}"/>
              </a:ext>
            </a:extLst>
          </p:cNvPr>
          <p:cNvSpPr/>
          <p:nvPr/>
        </p:nvSpPr>
        <p:spPr>
          <a:xfrm>
            <a:off x="8406571" y="4398973"/>
            <a:ext cx="3338047" cy="262049"/>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a:solidFill>
                  <a:schemeClr val="bg2">
                    <a:lumMod val="50000"/>
                  </a:schemeClr>
                </a:solidFill>
              </a:rPr>
              <a:t>Met à jour </a:t>
            </a:r>
            <a:r>
              <a:rPr lang="fr-FR" sz="1200" err="1">
                <a:solidFill>
                  <a:schemeClr val="bg2">
                    <a:lumMod val="50000"/>
                  </a:schemeClr>
                </a:solidFill>
              </a:rPr>
              <a:t>Ohris</a:t>
            </a:r>
            <a:endParaRPr lang="fr-FR" sz="1200">
              <a:solidFill>
                <a:schemeClr val="bg2">
                  <a:lumMod val="50000"/>
                </a:schemeClr>
              </a:solidFill>
            </a:endParaRPr>
          </a:p>
        </p:txBody>
      </p:sp>
      <p:sp>
        <p:nvSpPr>
          <p:cNvPr id="110" name="Rectangle 109">
            <a:extLst>
              <a:ext uri="{FF2B5EF4-FFF2-40B4-BE49-F238E27FC236}">
                <a16:creationId xmlns:a16="http://schemas.microsoft.com/office/drawing/2014/main" id="{F0C923C3-369D-5D7B-1A17-1A315D53F7C3}"/>
              </a:ext>
            </a:extLst>
          </p:cNvPr>
          <p:cNvSpPr/>
          <p:nvPr/>
        </p:nvSpPr>
        <p:spPr>
          <a:xfrm>
            <a:off x="8406571" y="4841509"/>
            <a:ext cx="3338047" cy="262049"/>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a:solidFill>
                  <a:schemeClr val="bg2">
                    <a:lumMod val="50000"/>
                  </a:schemeClr>
                </a:solidFill>
              </a:rPr>
              <a:t>Assure le maintien du salaire</a:t>
            </a:r>
          </a:p>
        </p:txBody>
      </p:sp>
      <p:cxnSp>
        <p:nvCxnSpPr>
          <p:cNvPr id="114" name="Connecteur : en angle 113">
            <a:extLst>
              <a:ext uri="{FF2B5EF4-FFF2-40B4-BE49-F238E27FC236}">
                <a16:creationId xmlns:a16="http://schemas.microsoft.com/office/drawing/2014/main" id="{C659026E-20A9-A1AF-3905-D8E4F1B6656A}"/>
              </a:ext>
            </a:extLst>
          </p:cNvPr>
          <p:cNvCxnSpPr>
            <a:stCxn id="89" idx="2"/>
            <a:endCxn id="57" idx="3"/>
          </p:cNvCxnSpPr>
          <p:nvPr/>
        </p:nvCxnSpPr>
        <p:spPr>
          <a:xfrm rot="5400000">
            <a:off x="4365753" y="866213"/>
            <a:ext cx="257995" cy="3199935"/>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16" name="Connecteur droit avec flèche 115">
            <a:extLst>
              <a:ext uri="{FF2B5EF4-FFF2-40B4-BE49-F238E27FC236}">
                <a16:creationId xmlns:a16="http://schemas.microsoft.com/office/drawing/2014/main" id="{28C5DEAF-8A50-1CB2-22D1-1E7952AB6079}"/>
              </a:ext>
            </a:extLst>
          </p:cNvPr>
          <p:cNvCxnSpPr>
            <a:stCxn id="89" idx="3"/>
            <a:endCxn id="103" idx="1"/>
          </p:cNvCxnSpPr>
          <p:nvPr/>
        </p:nvCxnSpPr>
        <p:spPr>
          <a:xfrm>
            <a:off x="7763737" y="2075132"/>
            <a:ext cx="642835"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23" name="Connecteur droit avec flèche 122">
            <a:extLst>
              <a:ext uri="{FF2B5EF4-FFF2-40B4-BE49-F238E27FC236}">
                <a16:creationId xmlns:a16="http://schemas.microsoft.com/office/drawing/2014/main" id="{F3C00FC0-F2FA-6A04-B6FA-C764196E75A9}"/>
              </a:ext>
            </a:extLst>
          </p:cNvPr>
          <p:cNvCxnSpPr>
            <a:cxnSpLocks/>
            <a:stCxn id="107" idx="2"/>
            <a:endCxn id="109" idx="0"/>
          </p:cNvCxnSpPr>
          <p:nvPr/>
        </p:nvCxnSpPr>
        <p:spPr>
          <a:xfrm>
            <a:off x="10075595" y="4218484"/>
            <a:ext cx="0" cy="18048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25" name="Connecteur droit avec flèche 124">
            <a:extLst>
              <a:ext uri="{FF2B5EF4-FFF2-40B4-BE49-F238E27FC236}">
                <a16:creationId xmlns:a16="http://schemas.microsoft.com/office/drawing/2014/main" id="{7F120385-5004-22B0-97CD-D0250E7EEA33}"/>
              </a:ext>
            </a:extLst>
          </p:cNvPr>
          <p:cNvCxnSpPr>
            <a:cxnSpLocks/>
            <a:stCxn id="103" idx="2"/>
            <a:endCxn id="104" idx="0"/>
          </p:cNvCxnSpPr>
          <p:nvPr/>
        </p:nvCxnSpPr>
        <p:spPr>
          <a:xfrm>
            <a:off x="10075595" y="2337182"/>
            <a:ext cx="0" cy="18048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27" name="Connecteur droit avec flèche 126">
            <a:extLst>
              <a:ext uri="{FF2B5EF4-FFF2-40B4-BE49-F238E27FC236}">
                <a16:creationId xmlns:a16="http://schemas.microsoft.com/office/drawing/2014/main" id="{3022A276-DF9B-4358-4805-BC09EEBC402A}"/>
              </a:ext>
            </a:extLst>
          </p:cNvPr>
          <p:cNvCxnSpPr>
            <a:cxnSpLocks/>
            <a:stCxn id="104" idx="2"/>
            <a:endCxn id="105" idx="0"/>
          </p:cNvCxnSpPr>
          <p:nvPr/>
        </p:nvCxnSpPr>
        <p:spPr>
          <a:xfrm>
            <a:off x="10075595" y="2779720"/>
            <a:ext cx="0" cy="18048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29" name="Connecteur droit avec flèche 128">
            <a:extLst>
              <a:ext uri="{FF2B5EF4-FFF2-40B4-BE49-F238E27FC236}">
                <a16:creationId xmlns:a16="http://schemas.microsoft.com/office/drawing/2014/main" id="{AF50A444-0D5B-8E59-94F6-AF8728CC23DB}"/>
              </a:ext>
            </a:extLst>
          </p:cNvPr>
          <p:cNvCxnSpPr>
            <a:cxnSpLocks/>
            <a:stCxn id="105" idx="2"/>
            <a:endCxn id="106" idx="0"/>
          </p:cNvCxnSpPr>
          <p:nvPr/>
        </p:nvCxnSpPr>
        <p:spPr>
          <a:xfrm>
            <a:off x="10075595" y="3222257"/>
            <a:ext cx="0" cy="18048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31" name="Connecteur droit avec flèche 130">
            <a:extLst>
              <a:ext uri="{FF2B5EF4-FFF2-40B4-BE49-F238E27FC236}">
                <a16:creationId xmlns:a16="http://schemas.microsoft.com/office/drawing/2014/main" id="{A09E2F09-47F0-9D30-4FB7-336DAAF78B21}"/>
              </a:ext>
            </a:extLst>
          </p:cNvPr>
          <p:cNvCxnSpPr>
            <a:cxnSpLocks/>
            <a:stCxn id="106" idx="2"/>
            <a:endCxn id="107" idx="0"/>
          </p:cNvCxnSpPr>
          <p:nvPr/>
        </p:nvCxnSpPr>
        <p:spPr>
          <a:xfrm>
            <a:off x="10075595" y="3664793"/>
            <a:ext cx="0" cy="18048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33" name="Connecteur droit avec flèche 132">
            <a:extLst>
              <a:ext uri="{FF2B5EF4-FFF2-40B4-BE49-F238E27FC236}">
                <a16:creationId xmlns:a16="http://schemas.microsoft.com/office/drawing/2014/main" id="{2F69D776-2A17-7D36-C4A3-0CA463FE596C}"/>
              </a:ext>
            </a:extLst>
          </p:cNvPr>
          <p:cNvCxnSpPr>
            <a:cxnSpLocks/>
            <a:stCxn id="109" idx="2"/>
            <a:endCxn id="110" idx="0"/>
          </p:cNvCxnSpPr>
          <p:nvPr/>
        </p:nvCxnSpPr>
        <p:spPr>
          <a:xfrm>
            <a:off x="10075595" y="4661022"/>
            <a:ext cx="0" cy="18048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50" name="Connecteur droit avec flèche 149">
            <a:extLst>
              <a:ext uri="{FF2B5EF4-FFF2-40B4-BE49-F238E27FC236}">
                <a16:creationId xmlns:a16="http://schemas.microsoft.com/office/drawing/2014/main" id="{A34FF940-AFAB-E1ED-8773-B23C25EAC5E1}"/>
              </a:ext>
            </a:extLst>
          </p:cNvPr>
          <p:cNvCxnSpPr>
            <a:stCxn id="98" idx="3"/>
            <a:endCxn id="91" idx="2"/>
          </p:cNvCxnSpPr>
          <p:nvPr/>
        </p:nvCxnSpPr>
        <p:spPr>
          <a:xfrm flipV="1">
            <a:off x="3729589" y="6084849"/>
            <a:ext cx="6256076" cy="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pic>
        <p:nvPicPr>
          <p:cNvPr id="157" name="Graphique 156" descr="Adresse de courrier avec un remplissage uni">
            <a:extLst>
              <a:ext uri="{FF2B5EF4-FFF2-40B4-BE49-F238E27FC236}">
                <a16:creationId xmlns:a16="http://schemas.microsoft.com/office/drawing/2014/main" id="{3D04ABCD-C4CE-B391-9491-7F86CFEA7888}"/>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3597144" y="3100394"/>
            <a:ext cx="181753" cy="181753"/>
          </a:xfrm>
          <a:prstGeom prst="rect">
            <a:avLst/>
          </a:prstGeom>
        </p:spPr>
      </p:pic>
      <p:pic>
        <p:nvPicPr>
          <p:cNvPr id="158" name="Graphique 157" descr="Adresse de courrier avec un remplissage uni">
            <a:extLst>
              <a:ext uri="{FF2B5EF4-FFF2-40B4-BE49-F238E27FC236}">
                <a16:creationId xmlns:a16="http://schemas.microsoft.com/office/drawing/2014/main" id="{F268401A-2EB8-766A-E6A5-533C97BB66F6}"/>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3597144" y="3730583"/>
            <a:ext cx="181753" cy="181753"/>
          </a:xfrm>
          <a:prstGeom prst="rect">
            <a:avLst/>
          </a:prstGeom>
        </p:spPr>
      </p:pic>
      <p:pic>
        <p:nvPicPr>
          <p:cNvPr id="159" name="Graphique 158" descr="Adresse de courrier avec un remplissage uni">
            <a:extLst>
              <a:ext uri="{FF2B5EF4-FFF2-40B4-BE49-F238E27FC236}">
                <a16:creationId xmlns:a16="http://schemas.microsoft.com/office/drawing/2014/main" id="{C86A7D88-C53C-0545-C06F-3FC17E684A53}"/>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7581986" y="2239242"/>
            <a:ext cx="181753" cy="181753"/>
          </a:xfrm>
          <a:prstGeom prst="rect">
            <a:avLst/>
          </a:prstGeom>
        </p:spPr>
      </p:pic>
      <p:pic>
        <p:nvPicPr>
          <p:cNvPr id="160" name="Graphique 159" descr="Adresse de courrier avec un remplissage uni">
            <a:extLst>
              <a:ext uri="{FF2B5EF4-FFF2-40B4-BE49-F238E27FC236}">
                <a16:creationId xmlns:a16="http://schemas.microsoft.com/office/drawing/2014/main" id="{F432AF76-B1D0-B1E7-01CE-784802BAC869}"/>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1562865" y="3559713"/>
            <a:ext cx="181753" cy="181753"/>
          </a:xfrm>
          <a:prstGeom prst="rect">
            <a:avLst/>
          </a:prstGeom>
        </p:spPr>
      </p:pic>
    </p:spTree>
    <p:extLst>
      <p:ext uri="{BB962C8B-B14F-4D97-AF65-F5344CB8AC3E}">
        <p14:creationId xmlns:p14="http://schemas.microsoft.com/office/powerpoint/2010/main" val="3948202448"/>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1CD3D55-511D-70A7-C911-055F471C9ABB}"/>
            </a:ext>
          </a:extLst>
        </p:cNvPr>
        <p:cNvGrpSpPr/>
        <p:nvPr/>
      </p:nvGrpSpPr>
      <p:grpSpPr>
        <a:xfrm>
          <a:off x="0" y="0"/>
          <a:ext cx="0" cy="0"/>
          <a:chOff x="0" y="0"/>
          <a:chExt cx="0" cy="0"/>
        </a:xfrm>
      </p:grpSpPr>
      <p:sp>
        <p:nvSpPr>
          <p:cNvPr id="2" name="Titre 1">
            <a:extLst>
              <a:ext uri="{FF2B5EF4-FFF2-40B4-BE49-F238E27FC236}">
                <a16:creationId xmlns:a16="http://schemas.microsoft.com/office/drawing/2014/main" id="{DD5C119A-4419-0B03-FB1E-475ECBD6CAFE}"/>
              </a:ext>
            </a:extLst>
          </p:cNvPr>
          <p:cNvSpPr>
            <a:spLocks noGrp="1"/>
          </p:cNvSpPr>
          <p:nvPr>
            <p:ph type="title"/>
          </p:nvPr>
        </p:nvSpPr>
        <p:spPr/>
        <p:txBody>
          <a:bodyPr/>
          <a:lstStyle/>
          <a:p>
            <a:r>
              <a:rPr lang="fr-FR"/>
              <a:t>Déclaration de prolongation en cas d’accident de service / trajet – Titulaire </a:t>
            </a:r>
          </a:p>
        </p:txBody>
      </p:sp>
      <p:sp>
        <p:nvSpPr>
          <p:cNvPr id="28" name="Espace réservé du contenu 2">
            <a:extLst>
              <a:ext uri="{FF2B5EF4-FFF2-40B4-BE49-F238E27FC236}">
                <a16:creationId xmlns:a16="http://schemas.microsoft.com/office/drawing/2014/main" id="{EFF2A35F-F407-7C33-1181-9D568E4C46F7}"/>
              </a:ext>
            </a:extLst>
          </p:cNvPr>
          <p:cNvSpPr>
            <a:spLocks noGrp="1"/>
          </p:cNvSpPr>
          <p:nvPr>
            <p:ph sz="quarter" idx="10"/>
          </p:nvPr>
        </p:nvSpPr>
        <p:spPr>
          <a:xfrm>
            <a:off x="310817" y="118621"/>
            <a:ext cx="6070601" cy="216000"/>
          </a:xfrm>
        </p:spPr>
        <p:txBody>
          <a:bodyPr/>
          <a:lstStyle/>
          <a:p>
            <a:r>
              <a:rPr lang="fr-FR"/>
              <a:t>Ressources Humaines</a:t>
            </a:r>
          </a:p>
        </p:txBody>
      </p:sp>
      <p:grpSp>
        <p:nvGrpSpPr>
          <p:cNvPr id="74" name="Groupe 73">
            <a:extLst>
              <a:ext uri="{FF2B5EF4-FFF2-40B4-BE49-F238E27FC236}">
                <a16:creationId xmlns:a16="http://schemas.microsoft.com/office/drawing/2014/main" id="{23F1004A-80DB-F340-673D-66814C925A7E}"/>
              </a:ext>
            </a:extLst>
          </p:cNvPr>
          <p:cNvGrpSpPr>
            <a:grpSpLocks/>
          </p:cNvGrpSpPr>
          <p:nvPr/>
        </p:nvGrpSpPr>
        <p:grpSpPr>
          <a:xfrm>
            <a:off x="6160769" y="1033883"/>
            <a:ext cx="3888000" cy="5302096"/>
            <a:chOff x="1808798" y="1917205"/>
            <a:chExt cx="1613979" cy="3046185"/>
          </a:xfrm>
        </p:grpSpPr>
        <p:sp>
          <p:nvSpPr>
            <p:cNvPr id="76" name="Rectangle 75">
              <a:extLst>
                <a:ext uri="{FF2B5EF4-FFF2-40B4-BE49-F238E27FC236}">
                  <a16:creationId xmlns:a16="http://schemas.microsoft.com/office/drawing/2014/main" id="{EDBECCA6-A5C9-57AF-09F3-B328BF0422AF}"/>
                </a:ext>
              </a:extLst>
            </p:cNvPr>
            <p:cNvSpPr>
              <a:spLocks/>
            </p:cNvSpPr>
            <p:nvPr/>
          </p:nvSpPr>
          <p:spPr>
            <a:xfrm>
              <a:off x="1809482" y="2142838"/>
              <a:ext cx="1613295" cy="282055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fr-FR" sz="1351"/>
            </a:p>
          </p:txBody>
        </p:sp>
        <p:sp>
          <p:nvSpPr>
            <p:cNvPr id="77" name="Rectangle 76">
              <a:extLst>
                <a:ext uri="{FF2B5EF4-FFF2-40B4-BE49-F238E27FC236}">
                  <a16:creationId xmlns:a16="http://schemas.microsoft.com/office/drawing/2014/main" id="{AADDC1E3-751B-5A6A-8350-44C2261003D6}"/>
                </a:ext>
              </a:extLst>
            </p:cNvPr>
            <p:cNvSpPr>
              <a:spLocks/>
            </p:cNvSpPr>
            <p:nvPr/>
          </p:nvSpPr>
          <p:spPr>
            <a:xfrm>
              <a:off x="1808798" y="1917205"/>
              <a:ext cx="1613979" cy="2133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fr-FR" sz="1200" b="1">
                  <a:solidFill>
                    <a:schemeClr val="bg1"/>
                  </a:solidFill>
                </a:rPr>
                <a:t>RH</a:t>
              </a:r>
            </a:p>
          </p:txBody>
        </p:sp>
      </p:grpSp>
      <p:grpSp>
        <p:nvGrpSpPr>
          <p:cNvPr id="79" name="Groupe 78">
            <a:extLst>
              <a:ext uri="{FF2B5EF4-FFF2-40B4-BE49-F238E27FC236}">
                <a16:creationId xmlns:a16="http://schemas.microsoft.com/office/drawing/2014/main" id="{440F6D83-7F8C-DE90-7D51-7BF78131FA10}"/>
              </a:ext>
            </a:extLst>
          </p:cNvPr>
          <p:cNvGrpSpPr>
            <a:grpSpLocks/>
          </p:cNvGrpSpPr>
          <p:nvPr/>
        </p:nvGrpSpPr>
        <p:grpSpPr>
          <a:xfrm>
            <a:off x="2143232" y="1033885"/>
            <a:ext cx="3888000" cy="5302097"/>
            <a:chOff x="1807907" y="1917205"/>
            <a:chExt cx="1554481" cy="2607276"/>
          </a:xfrm>
        </p:grpSpPr>
        <p:sp>
          <p:nvSpPr>
            <p:cNvPr id="80" name="Rectangle 79">
              <a:extLst>
                <a:ext uri="{FF2B5EF4-FFF2-40B4-BE49-F238E27FC236}">
                  <a16:creationId xmlns:a16="http://schemas.microsoft.com/office/drawing/2014/main" id="{FC68C45F-C1B9-2F7C-E35A-DA5CDB16714C}"/>
                </a:ext>
              </a:extLst>
            </p:cNvPr>
            <p:cNvSpPr>
              <a:spLocks/>
            </p:cNvSpPr>
            <p:nvPr/>
          </p:nvSpPr>
          <p:spPr>
            <a:xfrm>
              <a:off x="1807907" y="2110327"/>
              <a:ext cx="1554480" cy="241415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fr-FR" sz="1351"/>
            </a:p>
          </p:txBody>
        </p:sp>
        <p:sp>
          <p:nvSpPr>
            <p:cNvPr id="82" name="Rectangle 81">
              <a:extLst>
                <a:ext uri="{FF2B5EF4-FFF2-40B4-BE49-F238E27FC236}">
                  <a16:creationId xmlns:a16="http://schemas.microsoft.com/office/drawing/2014/main" id="{B3DC2963-FA76-2036-F3D6-13A1E62A8615}"/>
                </a:ext>
              </a:extLst>
            </p:cNvPr>
            <p:cNvSpPr>
              <a:spLocks/>
            </p:cNvSpPr>
            <p:nvPr/>
          </p:nvSpPr>
          <p:spPr>
            <a:xfrm>
              <a:off x="1808798" y="1917205"/>
              <a:ext cx="1553590" cy="18264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fr-FR" sz="1200" b="1">
                  <a:solidFill>
                    <a:schemeClr val="bg1"/>
                  </a:solidFill>
                </a:rPr>
                <a:t>COLLABORATEUR</a:t>
              </a:r>
            </a:p>
          </p:txBody>
        </p:sp>
      </p:grpSp>
      <p:sp>
        <p:nvSpPr>
          <p:cNvPr id="20" name="ZoneTexte 19">
            <a:extLst>
              <a:ext uri="{FF2B5EF4-FFF2-40B4-BE49-F238E27FC236}">
                <a16:creationId xmlns:a16="http://schemas.microsoft.com/office/drawing/2014/main" id="{30D56E67-17EF-D1A7-5E59-5C49B085D217}"/>
              </a:ext>
            </a:extLst>
          </p:cNvPr>
          <p:cNvSpPr txBox="1"/>
          <p:nvPr/>
        </p:nvSpPr>
        <p:spPr>
          <a:xfrm>
            <a:off x="2414819" y="1838857"/>
            <a:ext cx="3344831" cy="227396"/>
          </a:xfrm>
          <a:prstGeom prst="roundRect">
            <a:avLst>
              <a:gd name="adj" fmla="val 50000"/>
            </a:avLst>
          </a:prstGeom>
          <a:solidFill>
            <a:srgbClr val="00A295"/>
          </a:solidFill>
          <a:ln>
            <a:solidFill>
              <a:schemeClr val="tx1"/>
            </a:solidFill>
          </a:ln>
        </p:spPr>
        <p:txBody>
          <a:bodyPr wrap="square" lIns="0" tIns="0" rIns="0" bIns="0" rtlCol="0" anchor="ctr">
            <a:spAutoFit/>
          </a:bodyPr>
          <a:lstStyle>
            <a:defPPr>
              <a:defRPr lang="fr-FR"/>
            </a:defPPr>
            <a:lvl1pPr algn="ctr">
              <a:defRPr sz="1051">
                <a:solidFill>
                  <a:schemeClr val="bg1"/>
                </a:solidFill>
                <a:latin typeface="+mj-lt"/>
              </a:defRPr>
            </a:lvl1pPr>
          </a:lstStyle>
          <a:p>
            <a:r>
              <a:rPr lang="fr-FR">
                <a:latin typeface="+mn-lt"/>
              </a:rPr>
              <a:t>Doit déclarer la prolongation d’un arrêt de travail</a:t>
            </a:r>
          </a:p>
        </p:txBody>
      </p:sp>
      <p:cxnSp>
        <p:nvCxnSpPr>
          <p:cNvPr id="26" name="Connecteur droit avec flèche 25">
            <a:extLst>
              <a:ext uri="{FF2B5EF4-FFF2-40B4-BE49-F238E27FC236}">
                <a16:creationId xmlns:a16="http://schemas.microsoft.com/office/drawing/2014/main" id="{2AA32B00-4DA0-1FF0-0837-64BD5E0B2C1F}"/>
              </a:ext>
            </a:extLst>
          </p:cNvPr>
          <p:cNvCxnSpPr>
            <a:cxnSpLocks/>
            <a:stCxn id="20" idx="2"/>
          </p:cNvCxnSpPr>
          <p:nvPr/>
        </p:nvCxnSpPr>
        <p:spPr>
          <a:xfrm flipH="1">
            <a:off x="4085538" y="2066253"/>
            <a:ext cx="1697" cy="36131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91" name="Ellipse 90">
            <a:extLst>
              <a:ext uri="{FF2B5EF4-FFF2-40B4-BE49-F238E27FC236}">
                <a16:creationId xmlns:a16="http://schemas.microsoft.com/office/drawing/2014/main" id="{764BE5F8-24FD-2F4C-9A24-9827FD34FE22}"/>
              </a:ext>
            </a:extLst>
          </p:cNvPr>
          <p:cNvSpPr/>
          <p:nvPr/>
        </p:nvSpPr>
        <p:spPr>
          <a:xfrm>
            <a:off x="7990097" y="4428516"/>
            <a:ext cx="224620" cy="224620"/>
          </a:xfrm>
          <a:prstGeom prst="ellipse">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200">
              <a:solidFill>
                <a:schemeClr val="bg2">
                  <a:lumMod val="50000"/>
                </a:schemeClr>
              </a:solidFill>
            </a:endParaRPr>
          </a:p>
        </p:txBody>
      </p:sp>
      <p:cxnSp>
        <p:nvCxnSpPr>
          <p:cNvPr id="92" name="Connecteur droit avec flèche 91">
            <a:extLst>
              <a:ext uri="{FF2B5EF4-FFF2-40B4-BE49-F238E27FC236}">
                <a16:creationId xmlns:a16="http://schemas.microsoft.com/office/drawing/2014/main" id="{90DB7342-995F-8E67-5E3A-D107F7DAE1A7}"/>
              </a:ext>
            </a:extLst>
          </p:cNvPr>
          <p:cNvCxnSpPr>
            <a:cxnSpLocks/>
            <a:stCxn id="106" idx="2"/>
            <a:endCxn id="91" idx="0"/>
          </p:cNvCxnSpPr>
          <p:nvPr/>
        </p:nvCxnSpPr>
        <p:spPr>
          <a:xfrm flipH="1">
            <a:off x="8102407" y="4123503"/>
            <a:ext cx="2364" cy="30501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58" name="Rectangle 57">
            <a:extLst>
              <a:ext uri="{FF2B5EF4-FFF2-40B4-BE49-F238E27FC236}">
                <a16:creationId xmlns:a16="http://schemas.microsoft.com/office/drawing/2014/main" id="{CE669272-8318-25D1-37A7-14DD72092D6B}"/>
              </a:ext>
            </a:extLst>
          </p:cNvPr>
          <p:cNvSpPr/>
          <p:nvPr/>
        </p:nvSpPr>
        <p:spPr>
          <a:xfrm>
            <a:off x="2418211" y="2427563"/>
            <a:ext cx="3344831" cy="350727"/>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a:solidFill>
                  <a:schemeClr val="bg2">
                    <a:lumMod val="50000"/>
                  </a:schemeClr>
                </a:solidFill>
              </a:rPr>
              <a:t>Transmet la prolongation d’arrêt de travail au service RH</a:t>
            </a:r>
          </a:p>
        </p:txBody>
      </p:sp>
      <p:sp>
        <p:nvSpPr>
          <p:cNvPr id="103" name="Rectangle 102">
            <a:extLst>
              <a:ext uri="{FF2B5EF4-FFF2-40B4-BE49-F238E27FC236}">
                <a16:creationId xmlns:a16="http://schemas.microsoft.com/office/drawing/2014/main" id="{F04784F2-105A-7635-1870-6D02F208B8CB}"/>
              </a:ext>
            </a:extLst>
          </p:cNvPr>
          <p:cNvSpPr/>
          <p:nvPr/>
        </p:nvSpPr>
        <p:spPr>
          <a:xfrm>
            <a:off x="6435747" y="2471902"/>
            <a:ext cx="3338047" cy="262049"/>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a:solidFill>
                  <a:schemeClr val="bg2">
                    <a:lumMod val="50000"/>
                  </a:schemeClr>
                </a:solidFill>
              </a:rPr>
              <a:t>Réceptionne l’arrêt</a:t>
            </a:r>
          </a:p>
        </p:txBody>
      </p:sp>
      <p:sp>
        <p:nvSpPr>
          <p:cNvPr id="104" name="Rectangle 103">
            <a:extLst>
              <a:ext uri="{FF2B5EF4-FFF2-40B4-BE49-F238E27FC236}">
                <a16:creationId xmlns:a16="http://schemas.microsoft.com/office/drawing/2014/main" id="{CD992C33-C424-5F77-08F9-2CD9FBF07976}"/>
              </a:ext>
            </a:extLst>
          </p:cNvPr>
          <p:cNvSpPr/>
          <p:nvPr/>
        </p:nvSpPr>
        <p:spPr>
          <a:xfrm>
            <a:off x="6435747" y="2935086"/>
            <a:ext cx="3338047" cy="262049"/>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a:solidFill>
                  <a:schemeClr val="bg2">
                    <a:lumMod val="50000"/>
                  </a:schemeClr>
                </a:solidFill>
              </a:rPr>
              <a:t>Edite l’arrêté de prolongation CITIS</a:t>
            </a:r>
          </a:p>
        </p:txBody>
      </p:sp>
      <p:sp>
        <p:nvSpPr>
          <p:cNvPr id="105" name="Rectangle 104">
            <a:extLst>
              <a:ext uri="{FF2B5EF4-FFF2-40B4-BE49-F238E27FC236}">
                <a16:creationId xmlns:a16="http://schemas.microsoft.com/office/drawing/2014/main" id="{2BD9885D-B4E0-DC12-BB42-96C7EDBA9CB7}"/>
              </a:ext>
            </a:extLst>
          </p:cNvPr>
          <p:cNvSpPr/>
          <p:nvPr/>
        </p:nvSpPr>
        <p:spPr>
          <a:xfrm>
            <a:off x="6435747" y="3398270"/>
            <a:ext cx="3338047" cy="262049"/>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a:solidFill>
                  <a:schemeClr val="bg2">
                    <a:lumMod val="50000"/>
                  </a:schemeClr>
                </a:solidFill>
              </a:rPr>
              <a:t>Informe le manager de la prolongation</a:t>
            </a:r>
          </a:p>
        </p:txBody>
      </p:sp>
      <p:sp>
        <p:nvSpPr>
          <p:cNvPr id="106" name="Rectangle 105">
            <a:extLst>
              <a:ext uri="{FF2B5EF4-FFF2-40B4-BE49-F238E27FC236}">
                <a16:creationId xmlns:a16="http://schemas.microsoft.com/office/drawing/2014/main" id="{17EE2E80-DF02-BE57-CA41-C929400DD1CD}"/>
              </a:ext>
            </a:extLst>
          </p:cNvPr>
          <p:cNvSpPr/>
          <p:nvPr/>
        </p:nvSpPr>
        <p:spPr>
          <a:xfrm>
            <a:off x="6435747" y="3861454"/>
            <a:ext cx="3338047" cy="262049"/>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a:solidFill>
                  <a:schemeClr val="bg2">
                    <a:lumMod val="50000"/>
                  </a:schemeClr>
                </a:solidFill>
              </a:rPr>
              <a:t>Met à jour les congés dans </a:t>
            </a:r>
            <a:r>
              <a:rPr lang="fr-FR" sz="1200" err="1">
                <a:solidFill>
                  <a:schemeClr val="bg2">
                    <a:lumMod val="50000"/>
                  </a:schemeClr>
                </a:solidFill>
              </a:rPr>
              <a:t>Ohris</a:t>
            </a:r>
            <a:endParaRPr lang="fr-FR" sz="1200">
              <a:solidFill>
                <a:schemeClr val="bg2">
                  <a:lumMod val="50000"/>
                </a:schemeClr>
              </a:solidFill>
            </a:endParaRPr>
          </a:p>
        </p:txBody>
      </p:sp>
      <p:cxnSp>
        <p:nvCxnSpPr>
          <p:cNvPr id="9" name="Connecteur droit avec flèche 8">
            <a:extLst>
              <a:ext uri="{FF2B5EF4-FFF2-40B4-BE49-F238E27FC236}">
                <a16:creationId xmlns:a16="http://schemas.microsoft.com/office/drawing/2014/main" id="{00487235-A895-CFEF-F4BA-9D0416912FAE}"/>
              </a:ext>
            </a:extLst>
          </p:cNvPr>
          <p:cNvCxnSpPr>
            <a:cxnSpLocks/>
            <a:stCxn id="58" idx="3"/>
            <a:endCxn id="103" idx="1"/>
          </p:cNvCxnSpPr>
          <p:nvPr/>
        </p:nvCxnSpPr>
        <p:spPr>
          <a:xfrm>
            <a:off x="5763039" y="2602925"/>
            <a:ext cx="672708"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1" name="Connecteur droit avec flèche 10">
            <a:extLst>
              <a:ext uri="{FF2B5EF4-FFF2-40B4-BE49-F238E27FC236}">
                <a16:creationId xmlns:a16="http://schemas.microsoft.com/office/drawing/2014/main" id="{C003BC88-2971-2B28-941E-50FCFD80BBC3}"/>
              </a:ext>
            </a:extLst>
          </p:cNvPr>
          <p:cNvCxnSpPr>
            <a:cxnSpLocks/>
          </p:cNvCxnSpPr>
          <p:nvPr/>
        </p:nvCxnSpPr>
        <p:spPr>
          <a:xfrm>
            <a:off x="8102407" y="2733949"/>
            <a:ext cx="0" cy="20113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3" name="Connecteur droit avec flèche 12">
            <a:extLst>
              <a:ext uri="{FF2B5EF4-FFF2-40B4-BE49-F238E27FC236}">
                <a16:creationId xmlns:a16="http://schemas.microsoft.com/office/drawing/2014/main" id="{9C551554-8039-815A-1D08-AB8B69159E76}"/>
              </a:ext>
            </a:extLst>
          </p:cNvPr>
          <p:cNvCxnSpPr>
            <a:cxnSpLocks/>
          </p:cNvCxnSpPr>
          <p:nvPr/>
        </p:nvCxnSpPr>
        <p:spPr>
          <a:xfrm>
            <a:off x="8104769" y="3197133"/>
            <a:ext cx="0" cy="20113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5" name="Connecteur droit avec flèche 14">
            <a:extLst>
              <a:ext uri="{FF2B5EF4-FFF2-40B4-BE49-F238E27FC236}">
                <a16:creationId xmlns:a16="http://schemas.microsoft.com/office/drawing/2014/main" id="{8FE9976D-B4AF-C499-4239-2769AAF30C2E}"/>
              </a:ext>
            </a:extLst>
          </p:cNvPr>
          <p:cNvCxnSpPr>
            <a:cxnSpLocks/>
          </p:cNvCxnSpPr>
          <p:nvPr/>
        </p:nvCxnSpPr>
        <p:spPr>
          <a:xfrm>
            <a:off x="8104769" y="3660317"/>
            <a:ext cx="0" cy="20113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pic>
        <p:nvPicPr>
          <p:cNvPr id="32" name="Graphique 31" descr="Adresse de courrier avec un remplissage uni">
            <a:extLst>
              <a:ext uri="{FF2B5EF4-FFF2-40B4-BE49-F238E27FC236}">
                <a16:creationId xmlns:a16="http://schemas.microsoft.com/office/drawing/2014/main" id="{A62F6C18-1982-3E38-BCDA-20474A09F740}"/>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5574504" y="2681063"/>
            <a:ext cx="181753" cy="181753"/>
          </a:xfrm>
          <a:prstGeom prst="rect">
            <a:avLst/>
          </a:prstGeom>
        </p:spPr>
      </p:pic>
    </p:spTree>
    <p:extLst>
      <p:ext uri="{BB962C8B-B14F-4D97-AF65-F5344CB8AC3E}">
        <p14:creationId xmlns:p14="http://schemas.microsoft.com/office/powerpoint/2010/main" val="1945744141"/>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E868DA4-310C-FEBD-83B1-111EDE9C63BA}"/>
            </a:ext>
          </a:extLst>
        </p:cNvPr>
        <p:cNvGrpSpPr/>
        <p:nvPr/>
      </p:nvGrpSpPr>
      <p:grpSpPr>
        <a:xfrm>
          <a:off x="0" y="0"/>
          <a:ext cx="0" cy="0"/>
          <a:chOff x="0" y="0"/>
          <a:chExt cx="0" cy="0"/>
        </a:xfrm>
      </p:grpSpPr>
      <p:grpSp>
        <p:nvGrpSpPr>
          <p:cNvPr id="74" name="Groupe 73">
            <a:extLst>
              <a:ext uri="{FF2B5EF4-FFF2-40B4-BE49-F238E27FC236}">
                <a16:creationId xmlns:a16="http://schemas.microsoft.com/office/drawing/2014/main" id="{134D74C1-A73D-7C8B-EBF9-0BF4B4F2FDA8}"/>
              </a:ext>
            </a:extLst>
          </p:cNvPr>
          <p:cNvGrpSpPr>
            <a:grpSpLocks/>
          </p:cNvGrpSpPr>
          <p:nvPr/>
        </p:nvGrpSpPr>
        <p:grpSpPr>
          <a:xfrm>
            <a:off x="8128431" y="1033883"/>
            <a:ext cx="3888000" cy="5302096"/>
            <a:chOff x="1808798" y="1917205"/>
            <a:chExt cx="1613979" cy="3046185"/>
          </a:xfrm>
        </p:grpSpPr>
        <p:sp>
          <p:nvSpPr>
            <p:cNvPr id="76" name="Rectangle 75">
              <a:extLst>
                <a:ext uri="{FF2B5EF4-FFF2-40B4-BE49-F238E27FC236}">
                  <a16:creationId xmlns:a16="http://schemas.microsoft.com/office/drawing/2014/main" id="{0399DEAE-7874-5885-DC92-BDFCBF74F6D2}"/>
                </a:ext>
              </a:extLst>
            </p:cNvPr>
            <p:cNvSpPr>
              <a:spLocks/>
            </p:cNvSpPr>
            <p:nvPr/>
          </p:nvSpPr>
          <p:spPr>
            <a:xfrm>
              <a:off x="1809482" y="2142838"/>
              <a:ext cx="1613295" cy="282055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fr-FR" sz="1351"/>
            </a:p>
          </p:txBody>
        </p:sp>
        <p:sp>
          <p:nvSpPr>
            <p:cNvPr id="77" name="Rectangle 76">
              <a:extLst>
                <a:ext uri="{FF2B5EF4-FFF2-40B4-BE49-F238E27FC236}">
                  <a16:creationId xmlns:a16="http://schemas.microsoft.com/office/drawing/2014/main" id="{7F10638C-53DF-16E3-7934-691F9E3E0480}"/>
                </a:ext>
              </a:extLst>
            </p:cNvPr>
            <p:cNvSpPr>
              <a:spLocks/>
            </p:cNvSpPr>
            <p:nvPr/>
          </p:nvSpPr>
          <p:spPr>
            <a:xfrm>
              <a:off x="1808798" y="1917205"/>
              <a:ext cx="1613979" cy="2133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fr-FR" sz="1200" b="1">
                  <a:solidFill>
                    <a:schemeClr val="bg1"/>
                  </a:solidFill>
                </a:rPr>
                <a:t>RH</a:t>
              </a:r>
            </a:p>
          </p:txBody>
        </p:sp>
      </p:grpSp>
      <p:grpSp>
        <p:nvGrpSpPr>
          <p:cNvPr id="79" name="Groupe 78">
            <a:extLst>
              <a:ext uri="{FF2B5EF4-FFF2-40B4-BE49-F238E27FC236}">
                <a16:creationId xmlns:a16="http://schemas.microsoft.com/office/drawing/2014/main" id="{0D522DF0-AC7F-451D-9C7E-FF9332596A60}"/>
              </a:ext>
            </a:extLst>
          </p:cNvPr>
          <p:cNvGrpSpPr>
            <a:grpSpLocks/>
          </p:cNvGrpSpPr>
          <p:nvPr/>
        </p:nvGrpSpPr>
        <p:grpSpPr>
          <a:xfrm>
            <a:off x="171353" y="1033885"/>
            <a:ext cx="3888000" cy="5302097"/>
            <a:chOff x="1807907" y="1917205"/>
            <a:chExt cx="1554481" cy="2607276"/>
          </a:xfrm>
        </p:grpSpPr>
        <p:sp>
          <p:nvSpPr>
            <p:cNvPr id="80" name="Rectangle 79">
              <a:extLst>
                <a:ext uri="{FF2B5EF4-FFF2-40B4-BE49-F238E27FC236}">
                  <a16:creationId xmlns:a16="http://schemas.microsoft.com/office/drawing/2014/main" id="{25C4C939-CEAA-4819-1273-6298DE1EEEFF}"/>
                </a:ext>
              </a:extLst>
            </p:cNvPr>
            <p:cNvSpPr>
              <a:spLocks/>
            </p:cNvSpPr>
            <p:nvPr/>
          </p:nvSpPr>
          <p:spPr>
            <a:xfrm>
              <a:off x="1807907" y="2110327"/>
              <a:ext cx="1554480" cy="241415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fr-FR" sz="1351"/>
            </a:p>
          </p:txBody>
        </p:sp>
        <p:sp>
          <p:nvSpPr>
            <p:cNvPr id="82" name="Rectangle 81">
              <a:extLst>
                <a:ext uri="{FF2B5EF4-FFF2-40B4-BE49-F238E27FC236}">
                  <a16:creationId xmlns:a16="http://schemas.microsoft.com/office/drawing/2014/main" id="{20061F26-E802-C82F-DB50-C0CE53652216}"/>
                </a:ext>
              </a:extLst>
            </p:cNvPr>
            <p:cNvSpPr>
              <a:spLocks/>
            </p:cNvSpPr>
            <p:nvPr/>
          </p:nvSpPr>
          <p:spPr>
            <a:xfrm>
              <a:off x="1808798" y="1917205"/>
              <a:ext cx="1553590" cy="18264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fr-FR" sz="1200" b="1">
                  <a:solidFill>
                    <a:schemeClr val="bg1"/>
                  </a:solidFill>
                </a:rPr>
                <a:t>COLLABORATEUR</a:t>
              </a:r>
            </a:p>
          </p:txBody>
        </p:sp>
      </p:grpSp>
      <p:grpSp>
        <p:nvGrpSpPr>
          <p:cNvPr id="83" name="Groupe 82">
            <a:extLst>
              <a:ext uri="{FF2B5EF4-FFF2-40B4-BE49-F238E27FC236}">
                <a16:creationId xmlns:a16="http://schemas.microsoft.com/office/drawing/2014/main" id="{7C74E360-CA0C-A33E-97D4-270FF1C4E61A}"/>
              </a:ext>
            </a:extLst>
          </p:cNvPr>
          <p:cNvGrpSpPr>
            <a:grpSpLocks/>
          </p:cNvGrpSpPr>
          <p:nvPr/>
        </p:nvGrpSpPr>
        <p:grpSpPr>
          <a:xfrm>
            <a:off x="4152000" y="1033886"/>
            <a:ext cx="3888000" cy="5297695"/>
            <a:chOff x="1695385" y="1917205"/>
            <a:chExt cx="1673608" cy="2468754"/>
          </a:xfrm>
        </p:grpSpPr>
        <p:sp>
          <p:nvSpPr>
            <p:cNvPr id="85" name="Rectangle 84">
              <a:extLst>
                <a:ext uri="{FF2B5EF4-FFF2-40B4-BE49-F238E27FC236}">
                  <a16:creationId xmlns:a16="http://schemas.microsoft.com/office/drawing/2014/main" id="{AEEDCB2C-C828-0018-7D79-3BB97EB1077F}"/>
                </a:ext>
              </a:extLst>
            </p:cNvPr>
            <p:cNvSpPr>
              <a:spLocks/>
            </p:cNvSpPr>
            <p:nvPr/>
          </p:nvSpPr>
          <p:spPr>
            <a:xfrm>
              <a:off x="1695385" y="2100218"/>
              <a:ext cx="1673608" cy="228574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fr-FR" sz="1351"/>
            </a:p>
          </p:txBody>
        </p:sp>
        <p:sp>
          <p:nvSpPr>
            <p:cNvPr id="86" name="Rectangle 85">
              <a:extLst>
                <a:ext uri="{FF2B5EF4-FFF2-40B4-BE49-F238E27FC236}">
                  <a16:creationId xmlns:a16="http://schemas.microsoft.com/office/drawing/2014/main" id="{DBB84F98-5ACA-A8C4-3706-8CCA375913A8}"/>
                </a:ext>
              </a:extLst>
            </p:cNvPr>
            <p:cNvSpPr>
              <a:spLocks/>
            </p:cNvSpPr>
            <p:nvPr/>
          </p:nvSpPr>
          <p:spPr>
            <a:xfrm>
              <a:off x="1695385" y="1917205"/>
              <a:ext cx="1673608" cy="17308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fr-FR" sz="1200" b="1">
                  <a:solidFill>
                    <a:schemeClr val="bg1"/>
                  </a:solidFill>
                </a:rPr>
                <a:t>N+1</a:t>
              </a:r>
            </a:p>
          </p:txBody>
        </p:sp>
      </p:grpSp>
      <p:sp>
        <p:nvSpPr>
          <p:cNvPr id="2" name="Titre 1">
            <a:extLst>
              <a:ext uri="{FF2B5EF4-FFF2-40B4-BE49-F238E27FC236}">
                <a16:creationId xmlns:a16="http://schemas.microsoft.com/office/drawing/2014/main" id="{81B734B5-5D28-42B0-8030-0EB468E2673E}"/>
              </a:ext>
            </a:extLst>
          </p:cNvPr>
          <p:cNvSpPr>
            <a:spLocks noGrp="1"/>
          </p:cNvSpPr>
          <p:nvPr>
            <p:ph type="title"/>
          </p:nvPr>
        </p:nvSpPr>
        <p:spPr/>
        <p:txBody>
          <a:bodyPr/>
          <a:lstStyle/>
          <a:p>
            <a:r>
              <a:rPr lang="fr-FR"/>
              <a:t>Déclaration accident de service / trajet - Contractuel</a:t>
            </a:r>
          </a:p>
        </p:txBody>
      </p:sp>
      <p:sp>
        <p:nvSpPr>
          <p:cNvPr id="20" name="ZoneTexte 19">
            <a:extLst>
              <a:ext uri="{FF2B5EF4-FFF2-40B4-BE49-F238E27FC236}">
                <a16:creationId xmlns:a16="http://schemas.microsoft.com/office/drawing/2014/main" id="{818FAFC9-6DC0-9182-666F-3B0B0C9E91FE}"/>
              </a:ext>
            </a:extLst>
          </p:cNvPr>
          <p:cNvSpPr txBox="1"/>
          <p:nvPr/>
        </p:nvSpPr>
        <p:spPr>
          <a:xfrm>
            <a:off x="1005969" y="1487708"/>
            <a:ext cx="2214553" cy="227396"/>
          </a:xfrm>
          <a:prstGeom prst="roundRect">
            <a:avLst>
              <a:gd name="adj" fmla="val 50000"/>
            </a:avLst>
          </a:prstGeom>
          <a:solidFill>
            <a:srgbClr val="00A295"/>
          </a:solidFill>
          <a:ln>
            <a:solidFill>
              <a:schemeClr val="tx1"/>
            </a:solidFill>
          </a:ln>
        </p:spPr>
        <p:txBody>
          <a:bodyPr wrap="square" lIns="0" tIns="0" rIns="0" bIns="0" rtlCol="0" anchor="ctr">
            <a:spAutoFit/>
          </a:bodyPr>
          <a:lstStyle>
            <a:defPPr>
              <a:defRPr lang="fr-FR"/>
            </a:defPPr>
            <a:lvl1pPr algn="ctr">
              <a:defRPr sz="1051">
                <a:solidFill>
                  <a:schemeClr val="bg1"/>
                </a:solidFill>
                <a:latin typeface="+mj-lt"/>
              </a:defRPr>
            </a:lvl1pPr>
          </a:lstStyle>
          <a:p>
            <a:r>
              <a:rPr lang="fr-FR">
                <a:latin typeface="+mn-lt"/>
              </a:rPr>
              <a:t>Doit déclarer un arrêt de travail</a:t>
            </a:r>
          </a:p>
        </p:txBody>
      </p:sp>
      <p:sp>
        <p:nvSpPr>
          <p:cNvPr id="23" name="Rectangle 22">
            <a:extLst>
              <a:ext uri="{FF2B5EF4-FFF2-40B4-BE49-F238E27FC236}">
                <a16:creationId xmlns:a16="http://schemas.microsoft.com/office/drawing/2014/main" id="{07DA8103-C299-591F-8DA1-8BEFCC6FB133}"/>
              </a:ext>
            </a:extLst>
          </p:cNvPr>
          <p:cNvSpPr/>
          <p:nvPr/>
        </p:nvSpPr>
        <p:spPr>
          <a:xfrm>
            <a:off x="444222" y="1884422"/>
            <a:ext cx="3338047" cy="381423"/>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a:solidFill>
                  <a:schemeClr val="bg2">
                    <a:lumMod val="50000"/>
                  </a:schemeClr>
                </a:solidFill>
              </a:rPr>
              <a:t>Informe (ou fait informer) immédiatement son N+1 et le service RH de l’accident</a:t>
            </a:r>
          </a:p>
        </p:txBody>
      </p:sp>
      <p:cxnSp>
        <p:nvCxnSpPr>
          <p:cNvPr id="26" name="Connecteur droit avec flèche 25">
            <a:extLst>
              <a:ext uri="{FF2B5EF4-FFF2-40B4-BE49-F238E27FC236}">
                <a16:creationId xmlns:a16="http://schemas.microsoft.com/office/drawing/2014/main" id="{5F54ABE7-8E5B-1637-8534-1BD07FFAAE06}"/>
              </a:ext>
            </a:extLst>
          </p:cNvPr>
          <p:cNvCxnSpPr>
            <a:cxnSpLocks/>
            <a:stCxn id="20" idx="2"/>
            <a:endCxn id="23" idx="0"/>
          </p:cNvCxnSpPr>
          <p:nvPr/>
        </p:nvCxnSpPr>
        <p:spPr>
          <a:xfrm>
            <a:off x="2113246" y="1715104"/>
            <a:ext cx="0" cy="16931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5" name="Rectangle 24">
            <a:extLst>
              <a:ext uri="{FF2B5EF4-FFF2-40B4-BE49-F238E27FC236}">
                <a16:creationId xmlns:a16="http://schemas.microsoft.com/office/drawing/2014/main" id="{7A6A9429-98CA-7996-90C3-EFA2F63662DD}"/>
              </a:ext>
            </a:extLst>
          </p:cNvPr>
          <p:cNvSpPr/>
          <p:nvPr/>
        </p:nvSpPr>
        <p:spPr>
          <a:xfrm>
            <a:off x="444222" y="3401674"/>
            <a:ext cx="3338047" cy="461503"/>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a:solidFill>
                  <a:schemeClr val="bg2">
                    <a:lumMod val="50000"/>
                  </a:schemeClr>
                </a:solidFill>
              </a:rPr>
              <a:t>Transmet la déclaration d’accident le plus tôt possible et le certificat médical initial</a:t>
            </a:r>
          </a:p>
        </p:txBody>
      </p:sp>
      <p:cxnSp>
        <p:nvCxnSpPr>
          <p:cNvPr id="46" name="Connecteur droit avec flèche 45">
            <a:extLst>
              <a:ext uri="{FF2B5EF4-FFF2-40B4-BE49-F238E27FC236}">
                <a16:creationId xmlns:a16="http://schemas.microsoft.com/office/drawing/2014/main" id="{3CC409D4-482E-FD76-A132-942B5126E9C3}"/>
              </a:ext>
            </a:extLst>
          </p:cNvPr>
          <p:cNvCxnSpPr>
            <a:cxnSpLocks/>
            <a:stCxn id="23" idx="2"/>
            <a:endCxn id="57" idx="0"/>
          </p:cNvCxnSpPr>
          <p:nvPr/>
        </p:nvCxnSpPr>
        <p:spPr>
          <a:xfrm>
            <a:off x="2113244" y="2265846"/>
            <a:ext cx="0" cy="15515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pic>
        <p:nvPicPr>
          <p:cNvPr id="17" name="Graphique 16" descr="Adresse de courrier avec un remplissage uni">
            <a:extLst>
              <a:ext uri="{FF2B5EF4-FFF2-40B4-BE49-F238E27FC236}">
                <a16:creationId xmlns:a16="http://schemas.microsoft.com/office/drawing/2014/main" id="{7B0CF155-DE7F-6073-D18B-02997CDD112E}"/>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3586988" y="2178874"/>
            <a:ext cx="181753" cy="181753"/>
          </a:xfrm>
          <a:prstGeom prst="rect">
            <a:avLst/>
          </a:prstGeom>
        </p:spPr>
      </p:pic>
      <p:sp>
        <p:nvSpPr>
          <p:cNvPr id="91" name="Ellipse 90">
            <a:extLst>
              <a:ext uri="{FF2B5EF4-FFF2-40B4-BE49-F238E27FC236}">
                <a16:creationId xmlns:a16="http://schemas.microsoft.com/office/drawing/2014/main" id="{D0C43558-27B2-66C2-4E4C-CA8AFCB09779}"/>
              </a:ext>
            </a:extLst>
          </p:cNvPr>
          <p:cNvSpPr/>
          <p:nvPr/>
        </p:nvSpPr>
        <p:spPr>
          <a:xfrm>
            <a:off x="9961702" y="5889075"/>
            <a:ext cx="224620" cy="224620"/>
          </a:xfrm>
          <a:prstGeom prst="ellipse">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200">
              <a:solidFill>
                <a:schemeClr val="bg2">
                  <a:lumMod val="50000"/>
                </a:schemeClr>
              </a:solidFill>
            </a:endParaRPr>
          </a:p>
        </p:txBody>
      </p:sp>
      <p:cxnSp>
        <p:nvCxnSpPr>
          <p:cNvPr id="92" name="Connecteur droit avec flèche 91">
            <a:extLst>
              <a:ext uri="{FF2B5EF4-FFF2-40B4-BE49-F238E27FC236}">
                <a16:creationId xmlns:a16="http://schemas.microsoft.com/office/drawing/2014/main" id="{FE336A8C-923E-932C-57F9-CA008C0030EA}"/>
              </a:ext>
            </a:extLst>
          </p:cNvPr>
          <p:cNvCxnSpPr>
            <a:cxnSpLocks/>
            <a:stCxn id="105" idx="2"/>
            <a:endCxn id="91" idx="0"/>
          </p:cNvCxnSpPr>
          <p:nvPr/>
        </p:nvCxnSpPr>
        <p:spPr>
          <a:xfrm flipH="1">
            <a:off x="10074013" y="3569493"/>
            <a:ext cx="1" cy="231958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8" name="Espace réservé du contenu 2">
            <a:extLst>
              <a:ext uri="{FF2B5EF4-FFF2-40B4-BE49-F238E27FC236}">
                <a16:creationId xmlns:a16="http://schemas.microsoft.com/office/drawing/2014/main" id="{B4AA4B9E-6E88-7430-C959-F8DC30E19714}"/>
              </a:ext>
            </a:extLst>
          </p:cNvPr>
          <p:cNvSpPr>
            <a:spLocks noGrp="1"/>
          </p:cNvSpPr>
          <p:nvPr>
            <p:ph sz="quarter" idx="10"/>
          </p:nvPr>
        </p:nvSpPr>
        <p:spPr>
          <a:xfrm>
            <a:off x="310817" y="118621"/>
            <a:ext cx="6070601" cy="216000"/>
          </a:xfrm>
        </p:spPr>
        <p:txBody>
          <a:bodyPr/>
          <a:lstStyle/>
          <a:p>
            <a:r>
              <a:rPr lang="fr-FR"/>
              <a:t>Ressources Humaines</a:t>
            </a:r>
          </a:p>
        </p:txBody>
      </p:sp>
      <p:pic>
        <p:nvPicPr>
          <p:cNvPr id="22" name="Graphique 21" descr="Téléphone avec un remplissage uni">
            <a:extLst>
              <a:ext uri="{FF2B5EF4-FFF2-40B4-BE49-F238E27FC236}">
                <a16:creationId xmlns:a16="http://schemas.microsoft.com/office/drawing/2014/main" id="{7FD3191A-4F6E-8D18-ED65-3D9AC44926B8}"/>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3365647" y="2163202"/>
            <a:ext cx="241655" cy="241655"/>
          </a:xfrm>
          <a:prstGeom prst="rect">
            <a:avLst/>
          </a:prstGeom>
        </p:spPr>
      </p:pic>
      <p:sp>
        <p:nvSpPr>
          <p:cNvPr id="35" name="Rectangle 34">
            <a:extLst>
              <a:ext uri="{FF2B5EF4-FFF2-40B4-BE49-F238E27FC236}">
                <a16:creationId xmlns:a16="http://schemas.microsoft.com/office/drawing/2014/main" id="{43500AE6-6348-ED03-7A23-3FD10D5E63B1}"/>
              </a:ext>
            </a:extLst>
          </p:cNvPr>
          <p:cNvSpPr/>
          <p:nvPr/>
        </p:nvSpPr>
        <p:spPr>
          <a:xfrm>
            <a:off x="444222" y="4053675"/>
            <a:ext cx="3338047" cy="538971"/>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050">
                <a:solidFill>
                  <a:schemeClr val="accent1"/>
                </a:solidFill>
              </a:rPr>
              <a:t>Lors des rendez-vous médicaux</a:t>
            </a:r>
          </a:p>
          <a:p>
            <a:pPr algn="ctr"/>
            <a:r>
              <a:rPr lang="fr-FR" sz="1200">
                <a:solidFill>
                  <a:schemeClr val="bg2">
                    <a:lumMod val="50000"/>
                  </a:schemeClr>
                </a:solidFill>
              </a:rPr>
              <a:t>Présente la feuille de soin envoyée par le service RH (prise en charge par la CPAM*)</a:t>
            </a:r>
          </a:p>
        </p:txBody>
      </p:sp>
      <p:cxnSp>
        <p:nvCxnSpPr>
          <p:cNvPr id="39" name="Connecteur droit avec flèche 38">
            <a:extLst>
              <a:ext uri="{FF2B5EF4-FFF2-40B4-BE49-F238E27FC236}">
                <a16:creationId xmlns:a16="http://schemas.microsoft.com/office/drawing/2014/main" id="{34AD5907-8D36-076F-2ECE-E1661CC4834B}"/>
              </a:ext>
            </a:extLst>
          </p:cNvPr>
          <p:cNvCxnSpPr>
            <a:cxnSpLocks/>
            <a:stCxn id="25" idx="2"/>
            <a:endCxn id="35" idx="0"/>
          </p:cNvCxnSpPr>
          <p:nvPr/>
        </p:nvCxnSpPr>
        <p:spPr>
          <a:xfrm>
            <a:off x="2113244" y="3863176"/>
            <a:ext cx="0" cy="19049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54" name="Connecteur droit avec flèche 53">
            <a:extLst>
              <a:ext uri="{FF2B5EF4-FFF2-40B4-BE49-F238E27FC236}">
                <a16:creationId xmlns:a16="http://schemas.microsoft.com/office/drawing/2014/main" id="{C341F458-75D5-21A7-1214-81DFA1563634}"/>
              </a:ext>
            </a:extLst>
          </p:cNvPr>
          <p:cNvCxnSpPr>
            <a:cxnSpLocks/>
            <a:stCxn id="35" idx="2"/>
            <a:endCxn id="97" idx="0"/>
          </p:cNvCxnSpPr>
          <p:nvPr/>
        </p:nvCxnSpPr>
        <p:spPr>
          <a:xfrm flipH="1">
            <a:off x="2113245" y="4592645"/>
            <a:ext cx="1" cy="18415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57" name="Organigramme : Décision 56">
            <a:extLst>
              <a:ext uri="{FF2B5EF4-FFF2-40B4-BE49-F238E27FC236}">
                <a16:creationId xmlns:a16="http://schemas.microsoft.com/office/drawing/2014/main" id="{7939FFB3-F144-DCE3-FBD7-B97899275119}"/>
              </a:ext>
            </a:extLst>
          </p:cNvPr>
          <p:cNvSpPr/>
          <p:nvPr/>
        </p:nvSpPr>
        <p:spPr>
          <a:xfrm>
            <a:off x="1331707" y="2420997"/>
            <a:ext cx="1563077" cy="348361"/>
          </a:xfrm>
          <a:prstGeom prst="flowChartDecision">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a:solidFill>
                  <a:schemeClr val="bg2">
                    <a:lumMod val="50000"/>
                  </a:schemeClr>
                </a:solidFill>
              </a:rPr>
              <a:t>Arrêt de travail ?</a:t>
            </a:r>
          </a:p>
        </p:txBody>
      </p:sp>
      <p:sp>
        <p:nvSpPr>
          <p:cNvPr id="58" name="Rectangle 57">
            <a:extLst>
              <a:ext uri="{FF2B5EF4-FFF2-40B4-BE49-F238E27FC236}">
                <a16:creationId xmlns:a16="http://schemas.microsoft.com/office/drawing/2014/main" id="{57D9D5C9-122D-A092-AAF3-BF174C969DFD}"/>
              </a:ext>
            </a:extLst>
          </p:cNvPr>
          <p:cNvSpPr/>
          <p:nvPr/>
        </p:nvSpPr>
        <p:spPr>
          <a:xfrm>
            <a:off x="444222" y="2935676"/>
            <a:ext cx="3338047" cy="261536"/>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a:solidFill>
                  <a:schemeClr val="bg2">
                    <a:lumMod val="50000"/>
                  </a:schemeClr>
                </a:solidFill>
              </a:rPr>
              <a:t>Transmet l’arrêt de travail au service RH sous 48h</a:t>
            </a:r>
          </a:p>
        </p:txBody>
      </p:sp>
      <p:cxnSp>
        <p:nvCxnSpPr>
          <p:cNvPr id="64" name="Connecteur droit avec flèche 63">
            <a:extLst>
              <a:ext uri="{FF2B5EF4-FFF2-40B4-BE49-F238E27FC236}">
                <a16:creationId xmlns:a16="http://schemas.microsoft.com/office/drawing/2014/main" id="{A07DFCCF-6470-4318-7FA8-F383BA78FF1D}"/>
              </a:ext>
            </a:extLst>
          </p:cNvPr>
          <p:cNvCxnSpPr>
            <a:cxnSpLocks/>
            <a:stCxn id="57" idx="2"/>
            <a:endCxn id="58" idx="0"/>
          </p:cNvCxnSpPr>
          <p:nvPr/>
        </p:nvCxnSpPr>
        <p:spPr>
          <a:xfrm>
            <a:off x="2113244" y="2769357"/>
            <a:ext cx="0" cy="16632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66" name="Connecteur droit avec flèche 65">
            <a:extLst>
              <a:ext uri="{FF2B5EF4-FFF2-40B4-BE49-F238E27FC236}">
                <a16:creationId xmlns:a16="http://schemas.microsoft.com/office/drawing/2014/main" id="{96F10526-DFC4-3058-56AC-68704F83A9C7}"/>
              </a:ext>
            </a:extLst>
          </p:cNvPr>
          <p:cNvCxnSpPr>
            <a:cxnSpLocks/>
            <a:stCxn id="58" idx="2"/>
            <a:endCxn id="25" idx="0"/>
          </p:cNvCxnSpPr>
          <p:nvPr/>
        </p:nvCxnSpPr>
        <p:spPr>
          <a:xfrm>
            <a:off x="2113244" y="3197213"/>
            <a:ext cx="0" cy="20446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97" name="Organigramme : Décision 96">
            <a:extLst>
              <a:ext uri="{FF2B5EF4-FFF2-40B4-BE49-F238E27FC236}">
                <a16:creationId xmlns:a16="http://schemas.microsoft.com/office/drawing/2014/main" id="{B23D6A68-8538-B355-0E3B-C1A073426AAA}"/>
              </a:ext>
            </a:extLst>
          </p:cNvPr>
          <p:cNvSpPr/>
          <p:nvPr/>
        </p:nvSpPr>
        <p:spPr>
          <a:xfrm>
            <a:off x="1403589" y="4776801"/>
            <a:ext cx="1419311" cy="348361"/>
          </a:xfrm>
          <a:prstGeom prst="flowChartDecision">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a:solidFill>
                  <a:schemeClr val="bg2">
                    <a:lumMod val="50000"/>
                  </a:schemeClr>
                </a:solidFill>
              </a:rPr>
              <a:t>Rechute ?</a:t>
            </a:r>
          </a:p>
        </p:txBody>
      </p:sp>
      <p:sp>
        <p:nvSpPr>
          <p:cNvPr id="98" name="Rectangle 97">
            <a:extLst>
              <a:ext uri="{FF2B5EF4-FFF2-40B4-BE49-F238E27FC236}">
                <a16:creationId xmlns:a16="http://schemas.microsoft.com/office/drawing/2014/main" id="{05825430-9961-8F5B-3D2D-C4ADA93BA8C0}"/>
              </a:ext>
            </a:extLst>
          </p:cNvPr>
          <p:cNvSpPr/>
          <p:nvPr/>
        </p:nvSpPr>
        <p:spPr>
          <a:xfrm>
            <a:off x="444222" y="5309317"/>
            <a:ext cx="3338047" cy="350727"/>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a:solidFill>
                  <a:schemeClr val="bg2">
                    <a:lumMod val="50000"/>
                  </a:schemeClr>
                </a:solidFill>
              </a:rPr>
              <a:t>Déclare lui-même son état à la CPAM dont il dépend</a:t>
            </a:r>
          </a:p>
        </p:txBody>
      </p:sp>
      <p:sp>
        <p:nvSpPr>
          <p:cNvPr id="103" name="Rectangle 102">
            <a:extLst>
              <a:ext uri="{FF2B5EF4-FFF2-40B4-BE49-F238E27FC236}">
                <a16:creationId xmlns:a16="http://schemas.microsoft.com/office/drawing/2014/main" id="{B25E2E0E-7028-3FAC-FC65-F11B3FC662F8}"/>
              </a:ext>
            </a:extLst>
          </p:cNvPr>
          <p:cNvSpPr/>
          <p:nvPr/>
        </p:nvSpPr>
        <p:spPr>
          <a:xfrm>
            <a:off x="8404990" y="1892241"/>
            <a:ext cx="3338047" cy="365791"/>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a:solidFill>
                  <a:schemeClr val="bg2">
                    <a:lumMod val="50000"/>
                  </a:schemeClr>
                </a:solidFill>
              </a:rPr>
              <a:t>Déclare l’accident de travail / trajet auprès de la CPAM (dans les 48h)</a:t>
            </a:r>
          </a:p>
        </p:txBody>
      </p:sp>
      <p:sp>
        <p:nvSpPr>
          <p:cNvPr id="104" name="Rectangle 103">
            <a:extLst>
              <a:ext uri="{FF2B5EF4-FFF2-40B4-BE49-F238E27FC236}">
                <a16:creationId xmlns:a16="http://schemas.microsoft.com/office/drawing/2014/main" id="{63D5828B-D46A-10A9-754B-17BCB2DA6F49}"/>
              </a:ext>
            </a:extLst>
          </p:cNvPr>
          <p:cNvSpPr/>
          <p:nvPr/>
        </p:nvSpPr>
        <p:spPr>
          <a:xfrm>
            <a:off x="8404990" y="2438782"/>
            <a:ext cx="3338047" cy="586631"/>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a:solidFill>
                  <a:schemeClr val="bg2">
                    <a:lumMod val="50000"/>
                  </a:schemeClr>
                </a:solidFill>
              </a:rPr>
              <a:t>Adresse la feuille d’accident de travail/trajet au collaborateur pour la prise en charge des soins (</a:t>
            </a:r>
            <a:r>
              <a:rPr lang="fr-FR" sz="1200" err="1">
                <a:solidFill>
                  <a:schemeClr val="bg2">
                    <a:lumMod val="50000"/>
                  </a:schemeClr>
                </a:solidFill>
              </a:rPr>
              <a:t>Cerfa</a:t>
            </a:r>
            <a:r>
              <a:rPr lang="fr-FR" sz="1200">
                <a:solidFill>
                  <a:schemeClr val="bg2">
                    <a:lumMod val="50000"/>
                  </a:schemeClr>
                </a:solidFill>
              </a:rPr>
              <a:t> 11383*02)</a:t>
            </a:r>
          </a:p>
        </p:txBody>
      </p:sp>
      <p:sp>
        <p:nvSpPr>
          <p:cNvPr id="105" name="Rectangle 104">
            <a:extLst>
              <a:ext uri="{FF2B5EF4-FFF2-40B4-BE49-F238E27FC236}">
                <a16:creationId xmlns:a16="http://schemas.microsoft.com/office/drawing/2014/main" id="{AF87B27A-AF63-2459-300C-4CF34E815F9F}"/>
              </a:ext>
            </a:extLst>
          </p:cNvPr>
          <p:cNvSpPr/>
          <p:nvPr/>
        </p:nvSpPr>
        <p:spPr>
          <a:xfrm>
            <a:off x="8404990" y="3206165"/>
            <a:ext cx="3338047" cy="363327"/>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a:solidFill>
                  <a:schemeClr val="bg2">
                    <a:lumMod val="50000"/>
                  </a:schemeClr>
                </a:solidFill>
              </a:rPr>
              <a:t>Maintient le salaire du collaborateur pendant 1 mois</a:t>
            </a:r>
          </a:p>
        </p:txBody>
      </p:sp>
      <p:sp>
        <p:nvSpPr>
          <p:cNvPr id="108" name="ZoneTexte 107">
            <a:extLst>
              <a:ext uri="{FF2B5EF4-FFF2-40B4-BE49-F238E27FC236}">
                <a16:creationId xmlns:a16="http://schemas.microsoft.com/office/drawing/2014/main" id="{D75FE1B8-29AB-944C-5413-84C524557284}"/>
              </a:ext>
            </a:extLst>
          </p:cNvPr>
          <p:cNvSpPr txBox="1"/>
          <p:nvPr/>
        </p:nvSpPr>
        <p:spPr>
          <a:xfrm>
            <a:off x="1309839" y="6331106"/>
            <a:ext cx="4917803" cy="461665"/>
          </a:xfrm>
          <a:prstGeom prst="rect">
            <a:avLst/>
          </a:prstGeom>
          <a:noFill/>
        </p:spPr>
        <p:txBody>
          <a:bodyPr wrap="square" lIns="0" rIns="0" rtlCol="0">
            <a:spAutoFit/>
          </a:bodyPr>
          <a:lstStyle/>
          <a:p>
            <a:r>
              <a:rPr lang="fr-FR" sz="1200">
                <a:solidFill>
                  <a:schemeClr val="bg2">
                    <a:lumMod val="50000"/>
                  </a:schemeClr>
                </a:solidFill>
              </a:rPr>
              <a:t>*La CPAM verse ensuite les IJSS (Indemnité Journalière prévues par le code de la sécurité sociale) si elle reconnait l’accident du travail</a:t>
            </a:r>
          </a:p>
        </p:txBody>
      </p:sp>
      <p:cxnSp>
        <p:nvCxnSpPr>
          <p:cNvPr id="116" name="Connecteur droit avec flèche 115">
            <a:extLst>
              <a:ext uri="{FF2B5EF4-FFF2-40B4-BE49-F238E27FC236}">
                <a16:creationId xmlns:a16="http://schemas.microsoft.com/office/drawing/2014/main" id="{EC5840A0-14F3-8FDF-7467-B2AEF0656E9F}"/>
              </a:ext>
            </a:extLst>
          </p:cNvPr>
          <p:cNvCxnSpPr>
            <a:cxnSpLocks/>
            <a:stCxn id="36" idx="3"/>
            <a:endCxn id="103" idx="1"/>
          </p:cNvCxnSpPr>
          <p:nvPr/>
        </p:nvCxnSpPr>
        <p:spPr>
          <a:xfrm>
            <a:off x="7762651" y="2075136"/>
            <a:ext cx="642339" cy="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25" name="Connecteur droit avec flèche 124">
            <a:extLst>
              <a:ext uri="{FF2B5EF4-FFF2-40B4-BE49-F238E27FC236}">
                <a16:creationId xmlns:a16="http://schemas.microsoft.com/office/drawing/2014/main" id="{CD03CFBE-61A8-AE22-DF23-B154E74957B3}"/>
              </a:ext>
            </a:extLst>
          </p:cNvPr>
          <p:cNvCxnSpPr>
            <a:cxnSpLocks/>
            <a:stCxn id="103" idx="2"/>
            <a:endCxn id="104" idx="0"/>
          </p:cNvCxnSpPr>
          <p:nvPr/>
        </p:nvCxnSpPr>
        <p:spPr>
          <a:xfrm>
            <a:off x="10074012" y="2258030"/>
            <a:ext cx="0" cy="18075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27" name="Connecteur droit avec flèche 126">
            <a:extLst>
              <a:ext uri="{FF2B5EF4-FFF2-40B4-BE49-F238E27FC236}">
                <a16:creationId xmlns:a16="http://schemas.microsoft.com/office/drawing/2014/main" id="{F7EB5667-A559-C8C9-820C-0FE4B00E149D}"/>
              </a:ext>
            </a:extLst>
          </p:cNvPr>
          <p:cNvCxnSpPr>
            <a:cxnSpLocks/>
            <a:stCxn id="104" idx="2"/>
            <a:endCxn id="105" idx="0"/>
          </p:cNvCxnSpPr>
          <p:nvPr/>
        </p:nvCxnSpPr>
        <p:spPr>
          <a:xfrm>
            <a:off x="10074012" y="3025413"/>
            <a:ext cx="0" cy="18075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50" name="Connecteur droit avec flèche 149">
            <a:extLst>
              <a:ext uri="{FF2B5EF4-FFF2-40B4-BE49-F238E27FC236}">
                <a16:creationId xmlns:a16="http://schemas.microsoft.com/office/drawing/2014/main" id="{2EF0A2D7-C935-4407-743E-40E49A09D2FC}"/>
              </a:ext>
            </a:extLst>
          </p:cNvPr>
          <p:cNvCxnSpPr>
            <a:cxnSpLocks/>
            <a:stCxn id="59" idx="3"/>
            <a:endCxn id="91" idx="2"/>
          </p:cNvCxnSpPr>
          <p:nvPr/>
        </p:nvCxnSpPr>
        <p:spPr>
          <a:xfrm flipV="1">
            <a:off x="3782269" y="6001386"/>
            <a:ext cx="6179435" cy="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36" name="Rectangle 35">
            <a:extLst>
              <a:ext uri="{FF2B5EF4-FFF2-40B4-BE49-F238E27FC236}">
                <a16:creationId xmlns:a16="http://schemas.microsoft.com/office/drawing/2014/main" id="{3A02163D-7A5C-8D01-8A4A-C3EA2A0E28EF}"/>
              </a:ext>
            </a:extLst>
          </p:cNvPr>
          <p:cNvSpPr/>
          <p:nvPr/>
        </p:nvSpPr>
        <p:spPr>
          <a:xfrm>
            <a:off x="4424606" y="1884422"/>
            <a:ext cx="3338047" cy="381423"/>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a:solidFill>
                  <a:schemeClr val="bg2">
                    <a:lumMod val="50000"/>
                  </a:schemeClr>
                </a:solidFill>
              </a:rPr>
              <a:t>Signe la déclaration d’accident</a:t>
            </a:r>
          </a:p>
        </p:txBody>
      </p:sp>
      <p:cxnSp>
        <p:nvCxnSpPr>
          <p:cNvPr id="41" name="Connecteur droit avec flèche 40">
            <a:extLst>
              <a:ext uri="{FF2B5EF4-FFF2-40B4-BE49-F238E27FC236}">
                <a16:creationId xmlns:a16="http://schemas.microsoft.com/office/drawing/2014/main" id="{26D4E3AF-821C-E605-F87B-82054ED06B5C}"/>
              </a:ext>
            </a:extLst>
          </p:cNvPr>
          <p:cNvCxnSpPr>
            <a:stCxn id="23" idx="3"/>
            <a:endCxn id="36" idx="1"/>
          </p:cNvCxnSpPr>
          <p:nvPr/>
        </p:nvCxnSpPr>
        <p:spPr>
          <a:xfrm flipV="1">
            <a:off x="3782267" y="2075136"/>
            <a:ext cx="642339" cy="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pic>
        <p:nvPicPr>
          <p:cNvPr id="49" name="Graphique 48" descr="Adresse de courrier avec un remplissage uni">
            <a:extLst>
              <a:ext uri="{FF2B5EF4-FFF2-40B4-BE49-F238E27FC236}">
                <a16:creationId xmlns:a16="http://schemas.microsoft.com/office/drawing/2014/main" id="{79086EC7-1B8A-96ED-BFBB-DCD5A2DC8497}"/>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1564845" y="2931141"/>
            <a:ext cx="181753" cy="181753"/>
          </a:xfrm>
          <a:prstGeom prst="rect">
            <a:avLst/>
          </a:prstGeom>
        </p:spPr>
      </p:pic>
      <p:cxnSp>
        <p:nvCxnSpPr>
          <p:cNvPr id="44" name="Connecteur droit avec flèche 43">
            <a:extLst>
              <a:ext uri="{FF2B5EF4-FFF2-40B4-BE49-F238E27FC236}">
                <a16:creationId xmlns:a16="http://schemas.microsoft.com/office/drawing/2014/main" id="{7213AEA6-4CDF-7A5B-54ED-D8F9831D0971}"/>
              </a:ext>
            </a:extLst>
          </p:cNvPr>
          <p:cNvCxnSpPr>
            <a:cxnSpLocks/>
            <a:stCxn id="97" idx="2"/>
            <a:endCxn id="98" idx="0"/>
          </p:cNvCxnSpPr>
          <p:nvPr/>
        </p:nvCxnSpPr>
        <p:spPr>
          <a:xfrm>
            <a:off x="2113245" y="5125161"/>
            <a:ext cx="1" cy="18415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59" name="Rectangle 58">
            <a:extLst>
              <a:ext uri="{FF2B5EF4-FFF2-40B4-BE49-F238E27FC236}">
                <a16:creationId xmlns:a16="http://schemas.microsoft.com/office/drawing/2014/main" id="{76FFE092-39A6-FBAD-E191-EB405C253563}"/>
              </a:ext>
            </a:extLst>
          </p:cNvPr>
          <p:cNvSpPr/>
          <p:nvPr/>
        </p:nvSpPr>
        <p:spPr>
          <a:xfrm>
            <a:off x="444222" y="5826023"/>
            <a:ext cx="3338047" cy="350727"/>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a:solidFill>
                  <a:schemeClr val="bg2">
                    <a:lumMod val="50000"/>
                  </a:schemeClr>
                </a:solidFill>
              </a:rPr>
              <a:t>Reçoit une nouvelle feuille d’accident du travail de la part de la CPAM</a:t>
            </a:r>
          </a:p>
        </p:txBody>
      </p:sp>
      <p:cxnSp>
        <p:nvCxnSpPr>
          <p:cNvPr id="61" name="Connecteur droit avec flèche 60">
            <a:extLst>
              <a:ext uri="{FF2B5EF4-FFF2-40B4-BE49-F238E27FC236}">
                <a16:creationId xmlns:a16="http://schemas.microsoft.com/office/drawing/2014/main" id="{0FAB0CAA-4911-1D3C-A164-2A73D322545B}"/>
              </a:ext>
            </a:extLst>
          </p:cNvPr>
          <p:cNvCxnSpPr>
            <a:stCxn id="98" idx="2"/>
            <a:endCxn id="59" idx="0"/>
          </p:cNvCxnSpPr>
          <p:nvPr/>
        </p:nvCxnSpPr>
        <p:spPr>
          <a:xfrm>
            <a:off x="2113244" y="5660044"/>
            <a:ext cx="0" cy="16597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pic>
        <p:nvPicPr>
          <p:cNvPr id="71" name="Graphique 70" descr="Adresse de courrier avec un remplissage uni">
            <a:extLst>
              <a:ext uri="{FF2B5EF4-FFF2-40B4-BE49-F238E27FC236}">
                <a16:creationId xmlns:a16="http://schemas.microsoft.com/office/drawing/2014/main" id="{495C436F-A02A-642D-1D05-D8BA6F78B2A5}"/>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3586988" y="3102960"/>
            <a:ext cx="181753" cy="181753"/>
          </a:xfrm>
          <a:prstGeom prst="rect">
            <a:avLst/>
          </a:prstGeom>
        </p:spPr>
      </p:pic>
      <p:pic>
        <p:nvPicPr>
          <p:cNvPr id="72" name="Graphique 71" descr="Adresse de courrier avec un remplissage uni">
            <a:extLst>
              <a:ext uri="{FF2B5EF4-FFF2-40B4-BE49-F238E27FC236}">
                <a16:creationId xmlns:a16="http://schemas.microsoft.com/office/drawing/2014/main" id="{58AF1F33-1DDA-067D-234B-52733CF531A1}"/>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3586988" y="3772262"/>
            <a:ext cx="181753" cy="181753"/>
          </a:xfrm>
          <a:prstGeom prst="rect">
            <a:avLst/>
          </a:prstGeom>
        </p:spPr>
      </p:pic>
    </p:spTree>
    <p:extLst>
      <p:ext uri="{BB962C8B-B14F-4D97-AF65-F5344CB8AC3E}">
        <p14:creationId xmlns:p14="http://schemas.microsoft.com/office/powerpoint/2010/main" val="2631311403"/>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990FFDB-118B-1B7A-0118-52AD748E192B}"/>
            </a:ext>
          </a:extLst>
        </p:cNvPr>
        <p:cNvGrpSpPr/>
        <p:nvPr/>
      </p:nvGrpSpPr>
      <p:grpSpPr>
        <a:xfrm>
          <a:off x="0" y="0"/>
          <a:ext cx="0" cy="0"/>
          <a:chOff x="0" y="0"/>
          <a:chExt cx="0" cy="0"/>
        </a:xfrm>
      </p:grpSpPr>
      <p:grpSp>
        <p:nvGrpSpPr>
          <p:cNvPr id="4" name="Groupe 3">
            <a:extLst>
              <a:ext uri="{FF2B5EF4-FFF2-40B4-BE49-F238E27FC236}">
                <a16:creationId xmlns:a16="http://schemas.microsoft.com/office/drawing/2014/main" id="{BD7961D8-4416-A3DC-7F1C-6EF3DA2138FD}"/>
              </a:ext>
            </a:extLst>
          </p:cNvPr>
          <p:cNvGrpSpPr>
            <a:grpSpLocks/>
          </p:cNvGrpSpPr>
          <p:nvPr/>
        </p:nvGrpSpPr>
        <p:grpSpPr>
          <a:xfrm>
            <a:off x="8123847" y="1013104"/>
            <a:ext cx="3888000" cy="4015964"/>
            <a:chOff x="1808798" y="1917179"/>
            <a:chExt cx="1613979" cy="2307273"/>
          </a:xfrm>
        </p:grpSpPr>
        <p:sp>
          <p:nvSpPr>
            <p:cNvPr id="5" name="Rectangle 4">
              <a:extLst>
                <a:ext uri="{FF2B5EF4-FFF2-40B4-BE49-F238E27FC236}">
                  <a16:creationId xmlns:a16="http://schemas.microsoft.com/office/drawing/2014/main" id="{4C64A20C-0CDA-A345-0FC6-D411262C9174}"/>
                </a:ext>
              </a:extLst>
            </p:cNvPr>
            <p:cNvSpPr>
              <a:spLocks/>
            </p:cNvSpPr>
            <p:nvPr/>
          </p:nvSpPr>
          <p:spPr>
            <a:xfrm>
              <a:off x="1809482" y="2145361"/>
              <a:ext cx="1613295" cy="207909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fr-FR" sz="1351"/>
            </a:p>
          </p:txBody>
        </p:sp>
        <p:sp>
          <p:nvSpPr>
            <p:cNvPr id="6" name="Rectangle 5">
              <a:extLst>
                <a:ext uri="{FF2B5EF4-FFF2-40B4-BE49-F238E27FC236}">
                  <a16:creationId xmlns:a16="http://schemas.microsoft.com/office/drawing/2014/main" id="{66D0ED36-776E-EF3E-7983-5BCBA0F5F3D4}"/>
                </a:ext>
              </a:extLst>
            </p:cNvPr>
            <p:cNvSpPr>
              <a:spLocks/>
            </p:cNvSpPr>
            <p:nvPr/>
          </p:nvSpPr>
          <p:spPr>
            <a:xfrm>
              <a:off x="1808798" y="1917179"/>
              <a:ext cx="1613979" cy="21338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fr-FR" sz="1200" b="1">
                  <a:solidFill>
                    <a:schemeClr val="bg1"/>
                  </a:solidFill>
                </a:rPr>
                <a:t>DIRECTEUR</a:t>
              </a:r>
            </a:p>
          </p:txBody>
        </p:sp>
      </p:grpSp>
      <p:grpSp>
        <p:nvGrpSpPr>
          <p:cNvPr id="7" name="Groupe 6">
            <a:extLst>
              <a:ext uri="{FF2B5EF4-FFF2-40B4-BE49-F238E27FC236}">
                <a16:creationId xmlns:a16="http://schemas.microsoft.com/office/drawing/2014/main" id="{56962D3B-4274-7E2B-427A-F064EA5829E8}"/>
              </a:ext>
            </a:extLst>
          </p:cNvPr>
          <p:cNvGrpSpPr>
            <a:grpSpLocks/>
          </p:cNvGrpSpPr>
          <p:nvPr/>
        </p:nvGrpSpPr>
        <p:grpSpPr>
          <a:xfrm>
            <a:off x="164735" y="1017549"/>
            <a:ext cx="3888000" cy="5302097"/>
            <a:chOff x="1807907" y="1917205"/>
            <a:chExt cx="1554481" cy="2607276"/>
          </a:xfrm>
        </p:grpSpPr>
        <p:sp>
          <p:nvSpPr>
            <p:cNvPr id="8" name="Rectangle 7">
              <a:extLst>
                <a:ext uri="{FF2B5EF4-FFF2-40B4-BE49-F238E27FC236}">
                  <a16:creationId xmlns:a16="http://schemas.microsoft.com/office/drawing/2014/main" id="{9DE834DF-BFDE-2CB9-77B3-AFF75D4F109C}"/>
                </a:ext>
              </a:extLst>
            </p:cNvPr>
            <p:cNvSpPr>
              <a:spLocks/>
            </p:cNvSpPr>
            <p:nvPr/>
          </p:nvSpPr>
          <p:spPr>
            <a:xfrm>
              <a:off x="1807907" y="2110327"/>
              <a:ext cx="1554480" cy="241415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fr-FR" sz="1351"/>
            </a:p>
          </p:txBody>
        </p:sp>
        <p:sp>
          <p:nvSpPr>
            <p:cNvPr id="9" name="Rectangle 8">
              <a:extLst>
                <a:ext uri="{FF2B5EF4-FFF2-40B4-BE49-F238E27FC236}">
                  <a16:creationId xmlns:a16="http://schemas.microsoft.com/office/drawing/2014/main" id="{6E853435-127F-6D34-1A71-0ADF7D2FD438}"/>
                </a:ext>
              </a:extLst>
            </p:cNvPr>
            <p:cNvSpPr>
              <a:spLocks/>
            </p:cNvSpPr>
            <p:nvPr/>
          </p:nvSpPr>
          <p:spPr>
            <a:xfrm>
              <a:off x="1808798" y="1917205"/>
              <a:ext cx="1553590" cy="18264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fr-FR" sz="1200" b="1">
                  <a:solidFill>
                    <a:schemeClr val="bg1"/>
                  </a:solidFill>
                </a:rPr>
                <a:t>COLLABORATEUR</a:t>
              </a:r>
            </a:p>
          </p:txBody>
        </p:sp>
      </p:grpSp>
      <p:grpSp>
        <p:nvGrpSpPr>
          <p:cNvPr id="10" name="Groupe 9">
            <a:extLst>
              <a:ext uri="{FF2B5EF4-FFF2-40B4-BE49-F238E27FC236}">
                <a16:creationId xmlns:a16="http://schemas.microsoft.com/office/drawing/2014/main" id="{52F0418B-8DF3-30B2-7D8C-878CDD0B4967}"/>
              </a:ext>
            </a:extLst>
          </p:cNvPr>
          <p:cNvGrpSpPr>
            <a:grpSpLocks/>
          </p:cNvGrpSpPr>
          <p:nvPr/>
        </p:nvGrpSpPr>
        <p:grpSpPr>
          <a:xfrm>
            <a:off x="4145383" y="1017550"/>
            <a:ext cx="3888000" cy="5297695"/>
            <a:chOff x="1695385" y="1917205"/>
            <a:chExt cx="1673608" cy="2468754"/>
          </a:xfrm>
        </p:grpSpPr>
        <p:sp>
          <p:nvSpPr>
            <p:cNvPr id="11" name="Rectangle 10">
              <a:extLst>
                <a:ext uri="{FF2B5EF4-FFF2-40B4-BE49-F238E27FC236}">
                  <a16:creationId xmlns:a16="http://schemas.microsoft.com/office/drawing/2014/main" id="{1E3D5EA9-2EF0-B805-2CDA-DEAD8054EA0E}"/>
                </a:ext>
              </a:extLst>
            </p:cNvPr>
            <p:cNvSpPr>
              <a:spLocks/>
            </p:cNvSpPr>
            <p:nvPr/>
          </p:nvSpPr>
          <p:spPr>
            <a:xfrm>
              <a:off x="1695385" y="2100218"/>
              <a:ext cx="1673608" cy="228574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fr-FR" sz="1351"/>
            </a:p>
          </p:txBody>
        </p:sp>
        <p:sp>
          <p:nvSpPr>
            <p:cNvPr id="12" name="Rectangle 11">
              <a:extLst>
                <a:ext uri="{FF2B5EF4-FFF2-40B4-BE49-F238E27FC236}">
                  <a16:creationId xmlns:a16="http://schemas.microsoft.com/office/drawing/2014/main" id="{E677486E-D449-14EF-D396-1191D1B00822}"/>
                </a:ext>
              </a:extLst>
            </p:cNvPr>
            <p:cNvSpPr>
              <a:spLocks/>
            </p:cNvSpPr>
            <p:nvPr/>
          </p:nvSpPr>
          <p:spPr>
            <a:xfrm>
              <a:off x="1695385" y="1917205"/>
              <a:ext cx="1673608" cy="17308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fr-FR" sz="1200" b="1">
                  <a:solidFill>
                    <a:schemeClr val="bg1"/>
                  </a:solidFill>
                </a:rPr>
                <a:t>RH</a:t>
              </a:r>
            </a:p>
          </p:txBody>
        </p:sp>
      </p:grpSp>
      <p:sp>
        <p:nvSpPr>
          <p:cNvPr id="20" name="ZoneTexte 19">
            <a:extLst>
              <a:ext uri="{FF2B5EF4-FFF2-40B4-BE49-F238E27FC236}">
                <a16:creationId xmlns:a16="http://schemas.microsoft.com/office/drawing/2014/main" id="{225C15D3-F96B-4FC2-C908-B6547133C719}"/>
              </a:ext>
            </a:extLst>
          </p:cNvPr>
          <p:cNvSpPr txBox="1"/>
          <p:nvPr/>
        </p:nvSpPr>
        <p:spPr>
          <a:xfrm>
            <a:off x="919704" y="1530526"/>
            <a:ext cx="2387683" cy="454792"/>
          </a:xfrm>
          <a:prstGeom prst="roundRect">
            <a:avLst>
              <a:gd name="adj" fmla="val 50000"/>
            </a:avLst>
          </a:prstGeom>
          <a:solidFill>
            <a:srgbClr val="00A295"/>
          </a:solidFill>
          <a:ln>
            <a:solidFill>
              <a:schemeClr val="tx1"/>
            </a:solidFill>
          </a:ln>
        </p:spPr>
        <p:txBody>
          <a:bodyPr wrap="square" lIns="0" tIns="0" rIns="0" bIns="0" rtlCol="0" anchor="ctr">
            <a:spAutoFit/>
          </a:bodyPr>
          <a:lstStyle>
            <a:defPPr>
              <a:defRPr lang="fr-FR"/>
            </a:defPPr>
            <a:lvl1pPr algn="ctr">
              <a:defRPr sz="1051">
                <a:solidFill>
                  <a:schemeClr val="bg1"/>
                </a:solidFill>
                <a:latin typeface="+mj-lt"/>
              </a:defRPr>
            </a:lvl1pPr>
          </a:lstStyle>
          <a:p>
            <a:r>
              <a:rPr lang="fr-FR">
                <a:latin typeface="+mn-lt"/>
              </a:rPr>
              <a:t>L’agent souhaite faire sa première demande de télétravail</a:t>
            </a:r>
          </a:p>
        </p:txBody>
      </p:sp>
      <p:sp>
        <p:nvSpPr>
          <p:cNvPr id="23" name="Rectangle 22">
            <a:extLst>
              <a:ext uri="{FF2B5EF4-FFF2-40B4-BE49-F238E27FC236}">
                <a16:creationId xmlns:a16="http://schemas.microsoft.com/office/drawing/2014/main" id="{34C133AA-BB71-2367-4002-FCF0EF2EA1A7}"/>
              </a:ext>
            </a:extLst>
          </p:cNvPr>
          <p:cNvSpPr/>
          <p:nvPr/>
        </p:nvSpPr>
        <p:spPr>
          <a:xfrm>
            <a:off x="444522" y="2678585"/>
            <a:ext cx="3338047" cy="431219"/>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a:solidFill>
                  <a:schemeClr val="bg2">
                    <a:lumMod val="50000"/>
                  </a:schemeClr>
                </a:solidFill>
              </a:rPr>
              <a:t>Transmet l’annexe au service RH signée par le collaborateur et son N+1</a:t>
            </a:r>
          </a:p>
        </p:txBody>
      </p:sp>
      <p:sp>
        <p:nvSpPr>
          <p:cNvPr id="25" name="Rectangle 24">
            <a:extLst>
              <a:ext uri="{FF2B5EF4-FFF2-40B4-BE49-F238E27FC236}">
                <a16:creationId xmlns:a16="http://schemas.microsoft.com/office/drawing/2014/main" id="{5B929B1F-F507-5E17-F31F-27C3EE825673}"/>
              </a:ext>
            </a:extLst>
          </p:cNvPr>
          <p:cNvSpPr/>
          <p:nvPr/>
        </p:nvSpPr>
        <p:spPr>
          <a:xfrm>
            <a:off x="4423887" y="2764473"/>
            <a:ext cx="3338047" cy="259443"/>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a:solidFill>
                  <a:schemeClr val="bg2">
                    <a:lumMod val="50000"/>
                  </a:schemeClr>
                </a:solidFill>
              </a:rPr>
              <a:t>Traite la demande dans un délai de 3 semaines</a:t>
            </a:r>
          </a:p>
        </p:txBody>
      </p:sp>
      <p:cxnSp>
        <p:nvCxnSpPr>
          <p:cNvPr id="46" name="Connecteur droit avec flèche 45">
            <a:extLst>
              <a:ext uri="{FF2B5EF4-FFF2-40B4-BE49-F238E27FC236}">
                <a16:creationId xmlns:a16="http://schemas.microsoft.com/office/drawing/2014/main" id="{FE31E021-A809-1632-68D4-DDBD37B0D363}"/>
              </a:ext>
            </a:extLst>
          </p:cNvPr>
          <p:cNvCxnSpPr>
            <a:cxnSpLocks/>
            <a:stCxn id="23" idx="3"/>
            <a:endCxn id="25" idx="1"/>
          </p:cNvCxnSpPr>
          <p:nvPr/>
        </p:nvCxnSpPr>
        <p:spPr>
          <a:xfrm>
            <a:off x="3782570" y="2894193"/>
            <a:ext cx="641319"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pic>
        <p:nvPicPr>
          <p:cNvPr id="17" name="Graphique 16" descr="Adresse de courrier avec un remplissage uni">
            <a:extLst>
              <a:ext uri="{FF2B5EF4-FFF2-40B4-BE49-F238E27FC236}">
                <a16:creationId xmlns:a16="http://schemas.microsoft.com/office/drawing/2014/main" id="{0CA3B3D1-45D6-2169-7462-D53B9868E0EF}"/>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3592102" y="3014992"/>
            <a:ext cx="181753" cy="181753"/>
          </a:xfrm>
          <a:prstGeom prst="rect">
            <a:avLst/>
          </a:prstGeom>
        </p:spPr>
      </p:pic>
      <p:sp>
        <p:nvSpPr>
          <p:cNvPr id="34" name="Rectangle 33">
            <a:extLst>
              <a:ext uri="{FF2B5EF4-FFF2-40B4-BE49-F238E27FC236}">
                <a16:creationId xmlns:a16="http://schemas.microsoft.com/office/drawing/2014/main" id="{5623DB5E-B40F-C043-C3DC-31E487016E24}"/>
              </a:ext>
            </a:extLst>
          </p:cNvPr>
          <p:cNvSpPr/>
          <p:nvPr/>
        </p:nvSpPr>
        <p:spPr>
          <a:xfrm>
            <a:off x="4423887" y="3211753"/>
            <a:ext cx="3338047" cy="259443"/>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a:solidFill>
                  <a:schemeClr val="bg2">
                    <a:lumMod val="50000"/>
                  </a:schemeClr>
                </a:solidFill>
              </a:rPr>
              <a:t>Valide et signe l’annexe</a:t>
            </a:r>
          </a:p>
        </p:txBody>
      </p:sp>
      <p:cxnSp>
        <p:nvCxnSpPr>
          <p:cNvPr id="39" name="Connecteur droit avec flèche 38">
            <a:extLst>
              <a:ext uri="{FF2B5EF4-FFF2-40B4-BE49-F238E27FC236}">
                <a16:creationId xmlns:a16="http://schemas.microsoft.com/office/drawing/2014/main" id="{15C75B70-8936-11F6-7482-5099EA17E28D}"/>
              </a:ext>
            </a:extLst>
          </p:cNvPr>
          <p:cNvCxnSpPr>
            <a:cxnSpLocks/>
            <a:stCxn id="25" idx="2"/>
            <a:endCxn id="34" idx="0"/>
          </p:cNvCxnSpPr>
          <p:nvPr/>
        </p:nvCxnSpPr>
        <p:spPr>
          <a:xfrm>
            <a:off x="6092911" y="3023917"/>
            <a:ext cx="0" cy="18783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91" name="Ellipse 90">
            <a:extLst>
              <a:ext uri="{FF2B5EF4-FFF2-40B4-BE49-F238E27FC236}">
                <a16:creationId xmlns:a16="http://schemas.microsoft.com/office/drawing/2014/main" id="{4AFB59B3-0D51-8D72-C0A4-DDFD22B01B49}"/>
              </a:ext>
            </a:extLst>
          </p:cNvPr>
          <p:cNvSpPr/>
          <p:nvPr/>
        </p:nvSpPr>
        <p:spPr>
          <a:xfrm>
            <a:off x="5458521" y="6047771"/>
            <a:ext cx="224620" cy="224620"/>
          </a:xfrm>
          <a:prstGeom prst="ellipse">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200">
              <a:solidFill>
                <a:schemeClr val="bg2">
                  <a:lumMod val="50000"/>
                </a:schemeClr>
              </a:solidFill>
            </a:endParaRPr>
          </a:p>
        </p:txBody>
      </p:sp>
      <p:sp>
        <p:nvSpPr>
          <p:cNvPr id="2" name="Titre 1">
            <a:extLst>
              <a:ext uri="{FF2B5EF4-FFF2-40B4-BE49-F238E27FC236}">
                <a16:creationId xmlns:a16="http://schemas.microsoft.com/office/drawing/2014/main" id="{094E8A66-ECEA-96BA-6251-58AB443B89E4}"/>
              </a:ext>
            </a:extLst>
          </p:cNvPr>
          <p:cNvSpPr>
            <a:spLocks noGrp="1"/>
          </p:cNvSpPr>
          <p:nvPr>
            <p:ph type="title"/>
          </p:nvPr>
        </p:nvSpPr>
        <p:spPr/>
        <p:txBody>
          <a:bodyPr/>
          <a:lstStyle/>
          <a:p>
            <a:r>
              <a:rPr lang="fr-FR"/>
              <a:t>Demande de télétravail – Demande initiale</a:t>
            </a:r>
          </a:p>
        </p:txBody>
      </p:sp>
      <p:sp>
        <p:nvSpPr>
          <p:cNvPr id="67" name="Rectangle 66">
            <a:extLst>
              <a:ext uri="{FF2B5EF4-FFF2-40B4-BE49-F238E27FC236}">
                <a16:creationId xmlns:a16="http://schemas.microsoft.com/office/drawing/2014/main" id="{E25AC6DE-8344-92FB-0250-AF4D42E11320}"/>
              </a:ext>
            </a:extLst>
          </p:cNvPr>
          <p:cNvSpPr/>
          <p:nvPr/>
        </p:nvSpPr>
        <p:spPr>
          <a:xfrm>
            <a:off x="444522" y="2216272"/>
            <a:ext cx="3338047" cy="280899"/>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a:solidFill>
                  <a:schemeClr val="bg2">
                    <a:lumMod val="50000"/>
                  </a:schemeClr>
                </a:solidFill>
              </a:rPr>
              <a:t>Effectue un entretien avec son N+1</a:t>
            </a:r>
          </a:p>
        </p:txBody>
      </p:sp>
      <p:cxnSp>
        <p:nvCxnSpPr>
          <p:cNvPr id="72" name="Connecteur droit avec flèche 71">
            <a:extLst>
              <a:ext uri="{FF2B5EF4-FFF2-40B4-BE49-F238E27FC236}">
                <a16:creationId xmlns:a16="http://schemas.microsoft.com/office/drawing/2014/main" id="{178A2E10-652F-5FB5-8DFA-7399E8CCFFAA}"/>
              </a:ext>
            </a:extLst>
          </p:cNvPr>
          <p:cNvCxnSpPr>
            <a:cxnSpLocks/>
            <a:stCxn id="20" idx="2"/>
            <a:endCxn id="67" idx="0"/>
          </p:cNvCxnSpPr>
          <p:nvPr/>
        </p:nvCxnSpPr>
        <p:spPr>
          <a:xfrm>
            <a:off x="2113546" y="1985318"/>
            <a:ext cx="0" cy="23095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76" name="Connecteur droit avec flèche 75">
            <a:extLst>
              <a:ext uri="{FF2B5EF4-FFF2-40B4-BE49-F238E27FC236}">
                <a16:creationId xmlns:a16="http://schemas.microsoft.com/office/drawing/2014/main" id="{7901C763-04E4-9B09-C3F5-1C26C8CF05E7}"/>
              </a:ext>
            </a:extLst>
          </p:cNvPr>
          <p:cNvCxnSpPr>
            <a:cxnSpLocks/>
            <a:stCxn id="67" idx="2"/>
            <a:endCxn id="23" idx="0"/>
          </p:cNvCxnSpPr>
          <p:nvPr/>
        </p:nvCxnSpPr>
        <p:spPr>
          <a:xfrm>
            <a:off x="2113545" y="2497171"/>
            <a:ext cx="0" cy="18141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pic>
        <p:nvPicPr>
          <p:cNvPr id="13" name="Picture 2" descr="Microsoft Word Logo - Télécharger PNG et vecteur">
            <a:extLst>
              <a:ext uri="{FF2B5EF4-FFF2-40B4-BE49-F238E27FC236}">
                <a16:creationId xmlns:a16="http://schemas.microsoft.com/office/drawing/2014/main" id="{DD036CE2-F9CB-7B2D-2107-087D2F67B6CD}"/>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rot="610546">
            <a:off x="3581638" y="2130762"/>
            <a:ext cx="184249" cy="184249"/>
          </a:xfrm>
          <a:prstGeom prst="rect">
            <a:avLst/>
          </a:prstGeom>
          <a:noFill/>
          <a:extLst>
            <a:ext uri="{909E8E84-426E-40DD-AFC4-6F175D3DCCD1}">
              <a14:hiddenFill xmlns:a14="http://schemas.microsoft.com/office/drawing/2010/main">
                <a:solidFill>
                  <a:srgbClr val="FFFFFF"/>
                </a:solidFill>
              </a14:hiddenFill>
            </a:ext>
          </a:extLst>
        </p:spPr>
      </p:pic>
      <p:sp>
        <p:nvSpPr>
          <p:cNvPr id="53" name="ZoneTexte 52">
            <a:extLst>
              <a:ext uri="{FF2B5EF4-FFF2-40B4-BE49-F238E27FC236}">
                <a16:creationId xmlns:a16="http://schemas.microsoft.com/office/drawing/2014/main" id="{07780425-1E79-210D-80AB-E93AA11DE8C7}"/>
              </a:ext>
            </a:extLst>
          </p:cNvPr>
          <p:cNvSpPr txBox="1"/>
          <p:nvPr/>
        </p:nvSpPr>
        <p:spPr>
          <a:xfrm>
            <a:off x="8123847" y="5121909"/>
            <a:ext cx="3886353" cy="1200329"/>
          </a:xfrm>
          <a:prstGeom prst="rect">
            <a:avLst/>
          </a:prstGeom>
          <a:solidFill>
            <a:srgbClr val="EFEEEA"/>
          </a:solidFill>
          <a:ln w="3175">
            <a:solidFill>
              <a:schemeClr val="tx1"/>
            </a:solidFill>
          </a:ln>
        </p:spPr>
        <p:txBody>
          <a:bodyPr wrap="square" lIns="72000" rIns="72000" rtlCol="0">
            <a:spAutoFit/>
          </a:bodyPr>
          <a:lstStyle/>
          <a:p>
            <a:r>
              <a:rPr lang="fr-FR" sz="1200" b="1">
                <a:solidFill>
                  <a:schemeClr val="bg2">
                    <a:lumMod val="50000"/>
                  </a:schemeClr>
                </a:solidFill>
              </a:rPr>
              <a:t>NB :</a:t>
            </a:r>
          </a:p>
          <a:p>
            <a:r>
              <a:rPr lang="fr-FR" sz="1200">
                <a:solidFill>
                  <a:schemeClr val="bg2">
                    <a:lumMod val="50000"/>
                  </a:schemeClr>
                </a:solidFill>
              </a:rPr>
              <a:t>- Le télétravail est renouvelé par tacite reconduction sous réserve de validation du N+1 lors de l’entretien annuel (obligatoire)</a:t>
            </a:r>
          </a:p>
          <a:p>
            <a:r>
              <a:rPr lang="fr-FR" sz="1200">
                <a:solidFill>
                  <a:schemeClr val="bg2">
                    <a:lumMod val="50000"/>
                  </a:schemeClr>
                </a:solidFill>
              </a:rPr>
              <a:t>- L’attestation d’assurance habitation doit être transmise aux RH tous les ans (obligatoire)</a:t>
            </a:r>
          </a:p>
        </p:txBody>
      </p:sp>
      <p:sp>
        <p:nvSpPr>
          <p:cNvPr id="56" name="Espace réservé du contenu 2">
            <a:extLst>
              <a:ext uri="{FF2B5EF4-FFF2-40B4-BE49-F238E27FC236}">
                <a16:creationId xmlns:a16="http://schemas.microsoft.com/office/drawing/2014/main" id="{8CDE6CE6-7EE6-BF56-2C97-4869F8F4EF3B}"/>
              </a:ext>
            </a:extLst>
          </p:cNvPr>
          <p:cNvSpPr>
            <a:spLocks noGrp="1"/>
          </p:cNvSpPr>
          <p:nvPr>
            <p:ph sz="quarter" idx="10"/>
          </p:nvPr>
        </p:nvSpPr>
        <p:spPr>
          <a:xfrm>
            <a:off x="310817" y="118621"/>
            <a:ext cx="6070601" cy="216000"/>
          </a:xfrm>
        </p:spPr>
        <p:txBody>
          <a:bodyPr/>
          <a:lstStyle/>
          <a:p>
            <a:r>
              <a:rPr lang="fr-FR"/>
              <a:t>Ressources Humaines</a:t>
            </a:r>
          </a:p>
        </p:txBody>
      </p:sp>
      <p:pic>
        <p:nvPicPr>
          <p:cNvPr id="3" name="Picture 2" descr="Microsoft Word Logo - Télécharger PNG et vecteur">
            <a:extLst>
              <a:ext uri="{FF2B5EF4-FFF2-40B4-BE49-F238E27FC236}">
                <a16:creationId xmlns:a16="http://schemas.microsoft.com/office/drawing/2014/main" id="{BF9BC4CC-BBC6-7AD3-6438-0D8527F9D5E7}"/>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rot="610546">
            <a:off x="3590856" y="2601692"/>
            <a:ext cx="184249" cy="184249"/>
          </a:xfrm>
          <a:prstGeom prst="rect">
            <a:avLst/>
          </a:prstGeom>
          <a:noFill/>
          <a:extLst>
            <a:ext uri="{909E8E84-426E-40DD-AFC4-6F175D3DCCD1}">
              <a14:hiddenFill xmlns:a14="http://schemas.microsoft.com/office/drawing/2010/main">
                <a:solidFill>
                  <a:srgbClr val="FFFFFF"/>
                </a:solidFill>
              </a14:hiddenFill>
            </a:ext>
          </a:extLst>
        </p:spPr>
      </p:pic>
      <p:sp>
        <p:nvSpPr>
          <p:cNvPr id="15" name="Rectangle 14">
            <a:extLst>
              <a:ext uri="{FF2B5EF4-FFF2-40B4-BE49-F238E27FC236}">
                <a16:creationId xmlns:a16="http://schemas.microsoft.com/office/drawing/2014/main" id="{F83E74A2-7829-5D4E-21B0-20D61F762B08}"/>
              </a:ext>
            </a:extLst>
          </p:cNvPr>
          <p:cNvSpPr/>
          <p:nvPr/>
        </p:nvSpPr>
        <p:spPr>
          <a:xfrm>
            <a:off x="4423887" y="3659037"/>
            <a:ext cx="3338047" cy="259443"/>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a:solidFill>
                  <a:schemeClr val="bg2">
                    <a:lumMod val="50000"/>
                  </a:schemeClr>
                </a:solidFill>
              </a:rPr>
              <a:t>Edite la convention</a:t>
            </a:r>
          </a:p>
        </p:txBody>
      </p:sp>
      <p:cxnSp>
        <p:nvCxnSpPr>
          <p:cNvPr id="22" name="Connecteur droit avec flèche 21">
            <a:extLst>
              <a:ext uri="{FF2B5EF4-FFF2-40B4-BE49-F238E27FC236}">
                <a16:creationId xmlns:a16="http://schemas.microsoft.com/office/drawing/2014/main" id="{BCCBAD75-B2EC-490B-F1A0-D54F5F596C3E}"/>
              </a:ext>
            </a:extLst>
          </p:cNvPr>
          <p:cNvCxnSpPr>
            <a:cxnSpLocks/>
            <a:stCxn id="34" idx="2"/>
            <a:endCxn id="15" idx="0"/>
          </p:cNvCxnSpPr>
          <p:nvPr/>
        </p:nvCxnSpPr>
        <p:spPr>
          <a:xfrm>
            <a:off x="6092911" y="3471196"/>
            <a:ext cx="0" cy="18784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9" name="Rectangle 28">
            <a:extLst>
              <a:ext uri="{FF2B5EF4-FFF2-40B4-BE49-F238E27FC236}">
                <a16:creationId xmlns:a16="http://schemas.microsoft.com/office/drawing/2014/main" id="{EA6102D4-217F-4D1C-9398-E0DBE04F8CFF}"/>
              </a:ext>
            </a:extLst>
          </p:cNvPr>
          <p:cNvSpPr/>
          <p:nvPr/>
        </p:nvSpPr>
        <p:spPr>
          <a:xfrm>
            <a:off x="451885" y="4101519"/>
            <a:ext cx="3338047" cy="259443"/>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a:solidFill>
                  <a:schemeClr val="bg2">
                    <a:lumMod val="50000"/>
                  </a:schemeClr>
                </a:solidFill>
              </a:rPr>
              <a:t>Signe la convention</a:t>
            </a:r>
          </a:p>
        </p:txBody>
      </p:sp>
      <p:sp>
        <p:nvSpPr>
          <p:cNvPr id="30" name="Rectangle 29">
            <a:extLst>
              <a:ext uri="{FF2B5EF4-FFF2-40B4-BE49-F238E27FC236}">
                <a16:creationId xmlns:a16="http://schemas.microsoft.com/office/drawing/2014/main" id="{3B280B5B-E6D7-44F9-03A6-E40B52676456}"/>
              </a:ext>
            </a:extLst>
          </p:cNvPr>
          <p:cNvSpPr/>
          <p:nvPr/>
        </p:nvSpPr>
        <p:spPr>
          <a:xfrm>
            <a:off x="8402071" y="4101517"/>
            <a:ext cx="3338047" cy="259443"/>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a:solidFill>
                  <a:schemeClr val="bg2">
                    <a:lumMod val="50000"/>
                  </a:schemeClr>
                </a:solidFill>
              </a:rPr>
              <a:t>Signe la convention</a:t>
            </a:r>
          </a:p>
        </p:txBody>
      </p:sp>
      <p:cxnSp>
        <p:nvCxnSpPr>
          <p:cNvPr id="32" name="Connecteur : en angle 31">
            <a:extLst>
              <a:ext uri="{FF2B5EF4-FFF2-40B4-BE49-F238E27FC236}">
                <a16:creationId xmlns:a16="http://schemas.microsoft.com/office/drawing/2014/main" id="{0BD8326C-DA86-29C6-2818-F673EBA61C63}"/>
              </a:ext>
            </a:extLst>
          </p:cNvPr>
          <p:cNvCxnSpPr>
            <a:cxnSpLocks/>
            <a:stCxn id="15" idx="1"/>
            <a:endCxn id="29" idx="0"/>
          </p:cNvCxnSpPr>
          <p:nvPr/>
        </p:nvCxnSpPr>
        <p:spPr>
          <a:xfrm rot="10800000" flipV="1">
            <a:off x="2120909" y="3788759"/>
            <a:ext cx="2302979" cy="312759"/>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6" name="Connecteur droit avec flèche 35">
            <a:extLst>
              <a:ext uri="{FF2B5EF4-FFF2-40B4-BE49-F238E27FC236}">
                <a16:creationId xmlns:a16="http://schemas.microsoft.com/office/drawing/2014/main" id="{A5A3F490-5553-21EF-5E50-A8FF4E2B2A51}"/>
              </a:ext>
            </a:extLst>
          </p:cNvPr>
          <p:cNvCxnSpPr>
            <a:cxnSpLocks/>
            <a:stCxn id="29" idx="3"/>
            <a:endCxn id="30" idx="1"/>
          </p:cNvCxnSpPr>
          <p:nvPr/>
        </p:nvCxnSpPr>
        <p:spPr>
          <a:xfrm flipV="1">
            <a:off x="3789930" y="4231241"/>
            <a:ext cx="4612143" cy="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40" name="Rectangle 39">
            <a:extLst>
              <a:ext uri="{FF2B5EF4-FFF2-40B4-BE49-F238E27FC236}">
                <a16:creationId xmlns:a16="http://schemas.microsoft.com/office/drawing/2014/main" id="{1B0C7D57-D6CF-227A-A2B5-BC328211F594}"/>
              </a:ext>
            </a:extLst>
          </p:cNvPr>
          <p:cNvSpPr/>
          <p:nvPr/>
        </p:nvSpPr>
        <p:spPr>
          <a:xfrm>
            <a:off x="4420090" y="4522736"/>
            <a:ext cx="3338047" cy="259443"/>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a:solidFill>
                  <a:schemeClr val="bg2">
                    <a:lumMod val="50000"/>
                  </a:schemeClr>
                </a:solidFill>
              </a:rPr>
              <a:t>Ouvre les droits dans </a:t>
            </a:r>
            <a:r>
              <a:rPr lang="fr-FR" sz="1200" err="1">
                <a:solidFill>
                  <a:schemeClr val="bg2">
                    <a:lumMod val="50000"/>
                  </a:schemeClr>
                </a:solidFill>
              </a:rPr>
              <a:t>Ohris</a:t>
            </a:r>
            <a:endParaRPr lang="fr-FR" sz="1200">
              <a:solidFill>
                <a:schemeClr val="bg2">
                  <a:lumMod val="50000"/>
                </a:schemeClr>
              </a:solidFill>
            </a:endParaRPr>
          </a:p>
        </p:txBody>
      </p:sp>
      <p:cxnSp>
        <p:nvCxnSpPr>
          <p:cNvPr id="45" name="Connecteur : en angle 44">
            <a:extLst>
              <a:ext uri="{FF2B5EF4-FFF2-40B4-BE49-F238E27FC236}">
                <a16:creationId xmlns:a16="http://schemas.microsoft.com/office/drawing/2014/main" id="{C2049291-DFEC-C056-23FE-0A73E483D87A}"/>
              </a:ext>
            </a:extLst>
          </p:cNvPr>
          <p:cNvCxnSpPr>
            <a:stCxn id="30" idx="2"/>
            <a:endCxn id="40" idx="3"/>
          </p:cNvCxnSpPr>
          <p:nvPr/>
        </p:nvCxnSpPr>
        <p:spPr>
          <a:xfrm rot="5400000">
            <a:off x="8768865" y="3350231"/>
            <a:ext cx="291499" cy="2312959"/>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sp>
        <p:nvSpPr>
          <p:cNvPr id="51" name="Organigramme : Décision 50">
            <a:extLst>
              <a:ext uri="{FF2B5EF4-FFF2-40B4-BE49-F238E27FC236}">
                <a16:creationId xmlns:a16="http://schemas.microsoft.com/office/drawing/2014/main" id="{E15998AB-E59B-D61D-A57B-7BDEC005AECB}"/>
              </a:ext>
            </a:extLst>
          </p:cNvPr>
          <p:cNvSpPr/>
          <p:nvPr/>
        </p:nvSpPr>
        <p:spPr>
          <a:xfrm>
            <a:off x="5304737" y="5029070"/>
            <a:ext cx="1568752" cy="500997"/>
          </a:xfrm>
          <a:prstGeom prst="flowChartDecision">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a:solidFill>
                  <a:schemeClr val="bg2">
                    <a:lumMod val="50000"/>
                  </a:schemeClr>
                </a:solidFill>
              </a:rPr>
              <a:t>Jours fixes ?</a:t>
            </a:r>
          </a:p>
        </p:txBody>
      </p:sp>
      <p:sp>
        <p:nvSpPr>
          <p:cNvPr id="52" name="ZoneTexte 51">
            <a:extLst>
              <a:ext uri="{FF2B5EF4-FFF2-40B4-BE49-F238E27FC236}">
                <a16:creationId xmlns:a16="http://schemas.microsoft.com/office/drawing/2014/main" id="{C8DF95A0-9D24-8C75-FA69-4968FE811296}"/>
              </a:ext>
            </a:extLst>
          </p:cNvPr>
          <p:cNvSpPr txBox="1"/>
          <p:nvPr/>
        </p:nvSpPr>
        <p:spPr>
          <a:xfrm>
            <a:off x="5150951" y="4966808"/>
            <a:ext cx="307571" cy="276999"/>
          </a:xfrm>
          <a:prstGeom prst="rect">
            <a:avLst/>
          </a:prstGeom>
          <a:noFill/>
        </p:spPr>
        <p:txBody>
          <a:bodyPr wrap="square" lIns="0" rIns="0" rtlCol="0">
            <a:spAutoFit/>
          </a:bodyPr>
          <a:lstStyle/>
          <a:p>
            <a:pPr algn="ctr"/>
            <a:r>
              <a:rPr lang="fr-FR" sz="1200">
                <a:solidFill>
                  <a:schemeClr val="bg2">
                    <a:lumMod val="50000"/>
                  </a:schemeClr>
                </a:solidFill>
              </a:rPr>
              <a:t>Non</a:t>
            </a:r>
          </a:p>
        </p:txBody>
      </p:sp>
      <p:sp>
        <p:nvSpPr>
          <p:cNvPr id="54" name="ZoneTexte 53">
            <a:extLst>
              <a:ext uri="{FF2B5EF4-FFF2-40B4-BE49-F238E27FC236}">
                <a16:creationId xmlns:a16="http://schemas.microsoft.com/office/drawing/2014/main" id="{3EBC0588-8260-533A-3F93-B46ADF1D9AF9}"/>
              </a:ext>
            </a:extLst>
          </p:cNvPr>
          <p:cNvSpPr txBox="1"/>
          <p:nvPr/>
        </p:nvSpPr>
        <p:spPr>
          <a:xfrm>
            <a:off x="6227629" y="5447727"/>
            <a:ext cx="307571" cy="276999"/>
          </a:xfrm>
          <a:prstGeom prst="rect">
            <a:avLst/>
          </a:prstGeom>
          <a:noFill/>
        </p:spPr>
        <p:txBody>
          <a:bodyPr wrap="square" lIns="0" rIns="0" rtlCol="0">
            <a:spAutoFit/>
          </a:bodyPr>
          <a:lstStyle/>
          <a:p>
            <a:pPr algn="ctr"/>
            <a:r>
              <a:rPr lang="fr-FR" sz="1200">
                <a:solidFill>
                  <a:schemeClr val="bg2">
                    <a:lumMod val="50000"/>
                  </a:schemeClr>
                </a:solidFill>
              </a:rPr>
              <a:t>Oui</a:t>
            </a:r>
          </a:p>
        </p:txBody>
      </p:sp>
      <p:sp>
        <p:nvSpPr>
          <p:cNvPr id="55" name="Rectangle 54">
            <a:extLst>
              <a:ext uri="{FF2B5EF4-FFF2-40B4-BE49-F238E27FC236}">
                <a16:creationId xmlns:a16="http://schemas.microsoft.com/office/drawing/2014/main" id="{A3D6B6B1-992F-BB3C-6B5A-11F38EF53028}"/>
              </a:ext>
            </a:extLst>
          </p:cNvPr>
          <p:cNvSpPr/>
          <p:nvPr/>
        </p:nvSpPr>
        <p:spPr>
          <a:xfrm>
            <a:off x="4420090" y="5690763"/>
            <a:ext cx="3338047" cy="259443"/>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a:solidFill>
                  <a:schemeClr val="bg2">
                    <a:lumMod val="50000"/>
                  </a:schemeClr>
                </a:solidFill>
              </a:rPr>
              <a:t>Pose les jours dans </a:t>
            </a:r>
            <a:r>
              <a:rPr lang="fr-FR" sz="1200" err="1">
                <a:solidFill>
                  <a:schemeClr val="bg2">
                    <a:lumMod val="50000"/>
                  </a:schemeClr>
                </a:solidFill>
              </a:rPr>
              <a:t>Ohris</a:t>
            </a:r>
            <a:endParaRPr lang="fr-FR" sz="1200">
              <a:solidFill>
                <a:schemeClr val="bg2">
                  <a:lumMod val="50000"/>
                </a:schemeClr>
              </a:solidFill>
            </a:endParaRPr>
          </a:p>
        </p:txBody>
      </p:sp>
      <p:sp>
        <p:nvSpPr>
          <p:cNvPr id="57" name="Rectangle 56">
            <a:extLst>
              <a:ext uri="{FF2B5EF4-FFF2-40B4-BE49-F238E27FC236}">
                <a16:creationId xmlns:a16="http://schemas.microsoft.com/office/drawing/2014/main" id="{7177455D-266A-08F9-C3E9-15488E235B66}"/>
              </a:ext>
            </a:extLst>
          </p:cNvPr>
          <p:cNvSpPr/>
          <p:nvPr/>
        </p:nvSpPr>
        <p:spPr>
          <a:xfrm>
            <a:off x="451885" y="5690763"/>
            <a:ext cx="3338047" cy="259443"/>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a:solidFill>
                  <a:schemeClr val="bg2">
                    <a:lumMod val="50000"/>
                  </a:schemeClr>
                </a:solidFill>
              </a:rPr>
              <a:t>Pose les jours dans </a:t>
            </a:r>
            <a:r>
              <a:rPr lang="fr-FR" sz="1200" err="1">
                <a:solidFill>
                  <a:schemeClr val="bg2">
                    <a:lumMod val="50000"/>
                  </a:schemeClr>
                </a:solidFill>
              </a:rPr>
              <a:t>Ohris</a:t>
            </a:r>
            <a:r>
              <a:rPr lang="fr-FR" sz="1200">
                <a:solidFill>
                  <a:schemeClr val="bg2">
                    <a:lumMod val="50000"/>
                  </a:schemeClr>
                </a:solidFill>
              </a:rPr>
              <a:t> (validés par le N+1)</a:t>
            </a:r>
          </a:p>
        </p:txBody>
      </p:sp>
      <p:cxnSp>
        <p:nvCxnSpPr>
          <p:cNvPr id="59" name="Connecteur droit avec flèche 58">
            <a:extLst>
              <a:ext uri="{FF2B5EF4-FFF2-40B4-BE49-F238E27FC236}">
                <a16:creationId xmlns:a16="http://schemas.microsoft.com/office/drawing/2014/main" id="{F631C55A-FD01-C163-6D06-A4713F3A3681}"/>
              </a:ext>
            </a:extLst>
          </p:cNvPr>
          <p:cNvCxnSpPr>
            <a:stCxn id="40" idx="2"/>
            <a:endCxn id="51" idx="0"/>
          </p:cNvCxnSpPr>
          <p:nvPr/>
        </p:nvCxnSpPr>
        <p:spPr>
          <a:xfrm flipH="1">
            <a:off x="6089114" y="4782177"/>
            <a:ext cx="1" cy="24689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63" name="Connecteur : en angle 62">
            <a:extLst>
              <a:ext uri="{FF2B5EF4-FFF2-40B4-BE49-F238E27FC236}">
                <a16:creationId xmlns:a16="http://schemas.microsoft.com/office/drawing/2014/main" id="{5BA5F529-72FE-FABC-A3DE-ECE364984A89}"/>
              </a:ext>
            </a:extLst>
          </p:cNvPr>
          <p:cNvCxnSpPr>
            <a:stCxn id="51" idx="1"/>
            <a:endCxn id="57" idx="0"/>
          </p:cNvCxnSpPr>
          <p:nvPr/>
        </p:nvCxnSpPr>
        <p:spPr>
          <a:xfrm rot="10800000" flipV="1">
            <a:off x="2120910" y="5279567"/>
            <a:ext cx="3183829" cy="411195"/>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65" name="Connecteur droit avec flèche 64">
            <a:extLst>
              <a:ext uri="{FF2B5EF4-FFF2-40B4-BE49-F238E27FC236}">
                <a16:creationId xmlns:a16="http://schemas.microsoft.com/office/drawing/2014/main" id="{8B6A5F63-2C4A-F9DA-4182-565B278FF6EB}"/>
              </a:ext>
            </a:extLst>
          </p:cNvPr>
          <p:cNvCxnSpPr>
            <a:stCxn id="51" idx="2"/>
            <a:endCxn id="55" idx="0"/>
          </p:cNvCxnSpPr>
          <p:nvPr/>
        </p:nvCxnSpPr>
        <p:spPr>
          <a:xfrm>
            <a:off x="6089113" y="5530068"/>
            <a:ext cx="0" cy="16069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68" name="Connecteur : en angle 67">
            <a:extLst>
              <a:ext uri="{FF2B5EF4-FFF2-40B4-BE49-F238E27FC236}">
                <a16:creationId xmlns:a16="http://schemas.microsoft.com/office/drawing/2014/main" id="{700C556C-C9B9-5433-4C32-244F5712581A}"/>
              </a:ext>
            </a:extLst>
          </p:cNvPr>
          <p:cNvCxnSpPr>
            <a:cxnSpLocks/>
            <a:stCxn id="55" idx="2"/>
            <a:endCxn id="91" idx="6"/>
          </p:cNvCxnSpPr>
          <p:nvPr/>
        </p:nvCxnSpPr>
        <p:spPr>
          <a:xfrm rot="5400000">
            <a:off x="5781189" y="5852158"/>
            <a:ext cx="209876" cy="405972"/>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sp>
        <p:nvSpPr>
          <p:cNvPr id="70" name="Ellipse 69">
            <a:extLst>
              <a:ext uri="{FF2B5EF4-FFF2-40B4-BE49-F238E27FC236}">
                <a16:creationId xmlns:a16="http://schemas.microsoft.com/office/drawing/2014/main" id="{25E877AE-ADF8-57C7-C464-8DB3B45CA4C3}"/>
              </a:ext>
            </a:extLst>
          </p:cNvPr>
          <p:cNvSpPr/>
          <p:nvPr/>
        </p:nvSpPr>
        <p:spPr>
          <a:xfrm>
            <a:off x="1495033" y="6049711"/>
            <a:ext cx="224620" cy="224620"/>
          </a:xfrm>
          <a:prstGeom prst="ellipse">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200">
              <a:solidFill>
                <a:schemeClr val="bg2">
                  <a:lumMod val="50000"/>
                </a:schemeClr>
              </a:solidFill>
            </a:endParaRPr>
          </a:p>
        </p:txBody>
      </p:sp>
      <p:cxnSp>
        <p:nvCxnSpPr>
          <p:cNvPr id="71" name="Connecteur : en angle 70">
            <a:extLst>
              <a:ext uri="{FF2B5EF4-FFF2-40B4-BE49-F238E27FC236}">
                <a16:creationId xmlns:a16="http://schemas.microsoft.com/office/drawing/2014/main" id="{8B38FCC9-F300-6966-5C02-BEAFE6216358}"/>
              </a:ext>
            </a:extLst>
          </p:cNvPr>
          <p:cNvCxnSpPr>
            <a:cxnSpLocks/>
            <a:stCxn id="57" idx="2"/>
            <a:endCxn id="70" idx="6"/>
          </p:cNvCxnSpPr>
          <p:nvPr/>
        </p:nvCxnSpPr>
        <p:spPr>
          <a:xfrm rot="5400000">
            <a:off x="1814374" y="5855485"/>
            <a:ext cx="211815" cy="401257"/>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49382079"/>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A52F854-7AB0-F2D3-04C8-A99124BA7FE7}"/>
            </a:ext>
          </a:extLst>
        </p:cNvPr>
        <p:cNvGrpSpPr/>
        <p:nvPr/>
      </p:nvGrpSpPr>
      <p:grpSpPr>
        <a:xfrm>
          <a:off x="0" y="0"/>
          <a:ext cx="0" cy="0"/>
          <a:chOff x="0" y="0"/>
          <a:chExt cx="0" cy="0"/>
        </a:xfrm>
      </p:grpSpPr>
      <p:sp>
        <p:nvSpPr>
          <p:cNvPr id="2" name="Titre 1">
            <a:extLst>
              <a:ext uri="{FF2B5EF4-FFF2-40B4-BE49-F238E27FC236}">
                <a16:creationId xmlns:a16="http://schemas.microsoft.com/office/drawing/2014/main" id="{268AFB1C-253E-30D8-7265-1410BC68DF71}"/>
              </a:ext>
            </a:extLst>
          </p:cNvPr>
          <p:cNvSpPr>
            <a:spLocks noGrp="1"/>
          </p:cNvSpPr>
          <p:nvPr>
            <p:ph type="title"/>
          </p:nvPr>
        </p:nvSpPr>
        <p:spPr/>
        <p:txBody>
          <a:bodyPr/>
          <a:lstStyle/>
          <a:p>
            <a:r>
              <a:rPr lang="fr-FR"/>
              <a:t>Demande de télétravail exceptionnel</a:t>
            </a:r>
          </a:p>
        </p:txBody>
      </p:sp>
      <p:grpSp>
        <p:nvGrpSpPr>
          <p:cNvPr id="4" name="Groupe 3">
            <a:extLst>
              <a:ext uri="{FF2B5EF4-FFF2-40B4-BE49-F238E27FC236}">
                <a16:creationId xmlns:a16="http://schemas.microsoft.com/office/drawing/2014/main" id="{02C182BB-D9EB-B003-9CA3-B7E28BE44935}"/>
              </a:ext>
            </a:extLst>
          </p:cNvPr>
          <p:cNvGrpSpPr>
            <a:grpSpLocks/>
          </p:cNvGrpSpPr>
          <p:nvPr/>
        </p:nvGrpSpPr>
        <p:grpSpPr>
          <a:xfrm>
            <a:off x="8128431" y="1033883"/>
            <a:ext cx="3888000" cy="5302096"/>
            <a:chOff x="1808798" y="1917205"/>
            <a:chExt cx="1613979" cy="3046185"/>
          </a:xfrm>
        </p:grpSpPr>
        <p:sp>
          <p:nvSpPr>
            <p:cNvPr id="5" name="Rectangle 4">
              <a:extLst>
                <a:ext uri="{FF2B5EF4-FFF2-40B4-BE49-F238E27FC236}">
                  <a16:creationId xmlns:a16="http://schemas.microsoft.com/office/drawing/2014/main" id="{24379FF2-949A-7122-7B9D-66A81B6EFF8B}"/>
                </a:ext>
              </a:extLst>
            </p:cNvPr>
            <p:cNvSpPr>
              <a:spLocks/>
            </p:cNvSpPr>
            <p:nvPr/>
          </p:nvSpPr>
          <p:spPr>
            <a:xfrm>
              <a:off x="1809482" y="2142838"/>
              <a:ext cx="1613295" cy="282055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fr-FR" sz="1351"/>
            </a:p>
          </p:txBody>
        </p:sp>
        <p:sp>
          <p:nvSpPr>
            <p:cNvPr id="6" name="Rectangle 5">
              <a:extLst>
                <a:ext uri="{FF2B5EF4-FFF2-40B4-BE49-F238E27FC236}">
                  <a16:creationId xmlns:a16="http://schemas.microsoft.com/office/drawing/2014/main" id="{CAAAA4AE-A88E-A775-91E5-316C07A427A2}"/>
                </a:ext>
              </a:extLst>
            </p:cNvPr>
            <p:cNvSpPr>
              <a:spLocks/>
            </p:cNvSpPr>
            <p:nvPr/>
          </p:nvSpPr>
          <p:spPr>
            <a:xfrm>
              <a:off x="1808798" y="1917205"/>
              <a:ext cx="1613979" cy="21338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fr-FR" sz="1200" b="1">
                  <a:solidFill>
                    <a:schemeClr val="bg1"/>
                  </a:solidFill>
                </a:rPr>
                <a:t>N+1</a:t>
              </a:r>
            </a:p>
          </p:txBody>
        </p:sp>
      </p:grpSp>
      <p:grpSp>
        <p:nvGrpSpPr>
          <p:cNvPr id="7" name="Groupe 6">
            <a:extLst>
              <a:ext uri="{FF2B5EF4-FFF2-40B4-BE49-F238E27FC236}">
                <a16:creationId xmlns:a16="http://schemas.microsoft.com/office/drawing/2014/main" id="{F46051D6-5FDF-50C7-84C0-B1A248EA95A0}"/>
              </a:ext>
            </a:extLst>
          </p:cNvPr>
          <p:cNvGrpSpPr>
            <a:grpSpLocks/>
          </p:cNvGrpSpPr>
          <p:nvPr/>
        </p:nvGrpSpPr>
        <p:grpSpPr>
          <a:xfrm>
            <a:off x="171353" y="1033885"/>
            <a:ext cx="3888000" cy="5302097"/>
            <a:chOff x="1807907" y="1917205"/>
            <a:chExt cx="1554481" cy="2607276"/>
          </a:xfrm>
        </p:grpSpPr>
        <p:sp>
          <p:nvSpPr>
            <p:cNvPr id="8" name="Rectangle 7">
              <a:extLst>
                <a:ext uri="{FF2B5EF4-FFF2-40B4-BE49-F238E27FC236}">
                  <a16:creationId xmlns:a16="http://schemas.microsoft.com/office/drawing/2014/main" id="{CA2B8E22-76D7-6A66-BA7C-E2248651855C}"/>
                </a:ext>
              </a:extLst>
            </p:cNvPr>
            <p:cNvSpPr>
              <a:spLocks/>
            </p:cNvSpPr>
            <p:nvPr/>
          </p:nvSpPr>
          <p:spPr>
            <a:xfrm>
              <a:off x="1807907" y="2110327"/>
              <a:ext cx="1554480" cy="241415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fr-FR" sz="1351"/>
            </a:p>
          </p:txBody>
        </p:sp>
        <p:sp>
          <p:nvSpPr>
            <p:cNvPr id="9" name="Rectangle 8">
              <a:extLst>
                <a:ext uri="{FF2B5EF4-FFF2-40B4-BE49-F238E27FC236}">
                  <a16:creationId xmlns:a16="http://schemas.microsoft.com/office/drawing/2014/main" id="{EF9155C5-915F-BAAE-928D-5B67093401CF}"/>
                </a:ext>
              </a:extLst>
            </p:cNvPr>
            <p:cNvSpPr>
              <a:spLocks/>
            </p:cNvSpPr>
            <p:nvPr/>
          </p:nvSpPr>
          <p:spPr>
            <a:xfrm>
              <a:off x="1808798" y="1917205"/>
              <a:ext cx="1553590" cy="18264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fr-FR" sz="1200" b="1">
                  <a:solidFill>
                    <a:schemeClr val="bg1"/>
                  </a:solidFill>
                </a:rPr>
                <a:t>COLLABORATEUR</a:t>
              </a:r>
            </a:p>
          </p:txBody>
        </p:sp>
      </p:grpSp>
      <p:grpSp>
        <p:nvGrpSpPr>
          <p:cNvPr id="10" name="Groupe 9">
            <a:extLst>
              <a:ext uri="{FF2B5EF4-FFF2-40B4-BE49-F238E27FC236}">
                <a16:creationId xmlns:a16="http://schemas.microsoft.com/office/drawing/2014/main" id="{F5EAF57A-9AE1-FD52-A41D-9CAAA209C584}"/>
              </a:ext>
            </a:extLst>
          </p:cNvPr>
          <p:cNvGrpSpPr>
            <a:grpSpLocks/>
          </p:cNvGrpSpPr>
          <p:nvPr/>
        </p:nvGrpSpPr>
        <p:grpSpPr>
          <a:xfrm>
            <a:off x="4152000" y="1033886"/>
            <a:ext cx="3888000" cy="5297695"/>
            <a:chOff x="1695385" y="1917205"/>
            <a:chExt cx="1673608" cy="2468754"/>
          </a:xfrm>
        </p:grpSpPr>
        <p:sp>
          <p:nvSpPr>
            <p:cNvPr id="11" name="Rectangle 10">
              <a:extLst>
                <a:ext uri="{FF2B5EF4-FFF2-40B4-BE49-F238E27FC236}">
                  <a16:creationId xmlns:a16="http://schemas.microsoft.com/office/drawing/2014/main" id="{2C085F39-0464-9824-348E-57F468BABBFA}"/>
                </a:ext>
              </a:extLst>
            </p:cNvPr>
            <p:cNvSpPr>
              <a:spLocks/>
            </p:cNvSpPr>
            <p:nvPr/>
          </p:nvSpPr>
          <p:spPr>
            <a:xfrm>
              <a:off x="1695385" y="2100218"/>
              <a:ext cx="1673608" cy="228574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fr-FR" sz="1351"/>
            </a:p>
          </p:txBody>
        </p:sp>
        <p:sp>
          <p:nvSpPr>
            <p:cNvPr id="12" name="Rectangle 11">
              <a:extLst>
                <a:ext uri="{FF2B5EF4-FFF2-40B4-BE49-F238E27FC236}">
                  <a16:creationId xmlns:a16="http://schemas.microsoft.com/office/drawing/2014/main" id="{9B8A138B-DF01-FC73-F383-00FD61EC586B}"/>
                </a:ext>
              </a:extLst>
            </p:cNvPr>
            <p:cNvSpPr>
              <a:spLocks/>
            </p:cNvSpPr>
            <p:nvPr/>
          </p:nvSpPr>
          <p:spPr>
            <a:xfrm>
              <a:off x="1695385" y="1917205"/>
              <a:ext cx="1673608" cy="17308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fr-FR" sz="1200" b="1">
                  <a:solidFill>
                    <a:schemeClr val="bg1"/>
                  </a:solidFill>
                </a:rPr>
                <a:t>RH</a:t>
              </a:r>
            </a:p>
          </p:txBody>
        </p:sp>
      </p:grpSp>
      <p:sp>
        <p:nvSpPr>
          <p:cNvPr id="20" name="ZoneTexte 19">
            <a:extLst>
              <a:ext uri="{FF2B5EF4-FFF2-40B4-BE49-F238E27FC236}">
                <a16:creationId xmlns:a16="http://schemas.microsoft.com/office/drawing/2014/main" id="{501218B7-4A5F-CB49-A2B6-2820507F2810}"/>
              </a:ext>
            </a:extLst>
          </p:cNvPr>
          <p:cNvSpPr txBox="1"/>
          <p:nvPr/>
        </p:nvSpPr>
        <p:spPr>
          <a:xfrm>
            <a:off x="752475" y="1802641"/>
            <a:ext cx="2724151" cy="454792"/>
          </a:xfrm>
          <a:prstGeom prst="roundRect">
            <a:avLst>
              <a:gd name="adj" fmla="val 50000"/>
            </a:avLst>
          </a:prstGeom>
          <a:solidFill>
            <a:srgbClr val="00A295"/>
          </a:solidFill>
          <a:ln>
            <a:solidFill>
              <a:schemeClr val="tx1"/>
            </a:solidFill>
          </a:ln>
        </p:spPr>
        <p:txBody>
          <a:bodyPr wrap="square" lIns="0" tIns="0" rIns="0" bIns="0" rtlCol="0" anchor="ctr">
            <a:spAutoFit/>
          </a:bodyPr>
          <a:lstStyle>
            <a:defPPr>
              <a:defRPr lang="fr-FR"/>
            </a:defPPr>
            <a:lvl1pPr algn="ctr">
              <a:defRPr sz="1051">
                <a:solidFill>
                  <a:schemeClr val="bg1"/>
                </a:solidFill>
                <a:latin typeface="+mj-lt"/>
              </a:defRPr>
            </a:lvl1pPr>
          </a:lstStyle>
          <a:p>
            <a:r>
              <a:rPr lang="fr-FR">
                <a:latin typeface="+mn-lt"/>
              </a:rPr>
              <a:t>Souhait de poser une journée de télétravail en dehors de la convention établie</a:t>
            </a:r>
          </a:p>
        </p:txBody>
      </p:sp>
      <p:sp>
        <p:nvSpPr>
          <p:cNvPr id="25" name="Rectangle 24">
            <a:extLst>
              <a:ext uri="{FF2B5EF4-FFF2-40B4-BE49-F238E27FC236}">
                <a16:creationId xmlns:a16="http://schemas.microsoft.com/office/drawing/2014/main" id="{BD294358-5C02-5F56-2163-CA247F1838EE}"/>
              </a:ext>
            </a:extLst>
          </p:cNvPr>
          <p:cNvSpPr/>
          <p:nvPr/>
        </p:nvSpPr>
        <p:spPr>
          <a:xfrm>
            <a:off x="4426982" y="4223259"/>
            <a:ext cx="3338047" cy="385732"/>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fr-FR" sz="1200">
                <a:solidFill>
                  <a:schemeClr val="bg2">
                    <a:lumMod val="50000"/>
                  </a:schemeClr>
                </a:solidFill>
              </a:rPr>
              <a:t>Traite la demande (inscription des jours dans </a:t>
            </a:r>
            <a:r>
              <a:rPr lang="fr-FR" sz="1200" err="1">
                <a:solidFill>
                  <a:schemeClr val="bg2">
                    <a:lumMod val="50000"/>
                  </a:schemeClr>
                </a:solidFill>
              </a:rPr>
              <a:t>Ohris</a:t>
            </a:r>
            <a:r>
              <a:rPr lang="fr-FR" sz="1200">
                <a:solidFill>
                  <a:schemeClr val="bg2">
                    <a:lumMod val="50000"/>
                  </a:schemeClr>
                </a:solidFill>
              </a:rPr>
              <a:t> Congé)</a:t>
            </a:r>
          </a:p>
        </p:txBody>
      </p:sp>
      <p:sp>
        <p:nvSpPr>
          <p:cNvPr id="91" name="Ellipse 90">
            <a:extLst>
              <a:ext uri="{FF2B5EF4-FFF2-40B4-BE49-F238E27FC236}">
                <a16:creationId xmlns:a16="http://schemas.microsoft.com/office/drawing/2014/main" id="{B1AAE2AB-827D-5E56-384D-7DFC8460A03A}"/>
              </a:ext>
            </a:extLst>
          </p:cNvPr>
          <p:cNvSpPr/>
          <p:nvPr/>
        </p:nvSpPr>
        <p:spPr>
          <a:xfrm>
            <a:off x="5988501" y="5245665"/>
            <a:ext cx="224620" cy="224620"/>
          </a:xfrm>
          <a:prstGeom prst="ellipse">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200">
              <a:solidFill>
                <a:schemeClr val="bg2">
                  <a:lumMod val="50000"/>
                </a:schemeClr>
              </a:solidFill>
            </a:endParaRPr>
          </a:p>
        </p:txBody>
      </p:sp>
      <p:cxnSp>
        <p:nvCxnSpPr>
          <p:cNvPr id="38" name="Connecteur droit avec flèche 37">
            <a:extLst>
              <a:ext uri="{FF2B5EF4-FFF2-40B4-BE49-F238E27FC236}">
                <a16:creationId xmlns:a16="http://schemas.microsoft.com/office/drawing/2014/main" id="{1F476F86-6519-6ACE-B4FF-032CB5A2CA43}"/>
              </a:ext>
            </a:extLst>
          </p:cNvPr>
          <p:cNvCxnSpPr>
            <a:cxnSpLocks/>
            <a:stCxn id="25" idx="2"/>
            <a:endCxn id="91" idx="0"/>
          </p:cNvCxnSpPr>
          <p:nvPr/>
        </p:nvCxnSpPr>
        <p:spPr>
          <a:xfrm>
            <a:off x="6096007" y="4608989"/>
            <a:ext cx="4805" cy="63667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60" name="Rectangle 59">
            <a:extLst>
              <a:ext uri="{FF2B5EF4-FFF2-40B4-BE49-F238E27FC236}">
                <a16:creationId xmlns:a16="http://schemas.microsoft.com/office/drawing/2014/main" id="{F60DF468-9DED-C8F7-330B-72BC30B8F20E}"/>
              </a:ext>
            </a:extLst>
          </p:cNvPr>
          <p:cNvSpPr/>
          <p:nvPr/>
        </p:nvSpPr>
        <p:spPr>
          <a:xfrm>
            <a:off x="447615" y="2657476"/>
            <a:ext cx="3338047" cy="544821"/>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a:solidFill>
                  <a:schemeClr val="bg2">
                    <a:lumMod val="50000"/>
                  </a:schemeClr>
                </a:solidFill>
              </a:rPr>
              <a:t>Formule sa demande de télétravail spécifique par mail, aux RH, avec en copie, son supérieur hiérarchique</a:t>
            </a:r>
          </a:p>
        </p:txBody>
      </p:sp>
      <p:pic>
        <p:nvPicPr>
          <p:cNvPr id="18" name="Graphique 17" descr="Adresse de courrier avec un remplissage uni">
            <a:extLst>
              <a:ext uri="{FF2B5EF4-FFF2-40B4-BE49-F238E27FC236}">
                <a16:creationId xmlns:a16="http://schemas.microsoft.com/office/drawing/2014/main" id="{97A0764C-7847-1527-E901-5DFA6D4B7949}"/>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3603908" y="3109441"/>
            <a:ext cx="181753" cy="181753"/>
          </a:xfrm>
          <a:prstGeom prst="rect">
            <a:avLst/>
          </a:prstGeom>
        </p:spPr>
      </p:pic>
      <p:cxnSp>
        <p:nvCxnSpPr>
          <p:cNvPr id="23" name="Connecteur droit avec flèche 22">
            <a:extLst>
              <a:ext uri="{FF2B5EF4-FFF2-40B4-BE49-F238E27FC236}">
                <a16:creationId xmlns:a16="http://schemas.microsoft.com/office/drawing/2014/main" id="{85713FEE-0385-C0C3-DF5D-8E73C02F2BE5}"/>
              </a:ext>
            </a:extLst>
          </p:cNvPr>
          <p:cNvCxnSpPr>
            <a:cxnSpLocks/>
            <a:stCxn id="20" idx="2"/>
            <a:endCxn id="60" idx="0"/>
          </p:cNvCxnSpPr>
          <p:nvPr/>
        </p:nvCxnSpPr>
        <p:spPr>
          <a:xfrm>
            <a:off x="2114551" y="2257433"/>
            <a:ext cx="2088" cy="40004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2" name="Espace réservé du contenu 2">
            <a:extLst>
              <a:ext uri="{FF2B5EF4-FFF2-40B4-BE49-F238E27FC236}">
                <a16:creationId xmlns:a16="http://schemas.microsoft.com/office/drawing/2014/main" id="{5497E540-3F5D-2F4A-F499-2F7B48791145}"/>
              </a:ext>
            </a:extLst>
          </p:cNvPr>
          <p:cNvSpPr>
            <a:spLocks noGrp="1"/>
          </p:cNvSpPr>
          <p:nvPr>
            <p:ph sz="quarter" idx="10"/>
          </p:nvPr>
        </p:nvSpPr>
        <p:spPr>
          <a:xfrm>
            <a:off x="310817" y="118621"/>
            <a:ext cx="6070601" cy="216000"/>
          </a:xfrm>
        </p:spPr>
        <p:txBody>
          <a:bodyPr/>
          <a:lstStyle/>
          <a:p>
            <a:r>
              <a:rPr lang="fr-FR"/>
              <a:t>Ressources Humaines</a:t>
            </a:r>
          </a:p>
        </p:txBody>
      </p:sp>
      <p:sp>
        <p:nvSpPr>
          <p:cNvPr id="13" name="Rectangle 12">
            <a:extLst>
              <a:ext uri="{FF2B5EF4-FFF2-40B4-BE49-F238E27FC236}">
                <a16:creationId xmlns:a16="http://schemas.microsoft.com/office/drawing/2014/main" id="{C34AB5CA-1283-4A01-39F8-BCB013249C77}"/>
              </a:ext>
            </a:extLst>
          </p:cNvPr>
          <p:cNvSpPr/>
          <p:nvPr/>
        </p:nvSpPr>
        <p:spPr>
          <a:xfrm>
            <a:off x="8406342" y="2737021"/>
            <a:ext cx="3338047" cy="385732"/>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fr-FR" sz="1200">
                <a:solidFill>
                  <a:schemeClr val="bg2">
                    <a:lumMod val="50000"/>
                  </a:schemeClr>
                </a:solidFill>
              </a:rPr>
              <a:t>Valide la demande</a:t>
            </a:r>
          </a:p>
        </p:txBody>
      </p:sp>
      <p:cxnSp>
        <p:nvCxnSpPr>
          <p:cNvPr id="16" name="Connecteur droit avec flèche 15">
            <a:extLst>
              <a:ext uri="{FF2B5EF4-FFF2-40B4-BE49-F238E27FC236}">
                <a16:creationId xmlns:a16="http://schemas.microsoft.com/office/drawing/2014/main" id="{DD6263FA-57DB-4E83-377E-D7FA228A7C65}"/>
              </a:ext>
            </a:extLst>
          </p:cNvPr>
          <p:cNvCxnSpPr>
            <a:stCxn id="60" idx="3"/>
            <a:endCxn id="13" idx="1"/>
          </p:cNvCxnSpPr>
          <p:nvPr/>
        </p:nvCxnSpPr>
        <p:spPr>
          <a:xfrm flipV="1">
            <a:off x="3785659" y="2929888"/>
            <a:ext cx="4620683" cy="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9" name="Connecteur : en angle 18">
            <a:extLst>
              <a:ext uri="{FF2B5EF4-FFF2-40B4-BE49-F238E27FC236}">
                <a16:creationId xmlns:a16="http://schemas.microsoft.com/office/drawing/2014/main" id="{02EC15BB-BDD3-A1AF-5E25-98F50D65DD2C}"/>
              </a:ext>
            </a:extLst>
          </p:cNvPr>
          <p:cNvCxnSpPr>
            <a:stCxn id="13" idx="2"/>
            <a:endCxn id="25" idx="3"/>
          </p:cNvCxnSpPr>
          <p:nvPr/>
        </p:nvCxnSpPr>
        <p:spPr>
          <a:xfrm rot="5400000">
            <a:off x="8273510" y="2614272"/>
            <a:ext cx="1293375" cy="2310337"/>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94637655"/>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0185A6B-869D-9DAE-0E73-76B84E9ED33C}"/>
            </a:ext>
          </a:extLst>
        </p:cNvPr>
        <p:cNvGrpSpPr/>
        <p:nvPr/>
      </p:nvGrpSpPr>
      <p:grpSpPr>
        <a:xfrm>
          <a:off x="0" y="0"/>
          <a:ext cx="0" cy="0"/>
          <a:chOff x="0" y="0"/>
          <a:chExt cx="0" cy="0"/>
        </a:xfrm>
      </p:grpSpPr>
      <p:grpSp>
        <p:nvGrpSpPr>
          <p:cNvPr id="10" name="Groupe 9">
            <a:extLst>
              <a:ext uri="{FF2B5EF4-FFF2-40B4-BE49-F238E27FC236}">
                <a16:creationId xmlns:a16="http://schemas.microsoft.com/office/drawing/2014/main" id="{251BFDD3-5EF9-EA9F-DA9D-C2A20C3EA374}"/>
              </a:ext>
            </a:extLst>
          </p:cNvPr>
          <p:cNvGrpSpPr>
            <a:grpSpLocks/>
          </p:cNvGrpSpPr>
          <p:nvPr/>
        </p:nvGrpSpPr>
        <p:grpSpPr>
          <a:xfrm>
            <a:off x="169096" y="1033886"/>
            <a:ext cx="6479329" cy="5297695"/>
            <a:chOff x="1695385" y="1917205"/>
            <a:chExt cx="1673608" cy="2468754"/>
          </a:xfrm>
        </p:grpSpPr>
        <p:sp>
          <p:nvSpPr>
            <p:cNvPr id="11" name="Rectangle 10">
              <a:extLst>
                <a:ext uri="{FF2B5EF4-FFF2-40B4-BE49-F238E27FC236}">
                  <a16:creationId xmlns:a16="http://schemas.microsoft.com/office/drawing/2014/main" id="{00E756DF-BB14-B93D-82CC-B31FA30A1FD3}"/>
                </a:ext>
              </a:extLst>
            </p:cNvPr>
            <p:cNvSpPr>
              <a:spLocks/>
            </p:cNvSpPr>
            <p:nvPr/>
          </p:nvSpPr>
          <p:spPr>
            <a:xfrm>
              <a:off x="1695385" y="2100218"/>
              <a:ext cx="1673608" cy="228574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fr-FR" sz="1351"/>
            </a:p>
          </p:txBody>
        </p:sp>
        <p:sp>
          <p:nvSpPr>
            <p:cNvPr id="12" name="Rectangle 11">
              <a:extLst>
                <a:ext uri="{FF2B5EF4-FFF2-40B4-BE49-F238E27FC236}">
                  <a16:creationId xmlns:a16="http://schemas.microsoft.com/office/drawing/2014/main" id="{6FAF1EE1-89EB-218D-50BF-DB46149008F7}"/>
                </a:ext>
              </a:extLst>
            </p:cNvPr>
            <p:cNvSpPr>
              <a:spLocks/>
            </p:cNvSpPr>
            <p:nvPr/>
          </p:nvSpPr>
          <p:spPr>
            <a:xfrm>
              <a:off x="1695385" y="1917205"/>
              <a:ext cx="1673608" cy="17308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fr-FR" sz="1200" b="1">
                  <a:solidFill>
                    <a:schemeClr val="bg1"/>
                  </a:solidFill>
                </a:rPr>
                <a:t>RH</a:t>
              </a:r>
            </a:p>
          </p:txBody>
        </p:sp>
      </p:grpSp>
      <p:grpSp>
        <p:nvGrpSpPr>
          <p:cNvPr id="4" name="Groupe 3">
            <a:extLst>
              <a:ext uri="{FF2B5EF4-FFF2-40B4-BE49-F238E27FC236}">
                <a16:creationId xmlns:a16="http://schemas.microsoft.com/office/drawing/2014/main" id="{E661D745-1F4C-B809-6ADE-D1772A005225}"/>
              </a:ext>
            </a:extLst>
          </p:cNvPr>
          <p:cNvGrpSpPr>
            <a:grpSpLocks/>
          </p:cNvGrpSpPr>
          <p:nvPr/>
        </p:nvGrpSpPr>
        <p:grpSpPr>
          <a:xfrm>
            <a:off x="6741129" y="1029483"/>
            <a:ext cx="5281779" cy="5302096"/>
            <a:chOff x="1808798" y="1917205"/>
            <a:chExt cx="1613979" cy="3046185"/>
          </a:xfrm>
        </p:grpSpPr>
        <p:sp>
          <p:nvSpPr>
            <p:cNvPr id="5" name="Rectangle 4">
              <a:extLst>
                <a:ext uri="{FF2B5EF4-FFF2-40B4-BE49-F238E27FC236}">
                  <a16:creationId xmlns:a16="http://schemas.microsoft.com/office/drawing/2014/main" id="{512866E7-698A-EC79-671E-23B0A42CB67E}"/>
                </a:ext>
              </a:extLst>
            </p:cNvPr>
            <p:cNvSpPr>
              <a:spLocks/>
            </p:cNvSpPr>
            <p:nvPr/>
          </p:nvSpPr>
          <p:spPr>
            <a:xfrm>
              <a:off x="1809482" y="2142838"/>
              <a:ext cx="1613295" cy="282055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fr-FR" sz="1351"/>
            </a:p>
          </p:txBody>
        </p:sp>
        <p:sp>
          <p:nvSpPr>
            <p:cNvPr id="6" name="Rectangle 5">
              <a:extLst>
                <a:ext uri="{FF2B5EF4-FFF2-40B4-BE49-F238E27FC236}">
                  <a16:creationId xmlns:a16="http://schemas.microsoft.com/office/drawing/2014/main" id="{AC33454C-8F5E-2148-0DDF-9387098C57ED}"/>
                </a:ext>
              </a:extLst>
            </p:cNvPr>
            <p:cNvSpPr>
              <a:spLocks/>
            </p:cNvSpPr>
            <p:nvPr/>
          </p:nvSpPr>
          <p:spPr>
            <a:xfrm>
              <a:off x="1808798" y="1917205"/>
              <a:ext cx="1613979" cy="21338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fr-FR" sz="1200" b="1">
                  <a:solidFill>
                    <a:schemeClr val="bg1"/>
                  </a:solidFill>
                </a:rPr>
                <a:t>COLLABORATEUR</a:t>
              </a:r>
            </a:p>
          </p:txBody>
        </p:sp>
      </p:grpSp>
      <p:sp>
        <p:nvSpPr>
          <p:cNvPr id="20" name="ZoneTexte 19">
            <a:extLst>
              <a:ext uri="{FF2B5EF4-FFF2-40B4-BE49-F238E27FC236}">
                <a16:creationId xmlns:a16="http://schemas.microsoft.com/office/drawing/2014/main" id="{378D97BF-AF42-1BCC-9BA6-F302838FD6BF}"/>
              </a:ext>
            </a:extLst>
          </p:cNvPr>
          <p:cNvSpPr txBox="1"/>
          <p:nvPr/>
        </p:nvSpPr>
        <p:spPr>
          <a:xfrm>
            <a:off x="1956133" y="1604531"/>
            <a:ext cx="2644963" cy="227396"/>
          </a:xfrm>
          <a:prstGeom prst="roundRect">
            <a:avLst>
              <a:gd name="adj" fmla="val 50000"/>
            </a:avLst>
          </a:prstGeom>
          <a:solidFill>
            <a:srgbClr val="00A295"/>
          </a:solidFill>
          <a:ln>
            <a:solidFill>
              <a:schemeClr val="tx1"/>
            </a:solidFill>
          </a:ln>
        </p:spPr>
        <p:txBody>
          <a:bodyPr wrap="square" lIns="0" tIns="0" rIns="0" bIns="0" rtlCol="0" anchor="ctr">
            <a:spAutoFit/>
          </a:bodyPr>
          <a:lstStyle>
            <a:defPPr>
              <a:defRPr lang="fr-FR"/>
            </a:defPPr>
            <a:lvl1pPr algn="ctr">
              <a:defRPr sz="1051">
                <a:solidFill>
                  <a:schemeClr val="bg1"/>
                </a:solidFill>
                <a:latin typeface="+mj-lt"/>
              </a:defRPr>
            </a:lvl1pPr>
          </a:lstStyle>
          <a:p>
            <a:r>
              <a:rPr lang="fr-FR">
                <a:latin typeface="+mn-lt"/>
              </a:rPr>
              <a:t>Besoin de traiter les congés non consommés</a:t>
            </a:r>
          </a:p>
        </p:txBody>
      </p:sp>
      <p:sp>
        <p:nvSpPr>
          <p:cNvPr id="34" name="Rectangle 33">
            <a:extLst>
              <a:ext uri="{FF2B5EF4-FFF2-40B4-BE49-F238E27FC236}">
                <a16:creationId xmlns:a16="http://schemas.microsoft.com/office/drawing/2014/main" id="{67833ECC-DF06-D5B1-E3C4-320F68BF973A}"/>
              </a:ext>
            </a:extLst>
          </p:cNvPr>
          <p:cNvSpPr/>
          <p:nvPr/>
        </p:nvSpPr>
        <p:spPr>
          <a:xfrm>
            <a:off x="880330" y="4102741"/>
            <a:ext cx="1037751" cy="259443"/>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a:solidFill>
                  <a:schemeClr val="bg2">
                    <a:lumMod val="50000"/>
                  </a:schemeClr>
                </a:solidFill>
              </a:rPr>
              <a:t>Met en paie</a:t>
            </a:r>
          </a:p>
        </p:txBody>
      </p:sp>
      <p:sp>
        <p:nvSpPr>
          <p:cNvPr id="91" name="Ellipse 90">
            <a:extLst>
              <a:ext uri="{FF2B5EF4-FFF2-40B4-BE49-F238E27FC236}">
                <a16:creationId xmlns:a16="http://schemas.microsoft.com/office/drawing/2014/main" id="{124AD2F2-DD24-9050-36C8-A2C8921C5324}"/>
              </a:ext>
            </a:extLst>
          </p:cNvPr>
          <p:cNvSpPr/>
          <p:nvPr/>
        </p:nvSpPr>
        <p:spPr>
          <a:xfrm>
            <a:off x="3169801" y="5858610"/>
            <a:ext cx="224620" cy="224620"/>
          </a:xfrm>
          <a:prstGeom prst="ellipse">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200">
              <a:solidFill>
                <a:schemeClr val="bg2">
                  <a:lumMod val="50000"/>
                </a:schemeClr>
              </a:solidFill>
            </a:endParaRPr>
          </a:p>
        </p:txBody>
      </p:sp>
      <p:sp>
        <p:nvSpPr>
          <p:cNvPr id="38" name="Rectangle 37">
            <a:extLst>
              <a:ext uri="{FF2B5EF4-FFF2-40B4-BE49-F238E27FC236}">
                <a16:creationId xmlns:a16="http://schemas.microsoft.com/office/drawing/2014/main" id="{F56258BA-E052-3D53-FBDA-E731F7428AB1}"/>
              </a:ext>
            </a:extLst>
          </p:cNvPr>
          <p:cNvSpPr/>
          <p:nvPr/>
        </p:nvSpPr>
        <p:spPr>
          <a:xfrm>
            <a:off x="4043519" y="4098099"/>
            <a:ext cx="1799268" cy="259443"/>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a:solidFill>
                  <a:schemeClr val="bg2">
                    <a:lumMod val="50000"/>
                  </a:schemeClr>
                </a:solidFill>
              </a:rPr>
              <a:t>Alimente la caisse retraite</a:t>
            </a:r>
          </a:p>
        </p:txBody>
      </p:sp>
      <p:sp>
        <p:nvSpPr>
          <p:cNvPr id="2" name="Titre 1">
            <a:extLst>
              <a:ext uri="{FF2B5EF4-FFF2-40B4-BE49-F238E27FC236}">
                <a16:creationId xmlns:a16="http://schemas.microsoft.com/office/drawing/2014/main" id="{B7EC4E5D-2CF1-2D20-792D-C053CE029EF2}"/>
              </a:ext>
            </a:extLst>
          </p:cNvPr>
          <p:cNvSpPr>
            <a:spLocks noGrp="1"/>
          </p:cNvSpPr>
          <p:nvPr>
            <p:ph type="title"/>
          </p:nvPr>
        </p:nvSpPr>
        <p:spPr/>
        <p:txBody>
          <a:bodyPr/>
          <a:lstStyle/>
          <a:p>
            <a:r>
              <a:rPr lang="fr-FR" sz="2151"/>
              <a:t>Traitement des congés non consommés</a:t>
            </a:r>
            <a:endParaRPr lang="fr-FR"/>
          </a:p>
        </p:txBody>
      </p:sp>
      <p:cxnSp>
        <p:nvCxnSpPr>
          <p:cNvPr id="72" name="Connecteur droit avec flèche 71">
            <a:extLst>
              <a:ext uri="{FF2B5EF4-FFF2-40B4-BE49-F238E27FC236}">
                <a16:creationId xmlns:a16="http://schemas.microsoft.com/office/drawing/2014/main" id="{EE520734-B99A-F0E3-AA16-C5514D8CCEAA}"/>
              </a:ext>
            </a:extLst>
          </p:cNvPr>
          <p:cNvCxnSpPr>
            <a:cxnSpLocks/>
            <a:stCxn id="20" idx="2"/>
            <a:endCxn id="18" idx="0"/>
          </p:cNvCxnSpPr>
          <p:nvPr/>
        </p:nvCxnSpPr>
        <p:spPr>
          <a:xfrm>
            <a:off x="3278615" y="1831927"/>
            <a:ext cx="3" cy="30747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8" name="Rectangle 17">
            <a:extLst>
              <a:ext uri="{FF2B5EF4-FFF2-40B4-BE49-F238E27FC236}">
                <a16:creationId xmlns:a16="http://schemas.microsoft.com/office/drawing/2014/main" id="{E6F13FF6-C760-9AED-A9D9-22CBD1062A2A}"/>
              </a:ext>
            </a:extLst>
          </p:cNvPr>
          <p:cNvSpPr/>
          <p:nvPr/>
        </p:nvSpPr>
        <p:spPr>
          <a:xfrm>
            <a:off x="973369" y="2139400"/>
            <a:ext cx="4610497" cy="419825"/>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a:solidFill>
                  <a:schemeClr val="bg2">
                    <a:lumMod val="50000"/>
                  </a:schemeClr>
                </a:solidFill>
              </a:rPr>
              <a:t>Envoie le formulaire à compléter pour choisir le mode de dépense des congés</a:t>
            </a:r>
          </a:p>
        </p:txBody>
      </p:sp>
      <p:pic>
        <p:nvPicPr>
          <p:cNvPr id="24" name="Graphique 23" descr="Adresse de courrier avec un remplissage uni">
            <a:extLst>
              <a:ext uri="{FF2B5EF4-FFF2-40B4-BE49-F238E27FC236}">
                <a16:creationId xmlns:a16="http://schemas.microsoft.com/office/drawing/2014/main" id="{A58F3CB8-7F1A-60E4-40E9-CD5010BB8A2E}"/>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5404658" y="2453189"/>
            <a:ext cx="181753" cy="181753"/>
          </a:xfrm>
          <a:prstGeom prst="rect">
            <a:avLst/>
          </a:prstGeom>
        </p:spPr>
      </p:pic>
      <p:pic>
        <p:nvPicPr>
          <p:cNvPr id="26" name="Picture 2" descr="Microsoft Word Logo - Télécharger PNG et vecteur">
            <a:extLst>
              <a:ext uri="{FF2B5EF4-FFF2-40B4-BE49-F238E27FC236}">
                <a16:creationId xmlns:a16="http://schemas.microsoft.com/office/drawing/2014/main" id="{DEBF68C9-58BB-E396-44F6-DC80A7E4059F}"/>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rot="610546">
            <a:off x="5401149" y="2008269"/>
            <a:ext cx="184249" cy="184249"/>
          </a:xfrm>
          <a:prstGeom prst="rect">
            <a:avLst/>
          </a:prstGeom>
          <a:noFill/>
          <a:extLst>
            <a:ext uri="{909E8E84-426E-40DD-AFC4-6F175D3DCCD1}">
              <a14:hiddenFill xmlns:a14="http://schemas.microsoft.com/office/drawing/2010/main">
                <a:solidFill>
                  <a:srgbClr val="FFFFFF"/>
                </a:solidFill>
              </a14:hiddenFill>
            </a:ext>
          </a:extLst>
        </p:spPr>
      </p:pic>
      <p:cxnSp>
        <p:nvCxnSpPr>
          <p:cNvPr id="68" name="Connecteur droit avec flèche 67">
            <a:extLst>
              <a:ext uri="{FF2B5EF4-FFF2-40B4-BE49-F238E27FC236}">
                <a16:creationId xmlns:a16="http://schemas.microsoft.com/office/drawing/2014/main" id="{E51FB1D3-B14A-6FA1-84B1-6B89BF58C6CF}"/>
              </a:ext>
            </a:extLst>
          </p:cNvPr>
          <p:cNvCxnSpPr>
            <a:cxnSpLocks/>
            <a:stCxn id="21" idx="2"/>
            <a:endCxn id="91" idx="0"/>
          </p:cNvCxnSpPr>
          <p:nvPr/>
        </p:nvCxnSpPr>
        <p:spPr>
          <a:xfrm>
            <a:off x="3282111" y="5552512"/>
            <a:ext cx="0" cy="30609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5" name="Organigramme : Décision 14">
            <a:extLst>
              <a:ext uri="{FF2B5EF4-FFF2-40B4-BE49-F238E27FC236}">
                <a16:creationId xmlns:a16="http://schemas.microsoft.com/office/drawing/2014/main" id="{12095D44-10F3-E9E9-889A-4ECFE0B54DEE}"/>
              </a:ext>
            </a:extLst>
          </p:cNvPr>
          <p:cNvSpPr/>
          <p:nvPr/>
        </p:nvSpPr>
        <p:spPr>
          <a:xfrm>
            <a:off x="2298837" y="4412872"/>
            <a:ext cx="1959559" cy="550853"/>
          </a:xfrm>
          <a:prstGeom prst="flowChartDecision">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a:solidFill>
                  <a:schemeClr val="bg2">
                    <a:lumMod val="50000"/>
                  </a:schemeClr>
                </a:solidFill>
              </a:rPr>
              <a:t>Alimentation CET ?</a:t>
            </a:r>
          </a:p>
        </p:txBody>
      </p:sp>
      <p:sp>
        <p:nvSpPr>
          <p:cNvPr id="16" name="Organigramme : Décision 15">
            <a:extLst>
              <a:ext uri="{FF2B5EF4-FFF2-40B4-BE49-F238E27FC236}">
                <a16:creationId xmlns:a16="http://schemas.microsoft.com/office/drawing/2014/main" id="{564B323C-AF41-9CDC-C4A6-8815AECB47AB}"/>
              </a:ext>
            </a:extLst>
          </p:cNvPr>
          <p:cNvSpPr/>
          <p:nvPr/>
        </p:nvSpPr>
        <p:spPr>
          <a:xfrm>
            <a:off x="419426" y="3338366"/>
            <a:ext cx="1959559" cy="550853"/>
          </a:xfrm>
          <a:prstGeom prst="flowChartDecision">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a:solidFill>
                  <a:schemeClr val="bg2">
                    <a:lumMod val="50000"/>
                  </a:schemeClr>
                </a:solidFill>
              </a:rPr>
              <a:t>Paiement des congés ?</a:t>
            </a:r>
          </a:p>
        </p:txBody>
      </p:sp>
      <p:sp>
        <p:nvSpPr>
          <p:cNvPr id="17" name="Organigramme : Décision 16">
            <a:extLst>
              <a:ext uri="{FF2B5EF4-FFF2-40B4-BE49-F238E27FC236}">
                <a16:creationId xmlns:a16="http://schemas.microsoft.com/office/drawing/2014/main" id="{24C6F95B-235C-714F-5674-198B3B7790A2}"/>
              </a:ext>
            </a:extLst>
          </p:cNvPr>
          <p:cNvSpPr/>
          <p:nvPr/>
        </p:nvSpPr>
        <p:spPr>
          <a:xfrm>
            <a:off x="3963374" y="3343824"/>
            <a:ext cx="1959559" cy="550853"/>
          </a:xfrm>
          <a:prstGeom prst="flowChartDecision">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a:solidFill>
                  <a:schemeClr val="bg2">
                    <a:lumMod val="50000"/>
                  </a:schemeClr>
                </a:solidFill>
              </a:rPr>
              <a:t>Alimentation retraite ?</a:t>
            </a:r>
          </a:p>
        </p:txBody>
      </p:sp>
      <p:sp>
        <p:nvSpPr>
          <p:cNvPr id="21" name="Rectangle 20">
            <a:extLst>
              <a:ext uri="{FF2B5EF4-FFF2-40B4-BE49-F238E27FC236}">
                <a16:creationId xmlns:a16="http://schemas.microsoft.com/office/drawing/2014/main" id="{6994D010-D5EF-EAF1-CF6C-3B2CD719D68A}"/>
              </a:ext>
            </a:extLst>
          </p:cNvPr>
          <p:cNvSpPr/>
          <p:nvPr/>
        </p:nvSpPr>
        <p:spPr>
          <a:xfrm>
            <a:off x="2035759" y="5293069"/>
            <a:ext cx="2492703" cy="259443"/>
          </a:xfrm>
          <a:prstGeom prst="rect">
            <a:avLst/>
          </a:prstGeom>
          <a:noFill/>
          <a:ln w="12700">
            <a:solidFill>
              <a:schemeClr val="accent2"/>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100">
                <a:solidFill>
                  <a:schemeClr val="accent2"/>
                </a:solidFill>
              </a:rPr>
              <a:t>Processus Compte Epargne Temps</a:t>
            </a:r>
          </a:p>
        </p:txBody>
      </p:sp>
      <p:cxnSp>
        <p:nvCxnSpPr>
          <p:cNvPr id="29" name="Connecteur droit avec flèche 28">
            <a:extLst>
              <a:ext uri="{FF2B5EF4-FFF2-40B4-BE49-F238E27FC236}">
                <a16:creationId xmlns:a16="http://schemas.microsoft.com/office/drawing/2014/main" id="{B65AFD0C-023C-1157-7DE1-71E80AFA8B36}"/>
              </a:ext>
            </a:extLst>
          </p:cNvPr>
          <p:cNvCxnSpPr>
            <a:stCxn id="15" idx="2"/>
            <a:endCxn id="21" idx="0"/>
          </p:cNvCxnSpPr>
          <p:nvPr/>
        </p:nvCxnSpPr>
        <p:spPr>
          <a:xfrm>
            <a:off x="3278618" y="4963729"/>
            <a:ext cx="3495" cy="32934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3" name="Connecteur droit avec flèche 32">
            <a:extLst>
              <a:ext uri="{FF2B5EF4-FFF2-40B4-BE49-F238E27FC236}">
                <a16:creationId xmlns:a16="http://schemas.microsoft.com/office/drawing/2014/main" id="{1859F1C3-62A9-2934-C385-035D1C24B8E8}"/>
              </a:ext>
            </a:extLst>
          </p:cNvPr>
          <p:cNvCxnSpPr>
            <a:stCxn id="16" idx="2"/>
            <a:endCxn id="34" idx="0"/>
          </p:cNvCxnSpPr>
          <p:nvPr/>
        </p:nvCxnSpPr>
        <p:spPr>
          <a:xfrm>
            <a:off x="1399204" y="3889219"/>
            <a:ext cx="0" cy="21352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53" name="Connecteur droit avec flèche 52">
            <a:extLst>
              <a:ext uri="{FF2B5EF4-FFF2-40B4-BE49-F238E27FC236}">
                <a16:creationId xmlns:a16="http://schemas.microsoft.com/office/drawing/2014/main" id="{B6497288-6474-5F48-61E3-1D98DD2E3127}"/>
              </a:ext>
            </a:extLst>
          </p:cNvPr>
          <p:cNvCxnSpPr>
            <a:stCxn id="17" idx="2"/>
            <a:endCxn id="38" idx="0"/>
          </p:cNvCxnSpPr>
          <p:nvPr/>
        </p:nvCxnSpPr>
        <p:spPr>
          <a:xfrm>
            <a:off x="4943151" y="3894677"/>
            <a:ext cx="0" cy="20342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60" name="Ellipse 59">
            <a:extLst>
              <a:ext uri="{FF2B5EF4-FFF2-40B4-BE49-F238E27FC236}">
                <a16:creationId xmlns:a16="http://schemas.microsoft.com/office/drawing/2014/main" id="{5429DEA0-AD55-F03B-F2BA-8FA3D61B9D58}"/>
              </a:ext>
            </a:extLst>
          </p:cNvPr>
          <p:cNvSpPr/>
          <p:nvPr/>
        </p:nvSpPr>
        <p:spPr>
          <a:xfrm>
            <a:off x="1286895" y="4705187"/>
            <a:ext cx="224620" cy="224620"/>
          </a:xfrm>
          <a:prstGeom prst="ellipse">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200">
              <a:solidFill>
                <a:schemeClr val="bg2">
                  <a:lumMod val="50000"/>
                </a:schemeClr>
              </a:solidFill>
            </a:endParaRPr>
          </a:p>
        </p:txBody>
      </p:sp>
      <p:cxnSp>
        <p:nvCxnSpPr>
          <p:cNvPr id="63" name="Connecteur droit avec flèche 62">
            <a:extLst>
              <a:ext uri="{FF2B5EF4-FFF2-40B4-BE49-F238E27FC236}">
                <a16:creationId xmlns:a16="http://schemas.microsoft.com/office/drawing/2014/main" id="{B92B25B3-54B1-5FC1-4AD7-0C5753D37B17}"/>
              </a:ext>
            </a:extLst>
          </p:cNvPr>
          <p:cNvCxnSpPr>
            <a:cxnSpLocks/>
            <a:stCxn id="34" idx="2"/>
            <a:endCxn id="60" idx="0"/>
          </p:cNvCxnSpPr>
          <p:nvPr/>
        </p:nvCxnSpPr>
        <p:spPr>
          <a:xfrm>
            <a:off x="1399204" y="4362185"/>
            <a:ext cx="0" cy="34300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66" name="Ellipse 65">
            <a:extLst>
              <a:ext uri="{FF2B5EF4-FFF2-40B4-BE49-F238E27FC236}">
                <a16:creationId xmlns:a16="http://schemas.microsoft.com/office/drawing/2014/main" id="{4E7583B4-8DE4-EC85-7779-AEADB8E32F1A}"/>
              </a:ext>
            </a:extLst>
          </p:cNvPr>
          <p:cNvSpPr/>
          <p:nvPr/>
        </p:nvSpPr>
        <p:spPr>
          <a:xfrm>
            <a:off x="4830842" y="4706450"/>
            <a:ext cx="224620" cy="224620"/>
          </a:xfrm>
          <a:prstGeom prst="ellipse">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200">
              <a:solidFill>
                <a:schemeClr val="bg2">
                  <a:lumMod val="50000"/>
                </a:schemeClr>
              </a:solidFill>
            </a:endParaRPr>
          </a:p>
        </p:txBody>
      </p:sp>
      <p:cxnSp>
        <p:nvCxnSpPr>
          <p:cNvPr id="69" name="Connecteur droit avec flèche 68">
            <a:extLst>
              <a:ext uri="{FF2B5EF4-FFF2-40B4-BE49-F238E27FC236}">
                <a16:creationId xmlns:a16="http://schemas.microsoft.com/office/drawing/2014/main" id="{DF3BB3BA-9249-5106-B4E0-7F40863B0A97}"/>
              </a:ext>
            </a:extLst>
          </p:cNvPr>
          <p:cNvCxnSpPr>
            <a:cxnSpLocks/>
            <a:stCxn id="38" idx="2"/>
            <a:endCxn id="66" idx="0"/>
          </p:cNvCxnSpPr>
          <p:nvPr/>
        </p:nvCxnSpPr>
        <p:spPr>
          <a:xfrm>
            <a:off x="4943151" y="4357542"/>
            <a:ext cx="0" cy="34891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83" name="ZoneTexte 82">
            <a:extLst>
              <a:ext uri="{FF2B5EF4-FFF2-40B4-BE49-F238E27FC236}">
                <a16:creationId xmlns:a16="http://schemas.microsoft.com/office/drawing/2014/main" id="{7524192D-E010-0DF5-FC4C-0F1AEE1F8EF1}"/>
              </a:ext>
            </a:extLst>
          </p:cNvPr>
          <p:cNvSpPr txBox="1"/>
          <p:nvPr/>
        </p:nvSpPr>
        <p:spPr>
          <a:xfrm>
            <a:off x="1491913" y="3836374"/>
            <a:ext cx="307571" cy="276999"/>
          </a:xfrm>
          <a:prstGeom prst="rect">
            <a:avLst/>
          </a:prstGeom>
          <a:noFill/>
        </p:spPr>
        <p:txBody>
          <a:bodyPr wrap="square" lIns="0" rIns="0" rtlCol="0">
            <a:spAutoFit/>
          </a:bodyPr>
          <a:lstStyle/>
          <a:p>
            <a:pPr algn="ctr"/>
            <a:r>
              <a:rPr lang="fr-FR" sz="1200">
                <a:solidFill>
                  <a:schemeClr val="bg2">
                    <a:lumMod val="50000"/>
                  </a:schemeClr>
                </a:solidFill>
              </a:rPr>
              <a:t>Oui</a:t>
            </a:r>
          </a:p>
        </p:txBody>
      </p:sp>
      <p:sp>
        <p:nvSpPr>
          <p:cNvPr id="84" name="ZoneTexte 83">
            <a:extLst>
              <a:ext uri="{FF2B5EF4-FFF2-40B4-BE49-F238E27FC236}">
                <a16:creationId xmlns:a16="http://schemas.microsoft.com/office/drawing/2014/main" id="{3110536A-DA63-4525-2692-A5D5238E03FA}"/>
              </a:ext>
            </a:extLst>
          </p:cNvPr>
          <p:cNvSpPr txBox="1"/>
          <p:nvPr/>
        </p:nvSpPr>
        <p:spPr>
          <a:xfrm>
            <a:off x="3335493" y="4941130"/>
            <a:ext cx="307571" cy="276999"/>
          </a:xfrm>
          <a:prstGeom prst="rect">
            <a:avLst/>
          </a:prstGeom>
          <a:noFill/>
        </p:spPr>
        <p:txBody>
          <a:bodyPr wrap="square" lIns="0" rIns="0" rtlCol="0">
            <a:spAutoFit/>
          </a:bodyPr>
          <a:lstStyle/>
          <a:p>
            <a:pPr algn="ctr"/>
            <a:r>
              <a:rPr lang="fr-FR" sz="1200">
                <a:solidFill>
                  <a:schemeClr val="bg2">
                    <a:lumMod val="50000"/>
                  </a:schemeClr>
                </a:solidFill>
              </a:rPr>
              <a:t>Oui</a:t>
            </a:r>
          </a:p>
        </p:txBody>
      </p:sp>
      <p:sp>
        <p:nvSpPr>
          <p:cNvPr id="85" name="ZoneTexte 84">
            <a:extLst>
              <a:ext uri="{FF2B5EF4-FFF2-40B4-BE49-F238E27FC236}">
                <a16:creationId xmlns:a16="http://schemas.microsoft.com/office/drawing/2014/main" id="{7A54EC6D-74A4-1EA3-5890-24F63E6BC1A6}"/>
              </a:ext>
            </a:extLst>
          </p:cNvPr>
          <p:cNvSpPr txBox="1"/>
          <p:nvPr/>
        </p:nvSpPr>
        <p:spPr>
          <a:xfrm>
            <a:off x="5055463" y="3837635"/>
            <a:ext cx="307571" cy="276999"/>
          </a:xfrm>
          <a:prstGeom prst="rect">
            <a:avLst/>
          </a:prstGeom>
          <a:noFill/>
        </p:spPr>
        <p:txBody>
          <a:bodyPr wrap="square" lIns="0" rIns="0" rtlCol="0">
            <a:spAutoFit/>
          </a:bodyPr>
          <a:lstStyle/>
          <a:p>
            <a:pPr algn="ctr"/>
            <a:r>
              <a:rPr lang="fr-FR" sz="1200">
                <a:solidFill>
                  <a:schemeClr val="bg2">
                    <a:lumMod val="50000"/>
                  </a:schemeClr>
                </a:solidFill>
              </a:rPr>
              <a:t>Oui</a:t>
            </a:r>
          </a:p>
        </p:txBody>
      </p:sp>
      <p:sp>
        <p:nvSpPr>
          <p:cNvPr id="88" name="Espace réservé du contenu 2">
            <a:extLst>
              <a:ext uri="{FF2B5EF4-FFF2-40B4-BE49-F238E27FC236}">
                <a16:creationId xmlns:a16="http://schemas.microsoft.com/office/drawing/2014/main" id="{F1554043-5BBF-A36E-521F-A7650B8CE2D5}"/>
              </a:ext>
            </a:extLst>
          </p:cNvPr>
          <p:cNvSpPr>
            <a:spLocks noGrp="1"/>
          </p:cNvSpPr>
          <p:nvPr>
            <p:ph sz="quarter" idx="10"/>
          </p:nvPr>
        </p:nvSpPr>
        <p:spPr>
          <a:xfrm>
            <a:off x="311152" y="119065"/>
            <a:ext cx="6070601" cy="215900"/>
          </a:xfrm>
        </p:spPr>
        <p:txBody>
          <a:bodyPr/>
          <a:lstStyle/>
          <a:p>
            <a:r>
              <a:rPr lang="fr-FR"/>
              <a:t>Ressources Humaines</a:t>
            </a:r>
          </a:p>
        </p:txBody>
      </p:sp>
      <p:sp>
        <p:nvSpPr>
          <p:cNvPr id="3" name="Rectangle 2">
            <a:extLst>
              <a:ext uri="{FF2B5EF4-FFF2-40B4-BE49-F238E27FC236}">
                <a16:creationId xmlns:a16="http://schemas.microsoft.com/office/drawing/2014/main" id="{12D487C4-8853-A378-FC14-72E18B0B0A0D}"/>
              </a:ext>
            </a:extLst>
          </p:cNvPr>
          <p:cNvSpPr/>
          <p:nvPr/>
        </p:nvSpPr>
        <p:spPr>
          <a:xfrm>
            <a:off x="7133712" y="2145090"/>
            <a:ext cx="4610497" cy="419825"/>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a:solidFill>
                  <a:schemeClr val="bg2">
                    <a:lumMod val="50000"/>
                  </a:schemeClr>
                </a:solidFill>
              </a:rPr>
              <a:t>Complète le formulaire et l’envoie</a:t>
            </a:r>
          </a:p>
        </p:txBody>
      </p:sp>
      <p:cxnSp>
        <p:nvCxnSpPr>
          <p:cNvPr id="14" name="Connecteur droit avec flèche 13">
            <a:extLst>
              <a:ext uri="{FF2B5EF4-FFF2-40B4-BE49-F238E27FC236}">
                <a16:creationId xmlns:a16="http://schemas.microsoft.com/office/drawing/2014/main" id="{4279A42B-A2F6-39D4-FD14-1BCAD1277551}"/>
              </a:ext>
            </a:extLst>
          </p:cNvPr>
          <p:cNvCxnSpPr>
            <a:stCxn id="18" idx="3"/>
            <a:endCxn id="3" idx="1"/>
          </p:cNvCxnSpPr>
          <p:nvPr/>
        </p:nvCxnSpPr>
        <p:spPr>
          <a:xfrm>
            <a:off x="5583863" y="2349311"/>
            <a:ext cx="1549847" cy="569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0" name="Connecteur : en angle 29">
            <a:extLst>
              <a:ext uri="{FF2B5EF4-FFF2-40B4-BE49-F238E27FC236}">
                <a16:creationId xmlns:a16="http://schemas.microsoft.com/office/drawing/2014/main" id="{240D6F18-50B2-1BD9-8BA4-3ED82CE85313}"/>
              </a:ext>
            </a:extLst>
          </p:cNvPr>
          <p:cNvCxnSpPr>
            <a:cxnSpLocks/>
            <a:endCxn id="16" idx="0"/>
          </p:cNvCxnSpPr>
          <p:nvPr/>
        </p:nvCxnSpPr>
        <p:spPr>
          <a:xfrm rot="10800000" flipV="1">
            <a:off x="1399209" y="2792969"/>
            <a:ext cx="7465663" cy="545395"/>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2" name="Connecteur : en angle 41">
            <a:extLst>
              <a:ext uri="{FF2B5EF4-FFF2-40B4-BE49-F238E27FC236}">
                <a16:creationId xmlns:a16="http://schemas.microsoft.com/office/drawing/2014/main" id="{FE1D4BCA-4A63-8C9F-6F3F-59FCBE137D93}"/>
              </a:ext>
            </a:extLst>
          </p:cNvPr>
          <p:cNvCxnSpPr>
            <a:cxnSpLocks/>
            <a:stCxn id="3" idx="2"/>
            <a:endCxn id="15" idx="0"/>
          </p:cNvCxnSpPr>
          <p:nvPr/>
        </p:nvCxnSpPr>
        <p:spPr>
          <a:xfrm rot="5400000">
            <a:off x="5434810" y="408725"/>
            <a:ext cx="1847959" cy="6160343"/>
          </a:xfrm>
          <a:prstGeom prst="bentConnector3">
            <a:avLst>
              <a:gd name="adj1" fmla="val 21874"/>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7" name="Connecteur : en angle 46">
            <a:extLst>
              <a:ext uri="{FF2B5EF4-FFF2-40B4-BE49-F238E27FC236}">
                <a16:creationId xmlns:a16="http://schemas.microsoft.com/office/drawing/2014/main" id="{AF43B461-1525-0A14-7431-9D6FC4139F9B}"/>
              </a:ext>
            </a:extLst>
          </p:cNvPr>
          <p:cNvCxnSpPr>
            <a:cxnSpLocks/>
            <a:endCxn id="17" idx="0"/>
          </p:cNvCxnSpPr>
          <p:nvPr/>
        </p:nvCxnSpPr>
        <p:spPr>
          <a:xfrm rot="10800000" flipV="1">
            <a:off x="4943151" y="3130045"/>
            <a:ext cx="5045808" cy="213780"/>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59" name="Connecteur droit 58">
            <a:extLst>
              <a:ext uri="{FF2B5EF4-FFF2-40B4-BE49-F238E27FC236}">
                <a16:creationId xmlns:a16="http://schemas.microsoft.com/office/drawing/2014/main" id="{19827D49-42A2-8FC7-B7DB-C54D60097F7D}"/>
              </a:ext>
            </a:extLst>
          </p:cNvPr>
          <p:cNvCxnSpPr/>
          <p:nvPr/>
        </p:nvCxnSpPr>
        <p:spPr>
          <a:xfrm flipV="1">
            <a:off x="9988959" y="2550063"/>
            <a:ext cx="0" cy="578688"/>
          </a:xfrm>
          <a:prstGeom prst="line">
            <a:avLst/>
          </a:prstGeom>
        </p:spPr>
        <p:style>
          <a:lnRef idx="1">
            <a:schemeClr val="accent1"/>
          </a:lnRef>
          <a:fillRef idx="0">
            <a:schemeClr val="accent1"/>
          </a:fillRef>
          <a:effectRef idx="0">
            <a:schemeClr val="accent1"/>
          </a:effectRef>
          <a:fontRef idx="minor">
            <a:schemeClr val="tx1"/>
          </a:fontRef>
        </p:style>
      </p:cxnSp>
      <p:cxnSp>
        <p:nvCxnSpPr>
          <p:cNvPr id="62" name="Connecteur droit 61">
            <a:extLst>
              <a:ext uri="{FF2B5EF4-FFF2-40B4-BE49-F238E27FC236}">
                <a16:creationId xmlns:a16="http://schemas.microsoft.com/office/drawing/2014/main" id="{E3D71727-57FD-036B-7BCB-A97528B6B553}"/>
              </a:ext>
            </a:extLst>
          </p:cNvPr>
          <p:cNvCxnSpPr>
            <a:cxnSpLocks/>
          </p:cNvCxnSpPr>
          <p:nvPr/>
        </p:nvCxnSpPr>
        <p:spPr>
          <a:xfrm flipV="1">
            <a:off x="8864868" y="2562864"/>
            <a:ext cx="0" cy="230107"/>
          </a:xfrm>
          <a:prstGeom prst="line">
            <a:avLst/>
          </a:prstGeom>
        </p:spPr>
        <p:style>
          <a:lnRef idx="1">
            <a:schemeClr val="accent1"/>
          </a:lnRef>
          <a:fillRef idx="0">
            <a:schemeClr val="accent1"/>
          </a:fillRef>
          <a:effectRef idx="0">
            <a:schemeClr val="accent1"/>
          </a:effectRef>
          <a:fontRef idx="minor">
            <a:schemeClr val="tx1"/>
          </a:fontRef>
        </p:style>
      </p:cxnSp>
      <p:pic>
        <p:nvPicPr>
          <p:cNvPr id="7" name="Graphique 6" descr="Adresse de courrier avec un remplissage uni">
            <a:extLst>
              <a:ext uri="{FF2B5EF4-FFF2-40B4-BE49-F238E27FC236}">
                <a16:creationId xmlns:a16="http://schemas.microsoft.com/office/drawing/2014/main" id="{16AD9C6F-710F-C0EE-C155-1E1FD81BAB6E}"/>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11562456" y="2459189"/>
            <a:ext cx="181753" cy="181753"/>
          </a:xfrm>
          <a:prstGeom prst="rect">
            <a:avLst/>
          </a:prstGeom>
        </p:spPr>
      </p:pic>
      <p:pic>
        <p:nvPicPr>
          <p:cNvPr id="8" name="Picture 2" descr="Microsoft Word Logo - Télécharger PNG et vecteur">
            <a:extLst>
              <a:ext uri="{FF2B5EF4-FFF2-40B4-BE49-F238E27FC236}">
                <a16:creationId xmlns:a16="http://schemas.microsoft.com/office/drawing/2014/main" id="{E2F5BD76-34C9-8050-879E-EF3E8F7839C9}"/>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rot="610546">
            <a:off x="11558945" y="2014268"/>
            <a:ext cx="184249" cy="18424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38833831"/>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5603948-02BA-52FF-4CE8-093D7B3871B3}"/>
            </a:ext>
          </a:extLst>
        </p:cNvPr>
        <p:cNvGrpSpPr/>
        <p:nvPr/>
      </p:nvGrpSpPr>
      <p:grpSpPr>
        <a:xfrm>
          <a:off x="0" y="0"/>
          <a:ext cx="0" cy="0"/>
          <a:chOff x="0" y="0"/>
          <a:chExt cx="0" cy="0"/>
        </a:xfrm>
      </p:grpSpPr>
      <p:grpSp>
        <p:nvGrpSpPr>
          <p:cNvPr id="7" name="Groupe 6">
            <a:extLst>
              <a:ext uri="{FF2B5EF4-FFF2-40B4-BE49-F238E27FC236}">
                <a16:creationId xmlns:a16="http://schemas.microsoft.com/office/drawing/2014/main" id="{317A2112-E652-9DD1-1DE9-976E0001D87C}"/>
              </a:ext>
            </a:extLst>
          </p:cNvPr>
          <p:cNvGrpSpPr>
            <a:grpSpLocks/>
          </p:cNvGrpSpPr>
          <p:nvPr/>
        </p:nvGrpSpPr>
        <p:grpSpPr>
          <a:xfrm>
            <a:off x="4142375" y="1033885"/>
            <a:ext cx="3888000" cy="5302097"/>
            <a:chOff x="1807907" y="1917205"/>
            <a:chExt cx="1554481" cy="2607276"/>
          </a:xfrm>
        </p:grpSpPr>
        <p:sp>
          <p:nvSpPr>
            <p:cNvPr id="8" name="Rectangle 7">
              <a:extLst>
                <a:ext uri="{FF2B5EF4-FFF2-40B4-BE49-F238E27FC236}">
                  <a16:creationId xmlns:a16="http://schemas.microsoft.com/office/drawing/2014/main" id="{243E5AFB-4244-866F-C059-14FDFE4D7BAD}"/>
                </a:ext>
              </a:extLst>
            </p:cNvPr>
            <p:cNvSpPr>
              <a:spLocks/>
            </p:cNvSpPr>
            <p:nvPr/>
          </p:nvSpPr>
          <p:spPr>
            <a:xfrm>
              <a:off x="1807907" y="2110327"/>
              <a:ext cx="1554480" cy="241415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fr-FR" sz="1351"/>
            </a:p>
          </p:txBody>
        </p:sp>
        <p:sp>
          <p:nvSpPr>
            <p:cNvPr id="9" name="Rectangle 8">
              <a:extLst>
                <a:ext uri="{FF2B5EF4-FFF2-40B4-BE49-F238E27FC236}">
                  <a16:creationId xmlns:a16="http://schemas.microsoft.com/office/drawing/2014/main" id="{D6B004EA-0588-ACD1-C950-D027358E76D2}"/>
                </a:ext>
              </a:extLst>
            </p:cNvPr>
            <p:cNvSpPr>
              <a:spLocks/>
            </p:cNvSpPr>
            <p:nvPr/>
          </p:nvSpPr>
          <p:spPr>
            <a:xfrm>
              <a:off x="1808798" y="1917205"/>
              <a:ext cx="1553590" cy="18264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fr-FR" sz="1200" b="1">
                  <a:solidFill>
                    <a:schemeClr val="bg1"/>
                  </a:solidFill>
                </a:rPr>
                <a:t>COLLABORATEUR</a:t>
              </a:r>
            </a:p>
          </p:txBody>
        </p:sp>
      </p:grpSp>
      <p:sp>
        <p:nvSpPr>
          <p:cNvPr id="13" name="ZoneTexte 12">
            <a:extLst>
              <a:ext uri="{FF2B5EF4-FFF2-40B4-BE49-F238E27FC236}">
                <a16:creationId xmlns:a16="http://schemas.microsoft.com/office/drawing/2014/main" id="{9D87561D-9411-283C-4316-F10606F9C079}"/>
              </a:ext>
            </a:extLst>
          </p:cNvPr>
          <p:cNvSpPr txBox="1"/>
          <p:nvPr/>
        </p:nvSpPr>
        <p:spPr>
          <a:xfrm>
            <a:off x="4417355" y="2162300"/>
            <a:ext cx="3338043" cy="454792"/>
          </a:xfrm>
          <a:prstGeom prst="roundRect">
            <a:avLst>
              <a:gd name="adj" fmla="val 50000"/>
            </a:avLst>
          </a:prstGeom>
          <a:noFill/>
          <a:ln w="31750" cmpd="dbl">
            <a:solidFill>
              <a:schemeClr val="tx1"/>
            </a:solidFill>
          </a:ln>
        </p:spPr>
        <p:txBody>
          <a:bodyPr wrap="square" lIns="0" tIns="0" rIns="0" bIns="0" rtlCol="0" anchor="ctr">
            <a:spAutoFit/>
          </a:bodyPr>
          <a:lstStyle>
            <a:defPPr>
              <a:defRPr lang="en-US"/>
            </a:defPPr>
            <a:lvl1pPr algn="ctr">
              <a:defRPr sz="1050">
                <a:solidFill>
                  <a:schemeClr val="bg2">
                    <a:lumMod val="50000"/>
                  </a:schemeClr>
                </a:solidFill>
                <a:latin typeface="+mj-lt"/>
              </a:defRPr>
            </a:lvl1pPr>
          </a:lstStyle>
          <a:p>
            <a:r>
              <a:rPr lang="fr-FR" sz="1051">
                <a:latin typeface="+mn-lt"/>
              </a:rPr>
              <a:t>Phase 1 : Ouverture ou alimentation du compte</a:t>
            </a:r>
          </a:p>
          <a:p>
            <a:r>
              <a:rPr lang="fr-FR" sz="1051">
                <a:latin typeface="+mn-lt"/>
              </a:rPr>
              <a:t>du 1</a:t>
            </a:r>
            <a:r>
              <a:rPr lang="fr-FR" sz="1051" baseline="30000">
                <a:latin typeface="+mn-lt"/>
              </a:rPr>
              <a:t>er</a:t>
            </a:r>
            <a:r>
              <a:rPr lang="fr-FR" sz="1051">
                <a:latin typeface="+mn-lt"/>
              </a:rPr>
              <a:t> au 31 décembre</a:t>
            </a:r>
          </a:p>
        </p:txBody>
      </p:sp>
      <p:grpSp>
        <p:nvGrpSpPr>
          <p:cNvPr id="4" name="Groupe 3">
            <a:extLst>
              <a:ext uri="{FF2B5EF4-FFF2-40B4-BE49-F238E27FC236}">
                <a16:creationId xmlns:a16="http://schemas.microsoft.com/office/drawing/2014/main" id="{BF1B2F5F-46A9-9935-3495-735FB33FBB03}"/>
              </a:ext>
            </a:extLst>
          </p:cNvPr>
          <p:cNvGrpSpPr>
            <a:grpSpLocks/>
          </p:cNvGrpSpPr>
          <p:nvPr/>
        </p:nvGrpSpPr>
        <p:grpSpPr>
          <a:xfrm>
            <a:off x="169095" y="1033883"/>
            <a:ext cx="3888000" cy="5302096"/>
            <a:chOff x="1808798" y="1917205"/>
            <a:chExt cx="1613979" cy="3046185"/>
          </a:xfrm>
        </p:grpSpPr>
        <p:sp>
          <p:nvSpPr>
            <p:cNvPr id="5" name="Rectangle 4">
              <a:extLst>
                <a:ext uri="{FF2B5EF4-FFF2-40B4-BE49-F238E27FC236}">
                  <a16:creationId xmlns:a16="http://schemas.microsoft.com/office/drawing/2014/main" id="{0ADF936D-DB78-1D3D-60D6-D9A921BA8BFD}"/>
                </a:ext>
              </a:extLst>
            </p:cNvPr>
            <p:cNvSpPr>
              <a:spLocks/>
            </p:cNvSpPr>
            <p:nvPr/>
          </p:nvSpPr>
          <p:spPr>
            <a:xfrm>
              <a:off x="1809482" y="2142838"/>
              <a:ext cx="1613295" cy="282055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fr-FR" sz="1351"/>
            </a:p>
          </p:txBody>
        </p:sp>
        <p:sp>
          <p:nvSpPr>
            <p:cNvPr id="6" name="Rectangle 5">
              <a:extLst>
                <a:ext uri="{FF2B5EF4-FFF2-40B4-BE49-F238E27FC236}">
                  <a16:creationId xmlns:a16="http://schemas.microsoft.com/office/drawing/2014/main" id="{64C2471E-FB2F-F134-A00E-7D79B39D0E3C}"/>
                </a:ext>
              </a:extLst>
            </p:cNvPr>
            <p:cNvSpPr>
              <a:spLocks/>
            </p:cNvSpPr>
            <p:nvPr/>
          </p:nvSpPr>
          <p:spPr>
            <a:xfrm>
              <a:off x="1808798" y="1917205"/>
              <a:ext cx="1613979" cy="21338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fr-FR" sz="1200" b="1">
                  <a:solidFill>
                    <a:schemeClr val="bg1"/>
                  </a:solidFill>
                </a:rPr>
                <a:t>N+1</a:t>
              </a:r>
            </a:p>
          </p:txBody>
        </p:sp>
      </p:grpSp>
      <p:grpSp>
        <p:nvGrpSpPr>
          <p:cNvPr id="10" name="Groupe 9">
            <a:extLst>
              <a:ext uri="{FF2B5EF4-FFF2-40B4-BE49-F238E27FC236}">
                <a16:creationId xmlns:a16="http://schemas.microsoft.com/office/drawing/2014/main" id="{5F7BA194-04A1-B05D-FDCA-5AD5FA7B7592}"/>
              </a:ext>
            </a:extLst>
          </p:cNvPr>
          <p:cNvGrpSpPr>
            <a:grpSpLocks/>
          </p:cNvGrpSpPr>
          <p:nvPr/>
        </p:nvGrpSpPr>
        <p:grpSpPr>
          <a:xfrm>
            <a:off x="8123023" y="1033886"/>
            <a:ext cx="3888000" cy="5297695"/>
            <a:chOff x="1695385" y="1917205"/>
            <a:chExt cx="1673608" cy="2468754"/>
          </a:xfrm>
        </p:grpSpPr>
        <p:sp>
          <p:nvSpPr>
            <p:cNvPr id="11" name="Rectangle 10">
              <a:extLst>
                <a:ext uri="{FF2B5EF4-FFF2-40B4-BE49-F238E27FC236}">
                  <a16:creationId xmlns:a16="http://schemas.microsoft.com/office/drawing/2014/main" id="{3D11A5B9-ED9D-8B1B-05A6-A6F6B130FE29}"/>
                </a:ext>
              </a:extLst>
            </p:cNvPr>
            <p:cNvSpPr>
              <a:spLocks/>
            </p:cNvSpPr>
            <p:nvPr/>
          </p:nvSpPr>
          <p:spPr>
            <a:xfrm>
              <a:off x="1695385" y="2100218"/>
              <a:ext cx="1673608" cy="228574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fr-FR" sz="1351"/>
            </a:p>
          </p:txBody>
        </p:sp>
        <p:sp>
          <p:nvSpPr>
            <p:cNvPr id="12" name="Rectangle 11">
              <a:extLst>
                <a:ext uri="{FF2B5EF4-FFF2-40B4-BE49-F238E27FC236}">
                  <a16:creationId xmlns:a16="http://schemas.microsoft.com/office/drawing/2014/main" id="{07D5B035-B739-D7D9-85D6-C0B990F9D476}"/>
                </a:ext>
              </a:extLst>
            </p:cNvPr>
            <p:cNvSpPr>
              <a:spLocks/>
            </p:cNvSpPr>
            <p:nvPr/>
          </p:nvSpPr>
          <p:spPr>
            <a:xfrm>
              <a:off x="1695385" y="1917205"/>
              <a:ext cx="1673608" cy="17308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fr-FR" sz="1200" b="1">
                  <a:solidFill>
                    <a:schemeClr val="bg1"/>
                  </a:solidFill>
                </a:rPr>
                <a:t>RH</a:t>
              </a:r>
            </a:p>
          </p:txBody>
        </p:sp>
      </p:grpSp>
      <p:sp>
        <p:nvSpPr>
          <p:cNvPr id="20" name="ZoneTexte 19">
            <a:extLst>
              <a:ext uri="{FF2B5EF4-FFF2-40B4-BE49-F238E27FC236}">
                <a16:creationId xmlns:a16="http://schemas.microsoft.com/office/drawing/2014/main" id="{A391CD62-5BA9-A35C-0770-B39EF4FAEB76}"/>
              </a:ext>
            </a:extLst>
          </p:cNvPr>
          <p:cNvSpPr txBox="1"/>
          <p:nvPr/>
        </p:nvSpPr>
        <p:spPr>
          <a:xfrm>
            <a:off x="4763896" y="1696376"/>
            <a:ext cx="2644963" cy="227396"/>
          </a:xfrm>
          <a:prstGeom prst="roundRect">
            <a:avLst>
              <a:gd name="adj" fmla="val 50000"/>
            </a:avLst>
          </a:prstGeom>
          <a:solidFill>
            <a:srgbClr val="00A295"/>
          </a:solidFill>
          <a:ln>
            <a:solidFill>
              <a:schemeClr val="tx1"/>
            </a:solidFill>
          </a:ln>
        </p:spPr>
        <p:txBody>
          <a:bodyPr wrap="square" lIns="0" tIns="0" rIns="0" bIns="0" rtlCol="0" anchor="ctr">
            <a:spAutoFit/>
          </a:bodyPr>
          <a:lstStyle>
            <a:defPPr>
              <a:defRPr lang="fr-FR"/>
            </a:defPPr>
            <a:lvl1pPr algn="ctr">
              <a:defRPr sz="1051">
                <a:solidFill>
                  <a:schemeClr val="bg1"/>
                </a:solidFill>
                <a:latin typeface="+mj-lt"/>
              </a:defRPr>
            </a:lvl1pPr>
          </a:lstStyle>
          <a:p>
            <a:r>
              <a:rPr lang="fr-FR">
                <a:latin typeface="+mn-lt"/>
              </a:rPr>
              <a:t>Lancement de la campagne annuel CET</a:t>
            </a:r>
          </a:p>
        </p:txBody>
      </p:sp>
      <p:sp>
        <p:nvSpPr>
          <p:cNvPr id="91" name="Ellipse 90">
            <a:extLst>
              <a:ext uri="{FF2B5EF4-FFF2-40B4-BE49-F238E27FC236}">
                <a16:creationId xmlns:a16="http://schemas.microsoft.com/office/drawing/2014/main" id="{2D65980D-E99B-5FD9-2AC8-F112537343CE}"/>
              </a:ext>
            </a:extLst>
          </p:cNvPr>
          <p:cNvSpPr/>
          <p:nvPr/>
        </p:nvSpPr>
        <p:spPr>
          <a:xfrm>
            <a:off x="11356805" y="4682149"/>
            <a:ext cx="224620" cy="224620"/>
          </a:xfrm>
          <a:prstGeom prst="ellipse">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200">
              <a:solidFill>
                <a:schemeClr val="bg2">
                  <a:lumMod val="50000"/>
                </a:schemeClr>
              </a:solidFill>
            </a:endParaRPr>
          </a:p>
        </p:txBody>
      </p:sp>
      <p:sp>
        <p:nvSpPr>
          <p:cNvPr id="2" name="Titre 1">
            <a:extLst>
              <a:ext uri="{FF2B5EF4-FFF2-40B4-BE49-F238E27FC236}">
                <a16:creationId xmlns:a16="http://schemas.microsoft.com/office/drawing/2014/main" id="{11DE94A6-3A92-504A-0C76-C174CFD8B525}"/>
              </a:ext>
            </a:extLst>
          </p:cNvPr>
          <p:cNvSpPr>
            <a:spLocks noGrp="1"/>
          </p:cNvSpPr>
          <p:nvPr>
            <p:ph type="title"/>
          </p:nvPr>
        </p:nvSpPr>
        <p:spPr/>
        <p:txBody>
          <a:bodyPr/>
          <a:lstStyle/>
          <a:p>
            <a:r>
              <a:rPr lang="fr-FR"/>
              <a:t>Compte Epargne Temps (1/2)</a:t>
            </a:r>
          </a:p>
        </p:txBody>
      </p:sp>
      <p:sp>
        <p:nvSpPr>
          <p:cNvPr id="3" name="Espace réservé du contenu 2">
            <a:extLst>
              <a:ext uri="{FF2B5EF4-FFF2-40B4-BE49-F238E27FC236}">
                <a16:creationId xmlns:a16="http://schemas.microsoft.com/office/drawing/2014/main" id="{618B9739-82A6-F1DA-8798-0F719DB3BCE0}"/>
              </a:ext>
            </a:extLst>
          </p:cNvPr>
          <p:cNvSpPr>
            <a:spLocks noGrp="1"/>
          </p:cNvSpPr>
          <p:nvPr>
            <p:ph sz="quarter" idx="10"/>
          </p:nvPr>
        </p:nvSpPr>
        <p:spPr/>
        <p:txBody>
          <a:bodyPr/>
          <a:lstStyle/>
          <a:p>
            <a:r>
              <a:rPr lang="fr-FR"/>
              <a:t>Ressources Humaines</a:t>
            </a:r>
          </a:p>
        </p:txBody>
      </p:sp>
      <p:cxnSp>
        <p:nvCxnSpPr>
          <p:cNvPr id="72" name="Connecteur droit avec flèche 71">
            <a:extLst>
              <a:ext uri="{FF2B5EF4-FFF2-40B4-BE49-F238E27FC236}">
                <a16:creationId xmlns:a16="http://schemas.microsoft.com/office/drawing/2014/main" id="{7F5AE90E-A66B-D220-ED6A-7D23078D016C}"/>
              </a:ext>
            </a:extLst>
          </p:cNvPr>
          <p:cNvCxnSpPr>
            <a:cxnSpLocks/>
            <a:stCxn id="20" idx="2"/>
            <a:endCxn id="13" idx="0"/>
          </p:cNvCxnSpPr>
          <p:nvPr/>
        </p:nvCxnSpPr>
        <p:spPr>
          <a:xfrm flipH="1">
            <a:off x="6086377" y="1923772"/>
            <a:ext cx="1" cy="238528"/>
          </a:xfrm>
          <a:prstGeom prst="straightConnector1">
            <a:avLst/>
          </a:prstGeom>
          <a:ln>
            <a:prstDash val="dash"/>
            <a:tailEnd type="triangle"/>
          </a:ln>
        </p:spPr>
        <p:style>
          <a:lnRef idx="1">
            <a:schemeClr val="accent1"/>
          </a:lnRef>
          <a:fillRef idx="0">
            <a:schemeClr val="accent1"/>
          </a:fillRef>
          <a:effectRef idx="0">
            <a:schemeClr val="accent1"/>
          </a:effectRef>
          <a:fontRef idx="minor">
            <a:schemeClr val="tx1"/>
          </a:fontRef>
        </p:style>
      </p:cxnSp>
      <p:cxnSp>
        <p:nvCxnSpPr>
          <p:cNvPr id="68" name="Connecteur droit avec flèche 67">
            <a:extLst>
              <a:ext uri="{FF2B5EF4-FFF2-40B4-BE49-F238E27FC236}">
                <a16:creationId xmlns:a16="http://schemas.microsoft.com/office/drawing/2014/main" id="{4F5C736C-8877-DB29-397A-45BFD818F92E}"/>
              </a:ext>
            </a:extLst>
          </p:cNvPr>
          <p:cNvCxnSpPr>
            <a:cxnSpLocks/>
            <a:stCxn id="18" idx="3"/>
            <a:endCxn id="91" idx="2"/>
          </p:cNvCxnSpPr>
          <p:nvPr/>
        </p:nvCxnSpPr>
        <p:spPr>
          <a:xfrm flipV="1">
            <a:off x="11001990" y="4794461"/>
            <a:ext cx="354815" cy="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5" name="Rectangle 14">
            <a:extLst>
              <a:ext uri="{FF2B5EF4-FFF2-40B4-BE49-F238E27FC236}">
                <a16:creationId xmlns:a16="http://schemas.microsoft.com/office/drawing/2014/main" id="{976A995D-9F5B-7F71-C2EE-5998BC22675E}"/>
              </a:ext>
            </a:extLst>
          </p:cNvPr>
          <p:cNvSpPr/>
          <p:nvPr/>
        </p:nvSpPr>
        <p:spPr>
          <a:xfrm>
            <a:off x="4417354" y="2860329"/>
            <a:ext cx="3338047" cy="259956"/>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a:solidFill>
                  <a:schemeClr val="bg2">
                    <a:lumMod val="50000"/>
                  </a:schemeClr>
                </a:solidFill>
              </a:rPr>
              <a:t>Complète le formulaire</a:t>
            </a:r>
          </a:p>
        </p:txBody>
      </p:sp>
      <p:sp>
        <p:nvSpPr>
          <p:cNvPr id="16" name="Rectangle 15">
            <a:extLst>
              <a:ext uri="{FF2B5EF4-FFF2-40B4-BE49-F238E27FC236}">
                <a16:creationId xmlns:a16="http://schemas.microsoft.com/office/drawing/2014/main" id="{A144272A-0D96-5CC1-C5A5-3DD961BCB739}"/>
              </a:ext>
            </a:extLst>
          </p:cNvPr>
          <p:cNvSpPr/>
          <p:nvPr/>
        </p:nvSpPr>
        <p:spPr>
          <a:xfrm>
            <a:off x="444071" y="2860329"/>
            <a:ext cx="3338047" cy="259956"/>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a:solidFill>
                  <a:schemeClr val="bg2">
                    <a:lumMod val="50000"/>
                  </a:schemeClr>
                </a:solidFill>
              </a:rPr>
              <a:t>Valide le formulaire</a:t>
            </a:r>
          </a:p>
        </p:txBody>
      </p:sp>
      <p:sp>
        <p:nvSpPr>
          <p:cNvPr id="17" name="Rectangle 16">
            <a:extLst>
              <a:ext uri="{FF2B5EF4-FFF2-40B4-BE49-F238E27FC236}">
                <a16:creationId xmlns:a16="http://schemas.microsoft.com/office/drawing/2014/main" id="{42E60C5C-8233-3A4B-4EAB-F1B54C50589C}"/>
              </a:ext>
            </a:extLst>
          </p:cNvPr>
          <p:cNvSpPr/>
          <p:nvPr/>
        </p:nvSpPr>
        <p:spPr>
          <a:xfrm>
            <a:off x="4417354" y="3301931"/>
            <a:ext cx="3338047" cy="259956"/>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a:solidFill>
                  <a:schemeClr val="bg2">
                    <a:lumMod val="50000"/>
                  </a:schemeClr>
                </a:solidFill>
              </a:rPr>
              <a:t>Transmet le formulaire au service RH</a:t>
            </a:r>
          </a:p>
        </p:txBody>
      </p:sp>
      <p:sp>
        <p:nvSpPr>
          <p:cNvPr id="21" name="Rectangle 20">
            <a:extLst>
              <a:ext uri="{FF2B5EF4-FFF2-40B4-BE49-F238E27FC236}">
                <a16:creationId xmlns:a16="http://schemas.microsoft.com/office/drawing/2014/main" id="{C246FDE0-C95C-130D-162A-3D7D94076DC5}"/>
              </a:ext>
            </a:extLst>
          </p:cNvPr>
          <p:cNvSpPr/>
          <p:nvPr/>
        </p:nvSpPr>
        <p:spPr>
          <a:xfrm>
            <a:off x="8397999" y="3301931"/>
            <a:ext cx="3338047" cy="259956"/>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a:solidFill>
                  <a:schemeClr val="bg2">
                    <a:lumMod val="50000"/>
                  </a:schemeClr>
                </a:solidFill>
              </a:rPr>
              <a:t>Traite et valide la demande</a:t>
            </a:r>
          </a:p>
        </p:txBody>
      </p:sp>
      <p:sp>
        <p:nvSpPr>
          <p:cNvPr id="23" name="Rectangle 22">
            <a:extLst>
              <a:ext uri="{FF2B5EF4-FFF2-40B4-BE49-F238E27FC236}">
                <a16:creationId xmlns:a16="http://schemas.microsoft.com/office/drawing/2014/main" id="{1632FA1D-196D-30A7-C2C1-116AADC09BB9}"/>
              </a:ext>
            </a:extLst>
          </p:cNvPr>
          <p:cNvSpPr/>
          <p:nvPr/>
        </p:nvSpPr>
        <p:spPr>
          <a:xfrm>
            <a:off x="8397999" y="3724809"/>
            <a:ext cx="3338047" cy="393891"/>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a:solidFill>
                  <a:schemeClr val="bg2">
                    <a:lumMod val="50000"/>
                  </a:schemeClr>
                </a:solidFill>
              </a:rPr>
              <a:t>Alimente ou ouvert le compte CET dans </a:t>
            </a:r>
            <a:r>
              <a:rPr lang="fr-FR" sz="1200" err="1">
                <a:solidFill>
                  <a:schemeClr val="bg2">
                    <a:lumMod val="50000"/>
                  </a:schemeClr>
                </a:solidFill>
              </a:rPr>
              <a:t>Ohris</a:t>
            </a:r>
            <a:r>
              <a:rPr lang="fr-FR" sz="1200">
                <a:solidFill>
                  <a:schemeClr val="bg2">
                    <a:lumMod val="50000"/>
                  </a:schemeClr>
                </a:solidFill>
              </a:rPr>
              <a:t> (selon la demande du collaborateur)</a:t>
            </a:r>
          </a:p>
        </p:txBody>
      </p:sp>
      <p:pic>
        <p:nvPicPr>
          <p:cNvPr id="30" name="Graphique 29" descr="Adresse de courrier avec un remplissage uni">
            <a:extLst>
              <a:ext uri="{FF2B5EF4-FFF2-40B4-BE49-F238E27FC236}">
                <a16:creationId xmlns:a16="http://schemas.microsoft.com/office/drawing/2014/main" id="{00DF3072-CF0C-5A4E-7F8C-3F5DCE933755}"/>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7591085" y="3471012"/>
            <a:ext cx="181753" cy="181753"/>
          </a:xfrm>
          <a:prstGeom prst="rect">
            <a:avLst/>
          </a:prstGeom>
        </p:spPr>
      </p:pic>
      <p:pic>
        <p:nvPicPr>
          <p:cNvPr id="35" name="Picture 2" descr="Microsoft Word Logo - Télécharger PNG et vecteur">
            <a:extLst>
              <a:ext uri="{FF2B5EF4-FFF2-40B4-BE49-F238E27FC236}">
                <a16:creationId xmlns:a16="http://schemas.microsoft.com/office/drawing/2014/main" id="{626A93FB-E8E7-BD99-6DDE-781975E7BE1E}"/>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rot="610546">
            <a:off x="7556322" y="2768208"/>
            <a:ext cx="184249" cy="184249"/>
          </a:xfrm>
          <a:prstGeom prst="rect">
            <a:avLst/>
          </a:prstGeom>
          <a:noFill/>
          <a:extLst>
            <a:ext uri="{909E8E84-426E-40DD-AFC4-6F175D3DCCD1}">
              <a14:hiddenFill xmlns:a14="http://schemas.microsoft.com/office/drawing/2010/main">
                <a:solidFill>
                  <a:srgbClr val="FFFFFF"/>
                </a:solidFill>
              </a14:hiddenFill>
            </a:ext>
          </a:extLst>
        </p:spPr>
      </p:pic>
      <p:cxnSp>
        <p:nvCxnSpPr>
          <p:cNvPr id="42" name="Connecteur droit avec flèche 41">
            <a:extLst>
              <a:ext uri="{FF2B5EF4-FFF2-40B4-BE49-F238E27FC236}">
                <a16:creationId xmlns:a16="http://schemas.microsoft.com/office/drawing/2014/main" id="{2AEC6353-A921-7A51-6233-E8BA8FD8ED46}"/>
              </a:ext>
            </a:extLst>
          </p:cNvPr>
          <p:cNvCxnSpPr>
            <a:cxnSpLocks/>
            <a:stCxn id="13" idx="2"/>
            <a:endCxn id="15" idx="0"/>
          </p:cNvCxnSpPr>
          <p:nvPr/>
        </p:nvCxnSpPr>
        <p:spPr>
          <a:xfrm>
            <a:off x="6086377" y="2617092"/>
            <a:ext cx="1" cy="24323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4" name="Connecteur droit avec flèche 43">
            <a:extLst>
              <a:ext uri="{FF2B5EF4-FFF2-40B4-BE49-F238E27FC236}">
                <a16:creationId xmlns:a16="http://schemas.microsoft.com/office/drawing/2014/main" id="{15A4B50C-218C-670A-5361-DB7B47255414}"/>
              </a:ext>
            </a:extLst>
          </p:cNvPr>
          <p:cNvCxnSpPr>
            <a:stCxn id="15" idx="1"/>
            <a:endCxn id="16" idx="3"/>
          </p:cNvCxnSpPr>
          <p:nvPr/>
        </p:nvCxnSpPr>
        <p:spPr>
          <a:xfrm flipH="1">
            <a:off x="3782118" y="2990307"/>
            <a:ext cx="635237"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8" name="Connecteur : en angle 47">
            <a:extLst>
              <a:ext uri="{FF2B5EF4-FFF2-40B4-BE49-F238E27FC236}">
                <a16:creationId xmlns:a16="http://schemas.microsoft.com/office/drawing/2014/main" id="{C0E2CDE3-DCEB-C9C5-FC99-3F20D6B6D851}"/>
              </a:ext>
            </a:extLst>
          </p:cNvPr>
          <p:cNvCxnSpPr>
            <a:stCxn id="16" idx="2"/>
            <a:endCxn id="17" idx="1"/>
          </p:cNvCxnSpPr>
          <p:nvPr/>
        </p:nvCxnSpPr>
        <p:spPr>
          <a:xfrm rot="16200000" flipH="1">
            <a:off x="3109413" y="2123968"/>
            <a:ext cx="311625" cy="2304259"/>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50" name="Connecteur droit avec flèche 49">
            <a:extLst>
              <a:ext uri="{FF2B5EF4-FFF2-40B4-BE49-F238E27FC236}">
                <a16:creationId xmlns:a16="http://schemas.microsoft.com/office/drawing/2014/main" id="{2345DECB-2FC1-8453-7011-2C2521E852AA}"/>
              </a:ext>
            </a:extLst>
          </p:cNvPr>
          <p:cNvCxnSpPr>
            <a:stCxn id="17" idx="3"/>
            <a:endCxn id="21" idx="1"/>
          </p:cNvCxnSpPr>
          <p:nvPr/>
        </p:nvCxnSpPr>
        <p:spPr>
          <a:xfrm>
            <a:off x="7755401" y="3431908"/>
            <a:ext cx="642601"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53" name="Connecteur droit avec flèche 52">
            <a:extLst>
              <a:ext uri="{FF2B5EF4-FFF2-40B4-BE49-F238E27FC236}">
                <a16:creationId xmlns:a16="http://schemas.microsoft.com/office/drawing/2014/main" id="{37B865D4-9194-38A4-7864-D0D678337668}"/>
              </a:ext>
            </a:extLst>
          </p:cNvPr>
          <p:cNvCxnSpPr>
            <a:stCxn id="21" idx="2"/>
            <a:endCxn id="23" idx="0"/>
          </p:cNvCxnSpPr>
          <p:nvPr/>
        </p:nvCxnSpPr>
        <p:spPr>
          <a:xfrm>
            <a:off x="10067023" y="3561888"/>
            <a:ext cx="0" cy="16292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66" name="Connecteur droit avec flèche 65">
            <a:extLst>
              <a:ext uri="{FF2B5EF4-FFF2-40B4-BE49-F238E27FC236}">
                <a16:creationId xmlns:a16="http://schemas.microsoft.com/office/drawing/2014/main" id="{753C8555-A1F5-3C58-064A-62E45EAEAA5D}"/>
              </a:ext>
            </a:extLst>
          </p:cNvPr>
          <p:cNvCxnSpPr>
            <a:cxnSpLocks/>
            <a:stCxn id="23" idx="2"/>
            <a:endCxn id="18" idx="0"/>
          </p:cNvCxnSpPr>
          <p:nvPr/>
        </p:nvCxnSpPr>
        <p:spPr>
          <a:xfrm>
            <a:off x="10067023" y="4118701"/>
            <a:ext cx="0" cy="40033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8" name="Organigramme : Décision 17">
            <a:extLst>
              <a:ext uri="{FF2B5EF4-FFF2-40B4-BE49-F238E27FC236}">
                <a16:creationId xmlns:a16="http://schemas.microsoft.com/office/drawing/2014/main" id="{48E01387-A36F-C7D0-3AF3-05E729ABC0BD}"/>
              </a:ext>
            </a:extLst>
          </p:cNvPr>
          <p:cNvSpPr/>
          <p:nvPr/>
        </p:nvSpPr>
        <p:spPr>
          <a:xfrm>
            <a:off x="9132054" y="4519034"/>
            <a:ext cx="1869937" cy="550853"/>
          </a:xfrm>
          <a:prstGeom prst="flowChartDecision">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a:solidFill>
                  <a:schemeClr val="bg2">
                    <a:lumMod val="50000"/>
                  </a:schemeClr>
                </a:solidFill>
              </a:rPr>
              <a:t>CET &gt; 15 jours ?</a:t>
            </a:r>
          </a:p>
        </p:txBody>
      </p:sp>
      <p:sp>
        <p:nvSpPr>
          <p:cNvPr id="25" name="Rectangle 24">
            <a:extLst>
              <a:ext uri="{FF2B5EF4-FFF2-40B4-BE49-F238E27FC236}">
                <a16:creationId xmlns:a16="http://schemas.microsoft.com/office/drawing/2014/main" id="{467BF57A-1039-02F6-25FF-2BA3711E009F}"/>
              </a:ext>
            </a:extLst>
          </p:cNvPr>
          <p:cNvSpPr/>
          <p:nvPr/>
        </p:nvSpPr>
        <p:spPr>
          <a:xfrm>
            <a:off x="8401049" y="5372433"/>
            <a:ext cx="3331947" cy="259443"/>
          </a:xfrm>
          <a:prstGeom prst="rect">
            <a:avLst/>
          </a:prstGeom>
          <a:noFill/>
          <a:ln w="12700">
            <a:solidFill>
              <a:schemeClr val="accent2"/>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100">
                <a:solidFill>
                  <a:schemeClr val="accent2"/>
                </a:solidFill>
              </a:rPr>
              <a:t>Suite du processus Compte Epargne Temps (2/2)</a:t>
            </a:r>
          </a:p>
        </p:txBody>
      </p:sp>
      <p:cxnSp>
        <p:nvCxnSpPr>
          <p:cNvPr id="27" name="Connecteur droit avec flèche 26">
            <a:extLst>
              <a:ext uri="{FF2B5EF4-FFF2-40B4-BE49-F238E27FC236}">
                <a16:creationId xmlns:a16="http://schemas.microsoft.com/office/drawing/2014/main" id="{D8395FCD-EFC9-8D03-483D-97E7468356F6}"/>
              </a:ext>
            </a:extLst>
          </p:cNvPr>
          <p:cNvCxnSpPr>
            <a:cxnSpLocks/>
            <a:stCxn id="18" idx="2"/>
            <a:endCxn id="25" idx="0"/>
          </p:cNvCxnSpPr>
          <p:nvPr/>
        </p:nvCxnSpPr>
        <p:spPr>
          <a:xfrm flipH="1">
            <a:off x="10067024" y="5069887"/>
            <a:ext cx="1" cy="30254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34" name="ZoneTexte 33">
            <a:extLst>
              <a:ext uri="{FF2B5EF4-FFF2-40B4-BE49-F238E27FC236}">
                <a16:creationId xmlns:a16="http://schemas.microsoft.com/office/drawing/2014/main" id="{21402BBA-D013-BAAD-3738-4C80DE33A62A}"/>
              </a:ext>
            </a:extLst>
          </p:cNvPr>
          <p:cNvSpPr txBox="1"/>
          <p:nvPr/>
        </p:nvSpPr>
        <p:spPr>
          <a:xfrm>
            <a:off x="10933249" y="4792888"/>
            <a:ext cx="307571" cy="276999"/>
          </a:xfrm>
          <a:prstGeom prst="rect">
            <a:avLst/>
          </a:prstGeom>
          <a:noFill/>
        </p:spPr>
        <p:txBody>
          <a:bodyPr wrap="square" lIns="0" rIns="0" rtlCol="0">
            <a:spAutoFit/>
          </a:bodyPr>
          <a:lstStyle/>
          <a:p>
            <a:pPr algn="ctr"/>
            <a:r>
              <a:rPr lang="fr-FR" sz="1200">
                <a:solidFill>
                  <a:schemeClr val="bg2">
                    <a:lumMod val="50000"/>
                  </a:schemeClr>
                </a:solidFill>
              </a:rPr>
              <a:t>Non</a:t>
            </a:r>
          </a:p>
        </p:txBody>
      </p:sp>
      <p:sp>
        <p:nvSpPr>
          <p:cNvPr id="36" name="ZoneTexte 35">
            <a:extLst>
              <a:ext uri="{FF2B5EF4-FFF2-40B4-BE49-F238E27FC236}">
                <a16:creationId xmlns:a16="http://schemas.microsoft.com/office/drawing/2014/main" id="{1F6DFA9D-80EA-3438-900E-994E48938784}"/>
              </a:ext>
            </a:extLst>
          </p:cNvPr>
          <p:cNvSpPr txBox="1"/>
          <p:nvPr/>
        </p:nvSpPr>
        <p:spPr>
          <a:xfrm>
            <a:off x="10073149" y="5061110"/>
            <a:ext cx="307571" cy="276999"/>
          </a:xfrm>
          <a:prstGeom prst="rect">
            <a:avLst/>
          </a:prstGeom>
          <a:noFill/>
        </p:spPr>
        <p:txBody>
          <a:bodyPr wrap="square" lIns="0" rIns="0" rtlCol="0">
            <a:spAutoFit/>
          </a:bodyPr>
          <a:lstStyle/>
          <a:p>
            <a:pPr algn="ctr"/>
            <a:r>
              <a:rPr lang="fr-FR" sz="1200">
                <a:solidFill>
                  <a:schemeClr val="bg2">
                    <a:lumMod val="50000"/>
                  </a:schemeClr>
                </a:solidFill>
              </a:rPr>
              <a:t>Oui</a:t>
            </a:r>
          </a:p>
        </p:txBody>
      </p:sp>
    </p:spTree>
    <p:extLst>
      <p:ext uri="{BB962C8B-B14F-4D97-AF65-F5344CB8AC3E}">
        <p14:creationId xmlns:p14="http://schemas.microsoft.com/office/powerpoint/2010/main" val="3308104694"/>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bg>
      <p:bgPr>
        <a:solidFill>
          <a:srgbClr val="EFEEEA"/>
        </a:solidFill>
        <a:effectLst/>
      </p:bgPr>
    </p:bg>
    <p:spTree>
      <p:nvGrpSpPr>
        <p:cNvPr id="1" name="">
          <a:extLst>
            <a:ext uri="{FF2B5EF4-FFF2-40B4-BE49-F238E27FC236}">
              <a16:creationId xmlns:a16="http://schemas.microsoft.com/office/drawing/2014/main" id="{5C159A32-AE1E-08E5-59FE-2A2E066C3D6A}"/>
            </a:ext>
          </a:extLst>
        </p:cNvPr>
        <p:cNvGrpSpPr/>
        <p:nvPr/>
      </p:nvGrpSpPr>
      <p:grpSpPr>
        <a:xfrm>
          <a:off x="0" y="0"/>
          <a:ext cx="0" cy="0"/>
          <a:chOff x="0" y="0"/>
          <a:chExt cx="0" cy="0"/>
        </a:xfrm>
      </p:grpSpPr>
      <p:grpSp>
        <p:nvGrpSpPr>
          <p:cNvPr id="4" name="Groupe 3">
            <a:extLst>
              <a:ext uri="{FF2B5EF4-FFF2-40B4-BE49-F238E27FC236}">
                <a16:creationId xmlns:a16="http://schemas.microsoft.com/office/drawing/2014/main" id="{95D8C05F-4444-DF71-1BCD-68E8D6F7E974}"/>
              </a:ext>
            </a:extLst>
          </p:cNvPr>
          <p:cNvGrpSpPr>
            <a:grpSpLocks/>
          </p:cNvGrpSpPr>
          <p:nvPr/>
        </p:nvGrpSpPr>
        <p:grpSpPr>
          <a:xfrm>
            <a:off x="169095" y="1033883"/>
            <a:ext cx="3888000" cy="5302096"/>
            <a:chOff x="1808798" y="1917205"/>
            <a:chExt cx="1613979" cy="3046185"/>
          </a:xfrm>
        </p:grpSpPr>
        <p:sp>
          <p:nvSpPr>
            <p:cNvPr id="5" name="Rectangle 4">
              <a:extLst>
                <a:ext uri="{FF2B5EF4-FFF2-40B4-BE49-F238E27FC236}">
                  <a16:creationId xmlns:a16="http://schemas.microsoft.com/office/drawing/2014/main" id="{6BEDFC8F-AF28-C0AD-149C-EFF8F375C4EB}"/>
                </a:ext>
              </a:extLst>
            </p:cNvPr>
            <p:cNvSpPr>
              <a:spLocks/>
            </p:cNvSpPr>
            <p:nvPr/>
          </p:nvSpPr>
          <p:spPr>
            <a:xfrm>
              <a:off x="1809482" y="2142838"/>
              <a:ext cx="1613295" cy="282055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fr-FR" sz="1351"/>
            </a:p>
          </p:txBody>
        </p:sp>
        <p:sp>
          <p:nvSpPr>
            <p:cNvPr id="6" name="Rectangle 5">
              <a:extLst>
                <a:ext uri="{FF2B5EF4-FFF2-40B4-BE49-F238E27FC236}">
                  <a16:creationId xmlns:a16="http://schemas.microsoft.com/office/drawing/2014/main" id="{05B618FC-F428-0263-8B7E-0875EA37113D}"/>
                </a:ext>
              </a:extLst>
            </p:cNvPr>
            <p:cNvSpPr>
              <a:spLocks/>
            </p:cNvSpPr>
            <p:nvPr/>
          </p:nvSpPr>
          <p:spPr>
            <a:xfrm>
              <a:off x="1808798" y="1917205"/>
              <a:ext cx="1613979" cy="21338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fr-FR" sz="1200" b="1">
                  <a:solidFill>
                    <a:schemeClr val="bg1"/>
                  </a:solidFill>
                </a:rPr>
                <a:t>N+1</a:t>
              </a:r>
            </a:p>
          </p:txBody>
        </p:sp>
      </p:grpSp>
      <p:grpSp>
        <p:nvGrpSpPr>
          <p:cNvPr id="7" name="Groupe 6">
            <a:extLst>
              <a:ext uri="{FF2B5EF4-FFF2-40B4-BE49-F238E27FC236}">
                <a16:creationId xmlns:a16="http://schemas.microsoft.com/office/drawing/2014/main" id="{A9D4A17C-E6CC-E0B6-E9D9-6754D41B18CC}"/>
              </a:ext>
            </a:extLst>
          </p:cNvPr>
          <p:cNvGrpSpPr>
            <a:grpSpLocks/>
          </p:cNvGrpSpPr>
          <p:nvPr/>
        </p:nvGrpSpPr>
        <p:grpSpPr>
          <a:xfrm>
            <a:off x="4142375" y="1033885"/>
            <a:ext cx="3888000" cy="5302097"/>
            <a:chOff x="1807907" y="1917205"/>
            <a:chExt cx="1554481" cy="2607276"/>
          </a:xfrm>
        </p:grpSpPr>
        <p:sp>
          <p:nvSpPr>
            <p:cNvPr id="8" name="Rectangle 7">
              <a:extLst>
                <a:ext uri="{FF2B5EF4-FFF2-40B4-BE49-F238E27FC236}">
                  <a16:creationId xmlns:a16="http://schemas.microsoft.com/office/drawing/2014/main" id="{FF40524F-B628-7976-2742-2D2E37B7FE5C}"/>
                </a:ext>
              </a:extLst>
            </p:cNvPr>
            <p:cNvSpPr>
              <a:spLocks/>
            </p:cNvSpPr>
            <p:nvPr/>
          </p:nvSpPr>
          <p:spPr>
            <a:xfrm>
              <a:off x="1807907" y="2110327"/>
              <a:ext cx="1554480" cy="241415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fr-FR" sz="1351"/>
            </a:p>
          </p:txBody>
        </p:sp>
        <p:sp>
          <p:nvSpPr>
            <p:cNvPr id="9" name="Rectangle 8">
              <a:extLst>
                <a:ext uri="{FF2B5EF4-FFF2-40B4-BE49-F238E27FC236}">
                  <a16:creationId xmlns:a16="http://schemas.microsoft.com/office/drawing/2014/main" id="{C580C806-3EB3-4453-7AEB-814AC8775A86}"/>
                </a:ext>
              </a:extLst>
            </p:cNvPr>
            <p:cNvSpPr>
              <a:spLocks/>
            </p:cNvSpPr>
            <p:nvPr/>
          </p:nvSpPr>
          <p:spPr>
            <a:xfrm>
              <a:off x="1808798" y="1917205"/>
              <a:ext cx="1553590" cy="18264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fr-FR" sz="1200" b="1">
                  <a:solidFill>
                    <a:schemeClr val="bg1"/>
                  </a:solidFill>
                </a:rPr>
                <a:t>COLLABORATEUR</a:t>
              </a:r>
            </a:p>
          </p:txBody>
        </p:sp>
      </p:grpSp>
      <p:grpSp>
        <p:nvGrpSpPr>
          <p:cNvPr id="10" name="Groupe 9">
            <a:extLst>
              <a:ext uri="{FF2B5EF4-FFF2-40B4-BE49-F238E27FC236}">
                <a16:creationId xmlns:a16="http://schemas.microsoft.com/office/drawing/2014/main" id="{F9956F7B-FB6F-99F8-9077-E52FA82869BD}"/>
              </a:ext>
            </a:extLst>
          </p:cNvPr>
          <p:cNvGrpSpPr>
            <a:grpSpLocks/>
          </p:cNvGrpSpPr>
          <p:nvPr/>
        </p:nvGrpSpPr>
        <p:grpSpPr>
          <a:xfrm>
            <a:off x="8123023" y="1033886"/>
            <a:ext cx="3888000" cy="5297695"/>
            <a:chOff x="1695385" y="1917205"/>
            <a:chExt cx="1673608" cy="2468754"/>
          </a:xfrm>
        </p:grpSpPr>
        <p:sp>
          <p:nvSpPr>
            <p:cNvPr id="11" name="Rectangle 10">
              <a:extLst>
                <a:ext uri="{FF2B5EF4-FFF2-40B4-BE49-F238E27FC236}">
                  <a16:creationId xmlns:a16="http://schemas.microsoft.com/office/drawing/2014/main" id="{A43AFF57-6A3D-835C-29A9-C5F6053D5B58}"/>
                </a:ext>
              </a:extLst>
            </p:cNvPr>
            <p:cNvSpPr>
              <a:spLocks/>
            </p:cNvSpPr>
            <p:nvPr/>
          </p:nvSpPr>
          <p:spPr>
            <a:xfrm>
              <a:off x="1695385" y="2100218"/>
              <a:ext cx="1673608" cy="228574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fr-FR" sz="1351"/>
            </a:p>
          </p:txBody>
        </p:sp>
        <p:sp>
          <p:nvSpPr>
            <p:cNvPr id="12" name="Rectangle 11">
              <a:extLst>
                <a:ext uri="{FF2B5EF4-FFF2-40B4-BE49-F238E27FC236}">
                  <a16:creationId xmlns:a16="http://schemas.microsoft.com/office/drawing/2014/main" id="{E8C12685-0DA5-2EA6-5C3A-4530DB198DFD}"/>
                </a:ext>
              </a:extLst>
            </p:cNvPr>
            <p:cNvSpPr>
              <a:spLocks/>
            </p:cNvSpPr>
            <p:nvPr/>
          </p:nvSpPr>
          <p:spPr>
            <a:xfrm>
              <a:off x="1695385" y="1917205"/>
              <a:ext cx="1673608" cy="17308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fr-FR" sz="1200" b="1">
                  <a:solidFill>
                    <a:schemeClr val="bg1"/>
                  </a:solidFill>
                </a:rPr>
                <a:t>RH</a:t>
              </a:r>
            </a:p>
          </p:txBody>
        </p:sp>
      </p:grpSp>
      <p:sp>
        <p:nvSpPr>
          <p:cNvPr id="20" name="ZoneTexte 19">
            <a:extLst>
              <a:ext uri="{FF2B5EF4-FFF2-40B4-BE49-F238E27FC236}">
                <a16:creationId xmlns:a16="http://schemas.microsoft.com/office/drawing/2014/main" id="{9EC983F2-FF5C-58A4-9BD7-B361745BFF3D}"/>
              </a:ext>
            </a:extLst>
          </p:cNvPr>
          <p:cNvSpPr txBox="1"/>
          <p:nvPr/>
        </p:nvSpPr>
        <p:spPr>
          <a:xfrm>
            <a:off x="4693493" y="1463783"/>
            <a:ext cx="2785769" cy="454792"/>
          </a:xfrm>
          <a:prstGeom prst="roundRect">
            <a:avLst>
              <a:gd name="adj" fmla="val 50000"/>
            </a:avLst>
          </a:prstGeom>
          <a:solidFill>
            <a:srgbClr val="00A295"/>
          </a:solidFill>
          <a:ln>
            <a:solidFill>
              <a:schemeClr val="tx1"/>
            </a:solidFill>
          </a:ln>
        </p:spPr>
        <p:txBody>
          <a:bodyPr wrap="square" lIns="0" tIns="0" rIns="0" bIns="0" rtlCol="0" anchor="ctr">
            <a:spAutoFit/>
          </a:bodyPr>
          <a:lstStyle>
            <a:defPPr>
              <a:defRPr lang="fr-FR"/>
            </a:defPPr>
            <a:lvl1pPr algn="ctr">
              <a:defRPr sz="1051">
                <a:solidFill>
                  <a:schemeClr val="bg1"/>
                </a:solidFill>
                <a:latin typeface="+mj-lt"/>
              </a:defRPr>
            </a:lvl1pPr>
          </a:lstStyle>
          <a:p>
            <a:r>
              <a:rPr lang="fr-FR">
                <a:latin typeface="+mn-lt"/>
              </a:rPr>
              <a:t>Suite du processus Compte Epargne Temps (1/2)</a:t>
            </a:r>
          </a:p>
        </p:txBody>
      </p:sp>
      <p:sp>
        <p:nvSpPr>
          <p:cNvPr id="91" name="Ellipse 90">
            <a:extLst>
              <a:ext uri="{FF2B5EF4-FFF2-40B4-BE49-F238E27FC236}">
                <a16:creationId xmlns:a16="http://schemas.microsoft.com/office/drawing/2014/main" id="{C49C56BE-C500-93B1-AE76-8B548ACA9509}"/>
              </a:ext>
            </a:extLst>
          </p:cNvPr>
          <p:cNvSpPr/>
          <p:nvPr/>
        </p:nvSpPr>
        <p:spPr>
          <a:xfrm>
            <a:off x="9954713" y="6084700"/>
            <a:ext cx="224620" cy="224620"/>
          </a:xfrm>
          <a:prstGeom prst="ellipse">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200">
              <a:solidFill>
                <a:schemeClr val="bg2">
                  <a:lumMod val="50000"/>
                </a:schemeClr>
              </a:solidFill>
            </a:endParaRPr>
          </a:p>
        </p:txBody>
      </p:sp>
      <p:sp>
        <p:nvSpPr>
          <p:cNvPr id="2" name="Titre 1">
            <a:extLst>
              <a:ext uri="{FF2B5EF4-FFF2-40B4-BE49-F238E27FC236}">
                <a16:creationId xmlns:a16="http://schemas.microsoft.com/office/drawing/2014/main" id="{C92A1580-CBAE-A768-E187-9447223099B3}"/>
              </a:ext>
            </a:extLst>
          </p:cNvPr>
          <p:cNvSpPr>
            <a:spLocks noGrp="1"/>
          </p:cNvSpPr>
          <p:nvPr>
            <p:ph type="title"/>
          </p:nvPr>
        </p:nvSpPr>
        <p:spPr/>
        <p:txBody>
          <a:bodyPr>
            <a:normAutofit/>
          </a:bodyPr>
          <a:lstStyle/>
          <a:p>
            <a:r>
              <a:rPr lang="fr-FR"/>
              <a:t>Compte Epargne Temps (2/2)</a:t>
            </a:r>
          </a:p>
        </p:txBody>
      </p:sp>
      <p:sp>
        <p:nvSpPr>
          <p:cNvPr id="3" name="Espace réservé du contenu 2">
            <a:extLst>
              <a:ext uri="{FF2B5EF4-FFF2-40B4-BE49-F238E27FC236}">
                <a16:creationId xmlns:a16="http://schemas.microsoft.com/office/drawing/2014/main" id="{22847801-433A-BF7B-BD01-8AC4F31EE89E}"/>
              </a:ext>
            </a:extLst>
          </p:cNvPr>
          <p:cNvSpPr>
            <a:spLocks noGrp="1"/>
          </p:cNvSpPr>
          <p:nvPr>
            <p:ph sz="quarter" idx="10"/>
          </p:nvPr>
        </p:nvSpPr>
        <p:spPr/>
        <p:txBody>
          <a:bodyPr/>
          <a:lstStyle/>
          <a:p>
            <a:r>
              <a:rPr lang="fr-FR"/>
              <a:t>Ressources Humaines</a:t>
            </a:r>
          </a:p>
        </p:txBody>
      </p:sp>
      <p:cxnSp>
        <p:nvCxnSpPr>
          <p:cNvPr id="72" name="Connecteur droit avec flèche 71">
            <a:extLst>
              <a:ext uri="{FF2B5EF4-FFF2-40B4-BE49-F238E27FC236}">
                <a16:creationId xmlns:a16="http://schemas.microsoft.com/office/drawing/2014/main" id="{3CEB6CA9-8C41-0738-2B12-DE615D910D9B}"/>
              </a:ext>
            </a:extLst>
          </p:cNvPr>
          <p:cNvCxnSpPr>
            <a:cxnSpLocks/>
            <a:stCxn id="20" idx="2"/>
            <a:endCxn id="55" idx="0"/>
          </p:cNvCxnSpPr>
          <p:nvPr/>
        </p:nvCxnSpPr>
        <p:spPr>
          <a:xfrm flipH="1">
            <a:off x="6086374" y="1918575"/>
            <a:ext cx="4" cy="210556"/>
          </a:xfrm>
          <a:prstGeom prst="straightConnector1">
            <a:avLst/>
          </a:prstGeom>
          <a:ln>
            <a:prstDash val="dash"/>
            <a:tailEnd type="triangle"/>
          </a:ln>
        </p:spPr>
        <p:style>
          <a:lnRef idx="1">
            <a:schemeClr val="accent1"/>
          </a:lnRef>
          <a:fillRef idx="0">
            <a:schemeClr val="accent1"/>
          </a:fillRef>
          <a:effectRef idx="0">
            <a:schemeClr val="accent1"/>
          </a:effectRef>
          <a:fontRef idx="minor">
            <a:schemeClr val="tx1"/>
          </a:fontRef>
        </p:style>
      </p:cxnSp>
      <p:cxnSp>
        <p:nvCxnSpPr>
          <p:cNvPr id="68" name="Connecteur droit avec flèche 67">
            <a:extLst>
              <a:ext uri="{FF2B5EF4-FFF2-40B4-BE49-F238E27FC236}">
                <a16:creationId xmlns:a16="http://schemas.microsoft.com/office/drawing/2014/main" id="{4F6FB88D-924A-1962-4323-6B5B916E40FC}"/>
              </a:ext>
            </a:extLst>
          </p:cNvPr>
          <p:cNvCxnSpPr>
            <a:cxnSpLocks/>
            <a:stCxn id="136" idx="2"/>
            <a:endCxn id="91" idx="0"/>
          </p:cNvCxnSpPr>
          <p:nvPr/>
        </p:nvCxnSpPr>
        <p:spPr>
          <a:xfrm flipH="1">
            <a:off x="10067024" y="5917481"/>
            <a:ext cx="1" cy="16722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9" name="Rectangle 28">
            <a:extLst>
              <a:ext uri="{FF2B5EF4-FFF2-40B4-BE49-F238E27FC236}">
                <a16:creationId xmlns:a16="http://schemas.microsoft.com/office/drawing/2014/main" id="{44FCF746-C48D-F97D-917C-F6B357E84DDA}"/>
              </a:ext>
            </a:extLst>
          </p:cNvPr>
          <p:cNvSpPr/>
          <p:nvPr/>
        </p:nvSpPr>
        <p:spPr>
          <a:xfrm>
            <a:off x="4419162" y="2788248"/>
            <a:ext cx="3338047" cy="352821"/>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a:solidFill>
                  <a:schemeClr val="bg2">
                    <a:lumMod val="50000"/>
                  </a:schemeClr>
                </a:solidFill>
              </a:rPr>
              <a:t>Complète le formulaire d’option (trois options possibles)</a:t>
            </a:r>
          </a:p>
        </p:txBody>
      </p:sp>
      <p:sp>
        <p:nvSpPr>
          <p:cNvPr id="55" name="ZoneTexte 54">
            <a:extLst>
              <a:ext uri="{FF2B5EF4-FFF2-40B4-BE49-F238E27FC236}">
                <a16:creationId xmlns:a16="http://schemas.microsoft.com/office/drawing/2014/main" id="{5A5DC27B-529B-B94F-6D6D-B2A497C9D3DB}"/>
              </a:ext>
            </a:extLst>
          </p:cNvPr>
          <p:cNvSpPr txBox="1"/>
          <p:nvPr/>
        </p:nvSpPr>
        <p:spPr>
          <a:xfrm>
            <a:off x="4763892" y="2129131"/>
            <a:ext cx="2644963" cy="454792"/>
          </a:xfrm>
          <a:prstGeom prst="roundRect">
            <a:avLst>
              <a:gd name="adj" fmla="val 50000"/>
            </a:avLst>
          </a:prstGeom>
          <a:noFill/>
          <a:ln w="31750" cmpd="dbl">
            <a:solidFill>
              <a:schemeClr val="tx1"/>
            </a:solidFill>
          </a:ln>
        </p:spPr>
        <p:txBody>
          <a:bodyPr wrap="square" lIns="0" tIns="0" rIns="0" bIns="0" rtlCol="0" anchor="ctr">
            <a:spAutoFit/>
          </a:bodyPr>
          <a:lstStyle>
            <a:defPPr>
              <a:defRPr lang="en-US"/>
            </a:defPPr>
            <a:lvl1pPr algn="ctr">
              <a:defRPr sz="1050">
                <a:solidFill>
                  <a:schemeClr val="bg2">
                    <a:lumMod val="50000"/>
                  </a:schemeClr>
                </a:solidFill>
                <a:latin typeface="+mj-lt"/>
              </a:defRPr>
            </a:lvl1pPr>
          </a:lstStyle>
          <a:p>
            <a:r>
              <a:rPr lang="fr-FR" sz="1051">
                <a:latin typeface="+mn-lt"/>
              </a:rPr>
              <a:t>Phase 2 : Droit d’option si CET &gt; 15 jours</a:t>
            </a:r>
          </a:p>
          <a:p>
            <a:r>
              <a:rPr lang="fr-FR" sz="1051">
                <a:latin typeface="+mn-lt"/>
              </a:rPr>
              <a:t>du 1</a:t>
            </a:r>
            <a:r>
              <a:rPr lang="fr-FR" sz="1051" baseline="30000">
                <a:latin typeface="+mn-lt"/>
              </a:rPr>
              <a:t>er</a:t>
            </a:r>
            <a:r>
              <a:rPr lang="fr-FR" sz="1051">
                <a:latin typeface="+mn-lt"/>
              </a:rPr>
              <a:t> au 31 décembre</a:t>
            </a:r>
          </a:p>
        </p:txBody>
      </p:sp>
      <p:sp>
        <p:nvSpPr>
          <p:cNvPr id="77" name="Rectangle 76">
            <a:extLst>
              <a:ext uri="{FF2B5EF4-FFF2-40B4-BE49-F238E27FC236}">
                <a16:creationId xmlns:a16="http://schemas.microsoft.com/office/drawing/2014/main" id="{28BF7F8F-BE6E-606A-B13B-3DA37480233E}"/>
              </a:ext>
            </a:extLst>
          </p:cNvPr>
          <p:cNvSpPr/>
          <p:nvPr/>
        </p:nvSpPr>
        <p:spPr>
          <a:xfrm>
            <a:off x="450017" y="2834679"/>
            <a:ext cx="3338047" cy="259956"/>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a:solidFill>
                  <a:schemeClr val="bg2">
                    <a:lumMod val="50000"/>
                  </a:schemeClr>
                </a:solidFill>
              </a:rPr>
              <a:t>Valide le choix</a:t>
            </a:r>
          </a:p>
        </p:txBody>
      </p:sp>
      <p:sp>
        <p:nvSpPr>
          <p:cNvPr id="80" name="Rectangle 79">
            <a:extLst>
              <a:ext uri="{FF2B5EF4-FFF2-40B4-BE49-F238E27FC236}">
                <a16:creationId xmlns:a16="http://schemas.microsoft.com/office/drawing/2014/main" id="{B861758A-B55A-2E52-6CD7-2C0464EE259E}"/>
              </a:ext>
            </a:extLst>
          </p:cNvPr>
          <p:cNvSpPr/>
          <p:nvPr/>
        </p:nvSpPr>
        <p:spPr>
          <a:xfrm>
            <a:off x="4426977" y="3285039"/>
            <a:ext cx="3338047" cy="259956"/>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a:solidFill>
                  <a:schemeClr val="bg2">
                    <a:lumMod val="50000"/>
                  </a:schemeClr>
                </a:solidFill>
              </a:rPr>
              <a:t>Transmet le formulaire au service RH</a:t>
            </a:r>
          </a:p>
        </p:txBody>
      </p:sp>
      <p:cxnSp>
        <p:nvCxnSpPr>
          <p:cNvPr id="82" name="Connecteur droit avec flèche 81">
            <a:extLst>
              <a:ext uri="{FF2B5EF4-FFF2-40B4-BE49-F238E27FC236}">
                <a16:creationId xmlns:a16="http://schemas.microsoft.com/office/drawing/2014/main" id="{C021F6FC-7336-1526-9C0D-93360FC6A326}"/>
              </a:ext>
            </a:extLst>
          </p:cNvPr>
          <p:cNvCxnSpPr>
            <a:cxnSpLocks/>
            <a:stCxn id="55" idx="2"/>
            <a:endCxn id="29" idx="0"/>
          </p:cNvCxnSpPr>
          <p:nvPr/>
        </p:nvCxnSpPr>
        <p:spPr>
          <a:xfrm>
            <a:off x="6086374" y="2583923"/>
            <a:ext cx="1812" cy="20432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84" name="Connecteur droit avec flèche 83">
            <a:extLst>
              <a:ext uri="{FF2B5EF4-FFF2-40B4-BE49-F238E27FC236}">
                <a16:creationId xmlns:a16="http://schemas.microsoft.com/office/drawing/2014/main" id="{A0C66D7B-3342-335E-C82A-C438D7928E89}"/>
              </a:ext>
            </a:extLst>
          </p:cNvPr>
          <p:cNvCxnSpPr>
            <a:stCxn id="29" idx="1"/>
            <a:endCxn id="77" idx="3"/>
          </p:cNvCxnSpPr>
          <p:nvPr/>
        </p:nvCxnSpPr>
        <p:spPr>
          <a:xfrm flipH="1" flipV="1">
            <a:off x="3788062" y="2964658"/>
            <a:ext cx="631103" cy="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86" name="Connecteur : en angle 85">
            <a:extLst>
              <a:ext uri="{FF2B5EF4-FFF2-40B4-BE49-F238E27FC236}">
                <a16:creationId xmlns:a16="http://schemas.microsoft.com/office/drawing/2014/main" id="{D33BE018-BE10-4E6E-660A-C0FF79CF0B5C}"/>
              </a:ext>
            </a:extLst>
          </p:cNvPr>
          <p:cNvCxnSpPr>
            <a:stCxn id="77" idx="2"/>
            <a:endCxn id="80" idx="1"/>
          </p:cNvCxnSpPr>
          <p:nvPr/>
        </p:nvCxnSpPr>
        <p:spPr>
          <a:xfrm rot="16200000" flipH="1">
            <a:off x="3112818" y="2100858"/>
            <a:ext cx="320382" cy="2307936"/>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sp>
        <p:nvSpPr>
          <p:cNvPr id="87" name="Rectangle 86">
            <a:extLst>
              <a:ext uri="{FF2B5EF4-FFF2-40B4-BE49-F238E27FC236}">
                <a16:creationId xmlns:a16="http://schemas.microsoft.com/office/drawing/2014/main" id="{5F431A2E-0F0B-1B76-8EE5-3ED7ACAEA05E}"/>
              </a:ext>
            </a:extLst>
          </p:cNvPr>
          <p:cNvSpPr/>
          <p:nvPr/>
        </p:nvSpPr>
        <p:spPr>
          <a:xfrm>
            <a:off x="8300730" y="5107450"/>
            <a:ext cx="1000028" cy="386391"/>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a:solidFill>
                  <a:schemeClr val="bg2">
                    <a:lumMod val="50000"/>
                  </a:schemeClr>
                </a:solidFill>
              </a:rPr>
              <a:t>Met en paie</a:t>
            </a:r>
          </a:p>
        </p:txBody>
      </p:sp>
      <p:sp>
        <p:nvSpPr>
          <p:cNvPr id="88" name="Organigramme : Décision 87">
            <a:extLst>
              <a:ext uri="{FF2B5EF4-FFF2-40B4-BE49-F238E27FC236}">
                <a16:creationId xmlns:a16="http://schemas.microsoft.com/office/drawing/2014/main" id="{64B72D5B-0390-F190-5E95-8991E1100615}"/>
              </a:ext>
            </a:extLst>
          </p:cNvPr>
          <p:cNvSpPr/>
          <p:nvPr/>
        </p:nvSpPr>
        <p:spPr>
          <a:xfrm>
            <a:off x="9317257" y="3585069"/>
            <a:ext cx="1499535" cy="550853"/>
          </a:xfrm>
          <a:prstGeom prst="flowChartDecision">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a:solidFill>
                  <a:schemeClr val="bg2">
                    <a:lumMod val="50000"/>
                  </a:schemeClr>
                </a:solidFill>
              </a:rPr>
              <a:t>Choix option ?</a:t>
            </a:r>
          </a:p>
        </p:txBody>
      </p:sp>
      <p:sp>
        <p:nvSpPr>
          <p:cNvPr id="99" name="Rectangle : avec coin rogné 98">
            <a:extLst>
              <a:ext uri="{FF2B5EF4-FFF2-40B4-BE49-F238E27FC236}">
                <a16:creationId xmlns:a16="http://schemas.microsoft.com/office/drawing/2014/main" id="{6063415E-C0D1-C688-47E6-11C59468D7B1}"/>
              </a:ext>
            </a:extLst>
          </p:cNvPr>
          <p:cNvSpPr/>
          <p:nvPr/>
        </p:nvSpPr>
        <p:spPr>
          <a:xfrm>
            <a:off x="8308977" y="4274560"/>
            <a:ext cx="983531" cy="627493"/>
          </a:xfrm>
          <a:prstGeom prst="snip1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46800" rtlCol="0" anchor="ctr"/>
          <a:lstStyle/>
          <a:p>
            <a:pPr algn="ctr"/>
            <a:r>
              <a:rPr lang="fr-FR" sz="1200">
                <a:solidFill>
                  <a:schemeClr val="bg2">
                    <a:lumMod val="50000"/>
                  </a:schemeClr>
                </a:solidFill>
              </a:rPr>
              <a:t>Indemnisation</a:t>
            </a:r>
          </a:p>
        </p:txBody>
      </p:sp>
      <p:sp>
        <p:nvSpPr>
          <p:cNvPr id="100" name="Rectangle : avec coin rogné 99">
            <a:extLst>
              <a:ext uri="{FF2B5EF4-FFF2-40B4-BE49-F238E27FC236}">
                <a16:creationId xmlns:a16="http://schemas.microsoft.com/office/drawing/2014/main" id="{505DA03D-96DA-295B-CD90-0816D8938443}"/>
              </a:ext>
            </a:extLst>
          </p:cNvPr>
          <p:cNvSpPr/>
          <p:nvPr/>
        </p:nvSpPr>
        <p:spPr>
          <a:xfrm>
            <a:off x="9432701" y="4274559"/>
            <a:ext cx="1268643" cy="627493"/>
          </a:xfrm>
          <a:prstGeom prst="snip1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46800" rtlCol="0" anchor="ctr"/>
          <a:lstStyle/>
          <a:p>
            <a:pPr algn="ctr"/>
            <a:r>
              <a:rPr lang="fr-FR" sz="1050">
                <a:solidFill>
                  <a:schemeClr val="accent1"/>
                </a:solidFill>
              </a:rPr>
              <a:t>Titulaire seulement</a:t>
            </a:r>
          </a:p>
          <a:p>
            <a:pPr algn="ctr"/>
            <a:r>
              <a:rPr lang="fr-FR" sz="1200">
                <a:solidFill>
                  <a:schemeClr val="bg2">
                    <a:lumMod val="50000"/>
                  </a:schemeClr>
                </a:solidFill>
              </a:rPr>
              <a:t>Alim. RAFP</a:t>
            </a:r>
          </a:p>
        </p:txBody>
      </p:sp>
      <p:sp>
        <p:nvSpPr>
          <p:cNvPr id="101" name="Rectangle : avec coin rogné 100">
            <a:extLst>
              <a:ext uri="{FF2B5EF4-FFF2-40B4-BE49-F238E27FC236}">
                <a16:creationId xmlns:a16="http://schemas.microsoft.com/office/drawing/2014/main" id="{7CF2F3ED-6693-2E89-77F4-8F4873DACBB7}"/>
              </a:ext>
            </a:extLst>
          </p:cNvPr>
          <p:cNvSpPr/>
          <p:nvPr/>
        </p:nvSpPr>
        <p:spPr>
          <a:xfrm>
            <a:off x="10833287" y="4274559"/>
            <a:ext cx="983531" cy="627493"/>
          </a:xfrm>
          <a:prstGeom prst="snip1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46800" rtlCol="0" anchor="ctr"/>
          <a:lstStyle/>
          <a:p>
            <a:pPr algn="ctr"/>
            <a:r>
              <a:rPr lang="fr-FR" sz="1200">
                <a:solidFill>
                  <a:schemeClr val="bg2">
                    <a:lumMod val="50000"/>
                  </a:schemeClr>
                </a:solidFill>
              </a:rPr>
              <a:t>Maintien CET</a:t>
            </a:r>
          </a:p>
        </p:txBody>
      </p:sp>
      <p:cxnSp>
        <p:nvCxnSpPr>
          <p:cNvPr id="103" name="Connecteur : en angle 102">
            <a:extLst>
              <a:ext uri="{FF2B5EF4-FFF2-40B4-BE49-F238E27FC236}">
                <a16:creationId xmlns:a16="http://schemas.microsoft.com/office/drawing/2014/main" id="{A8C6D8CB-5A37-DFE0-D303-89B8FF116FBB}"/>
              </a:ext>
            </a:extLst>
          </p:cNvPr>
          <p:cNvCxnSpPr>
            <a:cxnSpLocks/>
            <a:stCxn id="88" idx="1"/>
            <a:endCxn id="99" idx="3"/>
          </p:cNvCxnSpPr>
          <p:nvPr/>
        </p:nvCxnSpPr>
        <p:spPr>
          <a:xfrm rot="10800000" flipV="1">
            <a:off x="8800743" y="3860496"/>
            <a:ext cx="516512" cy="414064"/>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05" name="Connecteur droit avec flèche 104">
            <a:extLst>
              <a:ext uri="{FF2B5EF4-FFF2-40B4-BE49-F238E27FC236}">
                <a16:creationId xmlns:a16="http://schemas.microsoft.com/office/drawing/2014/main" id="{15DD7EE6-6368-8D80-2F91-24EE04AE2CFB}"/>
              </a:ext>
            </a:extLst>
          </p:cNvPr>
          <p:cNvCxnSpPr>
            <a:cxnSpLocks/>
            <a:stCxn id="88" idx="2"/>
            <a:endCxn id="100" idx="3"/>
          </p:cNvCxnSpPr>
          <p:nvPr/>
        </p:nvCxnSpPr>
        <p:spPr>
          <a:xfrm>
            <a:off x="10067023" y="4135922"/>
            <a:ext cx="0" cy="13863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09" name="Connecteur : en angle 108">
            <a:extLst>
              <a:ext uri="{FF2B5EF4-FFF2-40B4-BE49-F238E27FC236}">
                <a16:creationId xmlns:a16="http://schemas.microsoft.com/office/drawing/2014/main" id="{F8679F0E-92C9-BAE1-66A2-D20002D51E75}"/>
              </a:ext>
            </a:extLst>
          </p:cNvPr>
          <p:cNvCxnSpPr>
            <a:cxnSpLocks/>
            <a:stCxn id="88" idx="3"/>
            <a:endCxn id="101" idx="3"/>
          </p:cNvCxnSpPr>
          <p:nvPr/>
        </p:nvCxnSpPr>
        <p:spPr>
          <a:xfrm>
            <a:off x="10816790" y="3860496"/>
            <a:ext cx="508263" cy="414063"/>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11" name="Connecteur : en angle 110">
            <a:extLst>
              <a:ext uri="{FF2B5EF4-FFF2-40B4-BE49-F238E27FC236}">
                <a16:creationId xmlns:a16="http://schemas.microsoft.com/office/drawing/2014/main" id="{8615861E-0593-C94E-DA88-AEE30F484EAE}"/>
              </a:ext>
            </a:extLst>
          </p:cNvPr>
          <p:cNvCxnSpPr>
            <a:stCxn id="80" idx="3"/>
            <a:endCxn id="88" idx="0"/>
          </p:cNvCxnSpPr>
          <p:nvPr/>
        </p:nvCxnSpPr>
        <p:spPr>
          <a:xfrm>
            <a:off x="7765024" y="3415018"/>
            <a:ext cx="2302001" cy="170052"/>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sp>
        <p:nvSpPr>
          <p:cNvPr id="112" name="Rectangle 111">
            <a:extLst>
              <a:ext uri="{FF2B5EF4-FFF2-40B4-BE49-F238E27FC236}">
                <a16:creationId xmlns:a16="http://schemas.microsoft.com/office/drawing/2014/main" id="{1516A061-62B5-1821-6D2D-BE3DAC9E6913}"/>
              </a:ext>
            </a:extLst>
          </p:cNvPr>
          <p:cNvSpPr/>
          <p:nvPr/>
        </p:nvSpPr>
        <p:spPr>
          <a:xfrm>
            <a:off x="9432701" y="5107450"/>
            <a:ext cx="1268643" cy="386391"/>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a:solidFill>
                  <a:schemeClr val="bg2">
                    <a:lumMod val="50000"/>
                  </a:schemeClr>
                </a:solidFill>
              </a:rPr>
              <a:t>Traite la demande</a:t>
            </a:r>
          </a:p>
        </p:txBody>
      </p:sp>
      <p:cxnSp>
        <p:nvCxnSpPr>
          <p:cNvPr id="128" name="Connecteur droit avec flèche 127">
            <a:extLst>
              <a:ext uri="{FF2B5EF4-FFF2-40B4-BE49-F238E27FC236}">
                <a16:creationId xmlns:a16="http://schemas.microsoft.com/office/drawing/2014/main" id="{0F43326A-A82C-AE80-6FDC-6580F2EDE304}"/>
              </a:ext>
            </a:extLst>
          </p:cNvPr>
          <p:cNvCxnSpPr>
            <a:cxnSpLocks/>
            <a:stCxn id="99" idx="1"/>
            <a:endCxn id="87" idx="0"/>
          </p:cNvCxnSpPr>
          <p:nvPr/>
        </p:nvCxnSpPr>
        <p:spPr>
          <a:xfrm>
            <a:off x="8800743" y="4902053"/>
            <a:ext cx="0" cy="20539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35" name="Connecteur droit avec flèche 134">
            <a:extLst>
              <a:ext uri="{FF2B5EF4-FFF2-40B4-BE49-F238E27FC236}">
                <a16:creationId xmlns:a16="http://schemas.microsoft.com/office/drawing/2014/main" id="{875BCCBD-7DEF-47BE-6437-67E7A77E3EAD}"/>
              </a:ext>
            </a:extLst>
          </p:cNvPr>
          <p:cNvCxnSpPr>
            <a:cxnSpLocks/>
            <a:stCxn id="100" idx="1"/>
            <a:endCxn id="112" idx="0"/>
          </p:cNvCxnSpPr>
          <p:nvPr/>
        </p:nvCxnSpPr>
        <p:spPr>
          <a:xfrm>
            <a:off x="10067025" y="4902052"/>
            <a:ext cx="1" cy="20539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36" name="Rectangle 135">
            <a:extLst>
              <a:ext uri="{FF2B5EF4-FFF2-40B4-BE49-F238E27FC236}">
                <a16:creationId xmlns:a16="http://schemas.microsoft.com/office/drawing/2014/main" id="{5A82FF9E-1B07-CB03-1514-B002C48C34C2}"/>
              </a:ext>
            </a:extLst>
          </p:cNvPr>
          <p:cNvSpPr/>
          <p:nvPr/>
        </p:nvSpPr>
        <p:spPr>
          <a:xfrm>
            <a:off x="8397999" y="5657523"/>
            <a:ext cx="3338047" cy="259956"/>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a:solidFill>
                  <a:schemeClr val="bg2">
                    <a:lumMod val="50000"/>
                  </a:schemeClr>
                </a:solidFill>
              </a:rPr>
              <a:t>Retourne l’annexe signée à l’agent</a:t>
            </a:r>
          </a:p>
        </p:txBody>
      </p:sp>
      <p:cxnSp>
        <p:nvCxnSpPr>
          <p:cNvPr id="143" name="Connecteur droit avec flèche 142">
            <a:extLst>
              <a:ext uri="{FF2B5EF4-FFF2-40B4-BE49-F238E27FC236}">
                <a16:creationId xmlns:a16="http://schemas.microsoft.com/office/drawing/2014/main" id="{55A8595C-01F7-2D9C-6D30-2FADC63648BF}"/>
              </a:ext>
            </a:extLst>
          </p:cNvPr>
          <p:cNvCxnSpPr>
            <a:stCxn id="112" idx="2"/>
            <a:endCxn id="136" idx="0"/>
          </p:cNvCxnSpPr>
          <p:nvPr/>
        </p:nvCxnSpPr>
        <p:spPr>
          <a:xfrm>
            <a:off x="10067023" y="5493841"/>
            <a:ext cx="0" cy="16368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45" name="Connecteur droit avec flèche 144">
            <a:extLst>
              <a:ext uri="{FF2B5EF4-FFF2-40B4-BE49-F238E27FC236}">
                <a16:creationId xmlns:a16="http://schemas.microsoft.com/office/drawing/2014/main" id="{BEA78D90-0335-4C89-7C1A-2031924F2B12}"/>
              </a:ext>
            </a:extLst>
          </p:cNvPr>
          <p:cNvCxnSpPr>
            <a:cxnSpLocks/>
            <a:stCxn id="87" idx="2"/>
          </p:cNvCxnSpPr>
          <p:nvPr/>
        </p:nvCxnSpPr>
        <p:spPr>
          <a:xfrm flipH="1">
            <a:off x="8800743" y="5493841"/>
            <a:ext cx="1" cy="16368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47" name="Connecteur droit avec flèche 146">
            <a:extLst>
              <a:ext uri="{FF2B5EF4-FFF2-40B4-BE49-F238E27FC236}">
                <a16:creationId xmlns:a16="http://schemas.microsoft.com/office/drawing/2014/main" id="{C443E6CC-8B9F-C6C5-9241-D7A37BDA7763}"/>
              </a:ext>
            </a:extLst>
          </p:cNvPr>
          <p:cNvCxnSpPr>
            <a:cxnSpLocks/>
            <a:stCxn id="101" idx="1"/>
          </p:cNvCxnSpPr>
          <p:nvPr/>
        </p:nvCxnSpPr>
        <p:spPr>
          <a:xfrm flipH="1">
            <a:off x="11325052" y="4902052"/>
            <a:ext cx="1" cy="75547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81114830"/>
      </p:ext>
    </p:extLst>
  </p:cSld>
  <p:clrMapOvr>
    <a:overrideClrMapping bg1="lt1" tx1="dk1" bg2="lt2" tx2="dk2" accent1="accent1" accent2="accent2" accent3="accent3" accent4="accent4" accent5="accent5" accent6="accent6" hlink="hlink" folHlink="folHlink"/>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42A3503-8371-F2FF-1CD2-6245D820834B}"/>
            </a:ext>
          </a:extLst>
        </p:cNvPr>
        <p:cNvGrpSpPr/>
        <p:nvPr/>
      </p:nvGrpSpPr>
      <p:grpSpPr>
        <a:xfrm>
          <a:off x="0" y="0"/>
          <a:ext cx="0" cy="0"/>
          <a:chOff x="0" y="0"/>
          <a:chExt cx="0" cy="0"/>
        </a:xfrm>
      </p:grpSpPr>
      <p:grpSp>
        <p:nvGrpSpPr>
          <p:cNvPr id="48" name="Groupe 47">
            <a:extLst>
              <a:ext uri="{FF2B5EF4-FFF2-40B4-BE49-F238E27FC236}">
                <a16:creationId xmlns:a16="http://schemas.microsoft.com/office/drawing/2014/main" id="{315F2956-3C8E-BC9A-B622-C24FD2251035}"/>
              </a:ext>
            </a:extLst>
          </p:cNvPr>
          <p:cNvGrpSpPr>
            <a:grpSpLocks/>
          </p:cNvGrpSpPr>
          <p:nvPr/>
        </p:nvGrpSpPr>
        <p:grpSpPr>
          <a:xfrm>
            <a:off x="3317173" y="1033883"/>
            <a:ext cx="1537179" cy="5302096"/>
            <a:chOff x="1808798" y="1917205"/>
            <a:chExt cx="1613979" cy="3046185"/>
          </a:xfrm>
        </p:grpSpPr>
        <p:sp>
          <p:nvSpPr>
            <p:cNvPr id="49" name="Rectangle 48">
              <a:extLst>
                <a:ext uri="{FF2B5EF4-FFF2-40B4-BE49-F238E27FC236}">
                  <a16:creationId xmlns:a16="http://schemas.microsoft.com/office/drawing/2014/main" id="{94C12B09-5A6B-5002-AD1D-FBF3900E8D60}"/>
                </a:ext>
              </a:extLst>
            </p:cNvPr>
            <p:cNvSpPr>
              <a:spLocks/>
            </p:cNvSpPr>
            <p:nvPr/>
          </p:nvSpPr>
          <p:spPr>
            <a:xfrm>
              <a:off x="1809482" y="2142838"/>
              <a:ext cx="1613295" cy="282055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fr-FR" sz="1351"/>
            </a:p>
          </p:txBody>
        </p:sp>
        <p:sp>
          <p:nvSpPr>
            <p:cNvPr id="50" name="Rectangle 49">
              <a:extLst>
                <a:ext uri="{FF2B5EF4-FFF2-40B4-BE49-F238E27FC236}">
                  <a16:creationId xmlns:a16="http://schemas.microsoft.com/office/drawing/2014/main" id="{5DB3D633-0AF8-282C-853D-860F845C36D4}"/>
                </a:ext>
              </a:extLst>
            </p:cNvPr>
            <p:cNvSpPr>
              <a:spLocks/>
            </p:cNvSpPr>
            <p:nvPr/>
          </p:nvSpPr>
          <p:spPr>
            <a:xfrm>
              <a:off x="1808798" y="1917205"/>
              <a:ext cx="1613979" cy="213388"/>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fr-FR" sz="1100" b="1">
                  <a:solidFill>
                    <a:schemeClr val="bg1"/>
                  </a:solidFill>
                </a:rPr>
                <a:t>N+1</a:t>
              </a:r>
            </a:p>
          </p:txBody>
        </p:sp>
      </p:grpSp>
      <p:grpSp>
        <p:nvGrpSpPr>
          <p:cNvPr id="22" name="Groupe 21">
            <a:extLst>
              <a:ext uri="{FF2B5EF4-FFF2-40B4-BE49-F238E27FC236}">
                <a16:creationId xmlns:a16="http://schemas.microsoft.com/office/drawing/2014/main" id="{C2544191-E271-C59D-1A74-5171C1B075E9}"/>
              </a:ext>
            </a:extLst>
          </p:cNvPr>
          <p:cNvGrpSpPr>
            <a:grpSpLocks/>
          </p:cNvGrpSpPr>
          <p:nvPr/>
        </p:nvGrpSpPr>
        <p:grpSpPr>
          <a:xfrm>
            <a:off x="1720293" y="1033883"/>
            <a:ext cx="1537179" cy="5302096"/>
            <a:chOff x="1808798" y="1917205"/>
            <a:chExt cx="1613979" cy="3046185"/>
          </a:xfrm>
        </p:grpSpPr>
        <p:sp>
          <p:nvSpPr>
            <p:cNvPr id="24" name="Rectangle 23">
              <a:extLst>
                <a:ext uri="{FF2B5EF4-FFF2-40B4-BE49-F238E27FC236}">
                  <a16:creationId xmlns:a16="http://schemas.microsoft.com/office/drawing/2014/main" id="{D470C904-F3E9-BA8A-03D9-96C55BD5FFC6}"/>
                </a:ext>
              </a:extLst>
            </p:cNvPr>
            <p:cNvSpPr>
              <a:spLocks/>
            </p:cNvSpPr>
            <p:nvPr/>
          </p:nvSpPr>
          <p:spPr>
            <a:xfrm>
              <a:off x="1809482" y="2142838"/>
              <a:ext cx="1613295" cy="282055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fr-FR" sz="1351"/>
            </a:p>
          </p:txBody>
        </p:sp>
        <p:sp>
          <p:nvSpPr>
            <p:cNvPr id="26" name="Rectangle 25">
              <a:extLst>
                <a:ext uri="{FF2B5EF4-FFF2-40B4-BE49-F238E27FC236}">
                  <a16:creationId xmlns:a16="http://schemas.microsoft.com/office/drawing/2014/main" id="{BD754509-11AE-7FC2-9E5F-51D73BBC9CEA}"/>
                </a:ext>
              </a:extLst>
            </p:cNvPr>
            <p:cNvSpPr>
              <a:spLocks/>
            </p:cNvSpPr>
            <p:nvPr/>
          </p:nvSpPr>
          <p:spPr>
            <a:xfrm>
              <a:off x="1808798" y="1917205"/>
              <a:ext cx="1613979" cy="213388"/>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fr-FR" sz="1051" b="1">
                  <a:solidFill>
                    <a:schemeClr val="bg1"/>
                  </a:solidFill>
                </a:rPr>
                <a:t>DIRECTEUR DE L’ETABLISSEMENT SOURCE</a:t>
              </a:r>
            </a:p>
          </p:txBody>
        </p:sp>
      </p:grpSp>
      <p:grpSp>
        <p:nvGrpSpPr>
          <p:cNvPr id="4" name="Groupe 3">
            <a:extLst>
              <a:ext uri="{FF2B5EF4-FFF2-40B4-BE49-F238E27FC236}">
                <a16:creationId xmlns:a16="http://schemas.microsoft.com/office/drawing/2014/main" id="{C16CE61D-99C7-210E-C4AA-FAB434290D7D}"/>
              </a:ext>
            </a:extLst>
          </p:cNvPr>
          <p:cNvGrpSpPr>
            <a:grpSpLocks/>
          </p:cNvGrpSpPr>
          <p:nvPr/>
        </p:nvGrpSpPr>
        <p:grpSpPr>
          <a:xfrm>
            <a:off x="123413" y="1033883"/>
            <a:ext cx="1537179" cy="5302096"/>
            <a:chOff x="1808798" y="1917205"/>
            <a:chExt cx="1613979" cy="3046185"/>
          </a:xfrm>
        </p:grpSpPr>
        <p:sp>
          <p:nvSpPr>
            <p:cNvPr id="5" name="Rectangle 4">
              <a:extLst>
                <a:ext uri="{FF2B5EF4-FFF2-40B4-BE49-F238E27FC236}">
                  <a16:creationId xmlns:a16="http://schemas.microsoft.com/office/drawing/2014/main" id="{D7C40974-CCD5-4A04-FA0D-36FDAAA66DE0}"/>
                </a:ext>
              </a:extLst>
            </p:cNvPr>
            <p:cNvSpPr>
              <a:spLocks/>
            </p:cNvSpPr>
            <p:nvPr/>
          </p:nvSpPr>
          <p:spPr>
            <a:xfrm>
              <a:off x="1809482" y="2142838"/>
              <a:ext cx="1613295" cy="282055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fr-FR" sz="1351"/>
            </a:p>
          </p:txBody>
        </p:sp>
        <p:sp>
          <p:nvSpPr>
            <p:cNvPr id="6" name="Rectangle 5">
              <a:extLst>
                <a:ext uri="{FF2B5EF4-FFF2-40B4-BE49-F238E27FC236}">
                  <a16:creationId xmlns:a16="http://schemas.microsoft.com/office/drawing/2014/main" id="{4C4E1412-4309-7ACB-A0AD-B0C0A531C10B}"/>
                </a:ext>
              </a:extLst>
            </p:cNvPr>
            <p:cNvSpPr>
              <a:spLocks/>
            </p:cNvSpPr>
            <p:nvPr/>
          </p:nvSpPr>
          <p:spPr>
            <a:xfrm>
              <a:off x="1808798" y="1917205"/>
              <a:ext cx="1613979" cy="21338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fr-FR" sz="1200" b="1">
                  <a:solidFill>
                    <a:schemeClr val="bg1"/>
                  </a:solidFill>
                </a:rPr>
                <a:t>ETABLISSEMENT ACCUEILLANT</a:t>
              </a:r>
            </a:p>
          </p:txBody>
        </p:sp>
      </p:grpSp>
      <p:grpSp>
        <p:nvGrpSpPr>
          <p:cNvPr id="7" name="Groupe 6">
            <a:extLst>
              <a:ext uri="{FF2B5EF4-FFF2-40B4-BE49-F238E27FC236}">
                <a16:creationId xmlns:a16="http://schemas.microsoft.com/office/drawing/2014/main" id="{749749D5-D146-B78C-94E7-1B7B6ADB8D1D}"/>
              </a:ext>
            </a:extLst>
          </p:cNvPr>
          <p:cNvGrpSpPr>
            <a:grpSpLocks/>
          </p:cNvGrpSpPr>
          <p:nvPr/>
        </p:nvGrpSpPr>
        <p:grpSpPr>
          <a:xfrm>
            <a:off x="4914054" y="1033885"/>
            <a:ext cx="3571572" cy="5302097"/>
            <a:chOff x="1807907" y="1917205"/>
            <a:chExt cx="1554481" cy="2607276"/>
          </a:xfrm>
        </p:grpSpPr>
        <p:sp>
          <p:nvSpPr>
            <p:cNvPr id="8" name="Rectangle 7">
              <a:extLst>
                <a:ext uri="{FF2B5EF4-FFF2-40B4-BE49-F238E27FC236}">
                  <a16:creationId xmlns:a16="http://schemas.microsoft.com/office/drawing/2014/main" id="{ED4E7AA6-2DCA-92F6-6F02-351C11537588}"/>
                </a:ext>
              </a:extLst>
            </p:cNvPr>
            <p:cNvSpPr>
              <a:spLocks/>
            </p:cNvSpPr>
            <p:nvPr/>
          </p:nvSpPr>
          <p:spPr>
            <a:xfrm>
              <a:off x="1807907" y="2110327"/>
              <a:ext cx="1554480" cy="241415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fr-FR" sz="1351"/>
            </a:p>
          </p:txBody>
        </p:sp>
        <p:sp>
          <p:nvSpPr>
            <p:cNvPr id="9" name="Rectangle 8">
              <a:extLst>
                <a:ext uri="{FF2B5EF4-FFF2-40B4-BE49-F238E27FC236}">
                  <a16:creationId xmlns:a16="http://schemas.microsoft.com/office/drawing/2014/main" id="{CA17AB27-FEDA-ED71-42B9-DE133B9C3BD4}"/>
                </a:ext>
              </a:extLst>
            </p:cNvPr>
            <p:cNvSpPr>
              <a:spLocks/>
            </p:cNvSpPr>
            <p:nvPr/>
          </p:nvSpPr>
          <p:spPr>
            <a:xfrm>
              <a:off x="1808798" y="1917205"/>
              <a:ext cx="1553590" cy="18264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fr-FR" sz="1200" b="1">
                  <a:solidFill>
                    <a:schemeClr val="bg1"/>
                  </a:solidFill>
                </a:rPr>
                <a:t>COLLABORATEUR</a:t>
              </a:r>
            </a:p>
          </p:txBody>
        </p:sp>
      </p:grpSp>
      <p:grpSp>
        <p:nvGrpSpPr>
          <p:cNvPr id="10" name="Groupe 9">
            <a:extLst>
              <a:ext uri="{FF2B5EF4-FFF2-40B4-BE49-F238E27FC236}">
                <a16:creationId xmlns:a16="http://schemas.microsoft.com/office/drawing/2014/main" id="{ACB3D312-40F1-7EF5-7B8B-F0A6254AD045}"/>
              </a:ext>
            </a:extLst>
          </p:cNvPr>
          <p:cNvGrpSpPr>
            <a:grpSpLocks/>
          </p:cNvGrpSpPr>
          <p:nvPr/>
        </p:nvGrpSpPr>
        <p:grpSpPr>
          <a:xfrm>
            <a:off x="8545326" y="1033886"/>
            <a:ext cx="3571572" cy="5297695"/>
            <a:chOff x="1695385" y="1917205"/>
            <a:chExt cx="1673608" cy="2468754"/>
          </a:xfrm>
        </p:grpSpPr>
        <p:sp>
          <p:nvSpPr>
            <p:cNvPr id="11" name="Rectangle 10">
              <a:extLst>
                <a:ext uri="{FF2B5EF4-FFF2-40B4-BE49-F238E27FC236}">
                  <a16:creationId xmlns:a16="http://schemas.microsoft.com/office/drawing/2014/main" id="{F387F56E-A50D-D552-6BAA-8E357CE60626}"/>
                </a:ext>
              </a:extLst>
            </p:cNvPr>
            <p:cNvSpPr>
              <a:spLocks/>
            </p:cNvSpPr>
            <p:nvPr/>
          </p:nvSpPr>
          <p:spPr>
            <a:xfrm>
              <a:off x="1695385" y="2100218"/>
              <a:ext cx="1673608" cy="228574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fr-FR" sz="1351"/>
            </a:p>
          </p:txBody>
        </p:sp>
        <p:sp>
          <p:nvSpPr>
            <p:cNvPr id="12" name="Rectangle 11">
              <a:extLst>
                <a:ext uri="{FF2B5EF4-FFF2-40B4-BE49-F238E27FC236}">
                  <a16:creationId xmlns:a16="http://schemas.microsoft.com/office/drawing/2014/main" id="{3BAFE484-0780-121F-EFD9-5CCF08369F31}"/>
                </a:ext>
              </a:extLst>
            </p:cNvPr>
            <p:cNvSpPr>
              <a:spLocks/>
            </p:cNvSpPr>
            <p:nvPr/>
          </p:nvSpPr>
          <p:spPr>
            <a:xfrm>
              <a:off x="1695385" y="1917205"/>
              <a:ext cx="1673608" cy="17308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fr-FR" sz="1200" b="1">
                  <a:solidFill>
                    <a:schemeClr val="bg1"/>
                  </a:solidFill>
                </a:rPr>
                <a:t>RH</a:t>
              </a:r>
            </a:p>
          </p:txBody>
        </p:sp>
      </p:grpSp>
      <p:sp>
        <p:nvSpPr>
          <p:cNvPr id="20" name="ZoneTexte 19">
            <a:extLst>
              <a:ext uri="{FF2B5EF4-FFF2-40B4-BE49-F238E27FC236}">
                <a16:creationId xmlns:a16="http://schemas.microsoft.com/office/drawing/2014/main" id="{688209DD-489A-495C-06C1-0F1D11E4E340}"/>
              </a:ext>
            </a:extLst>
          </p:cNvPr>
          <p:cNvSpPr txBox="1"/>
          <p:nvPr/>
        </p:nvSpPr>
        <p:spPr>
          <a:xfrm>
            <a:off x="4955335" y="1509647"/>
            <a:ext cx="3476779" cy="227396"/>
          </a:xfrm>
          <a:prstGeom prst="roundRect">
            <a:avLst>
              <a:gd name="adj" fmla="val 50000"/>
            </a:avLst>
          </a:prstGeom>
          <a:solidFill>
            <a:srgbClr val="00A295"/>
          </a:solidFill>
          <a:ln>
            <a:solidFill>
              <a:schemeClr val="tx1"/>
            </a:solidFill>
          </a:ln>
        </p:spPr>
        <p:txBody>
          <a:bodyPr wrap="square" lIns="0" tIns="0" rIns="0" bIns="0" rtlCol="0" anchor="ctr">
            <a:spAutoFit/>
          </a:bodyPr>
          <a:lstStyle>
            <a:defPPr>
              <a:defRPr lang="fr-FR"/>
            </a:defPPr>
            <a:lvl1pPr algn="ctr">
              <a:defRPr sz="1051">
                <a:solidFill>
                  <a:schemeClr val="bg1"/>
                </a:solidFill>
                <a:latin typeface="+mj-lt"/>
              </a:defRPr>
            </a:lvl1pPr>
          </a:lstStyle>
          <a:p>
            <a:r>
              <a:rPr lang="fr-FR">
                <a:latin typeface="+mn-lt"/>
              </a:rPr>
              <a:t>Souhaite travailler sur une deuxième mission en parallèle</a:t>
            </a:r>
          </a:p>
        </p:txBody>
      </p:sp>
      <p:sp>
        <p:nvSpPr>
          <p:cNvPr id="25" name="Rectangle 24">
            <a:extLst>
              <a:ext uri="{FF2B5EF4-FFF2-40B4-BE49-F238E27FC236}">
                <a16:creationId xmlns:a16="http://schemas.microsoft.com/office/drawing/2014/main" id="{90166B65-5530-38C3-972F-6BD09B4CEC97}"/>
              </a:ext>
            </a:extLst>
          </p:cNvPr>
          <p:cNvSpPr/>
          <p:nvPr/>
        </p:nvSpPr>
        <p:spPr>
          <a:xfrm>
            <a:off x="10308795" y="2733150"/>
            <a:ext cx="1643623" cy="235487"/>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a:solidFill>
                  <a:schemeClr val="bg2">
                    <a:lumMod val="50000"/>
                  </a:schemeClr>
                </a:solidFill>
              </a:rPr>
              <a:t>Traite la demande</a:t>
            </a:r>
          </a:p>
        </p:txBody>
      </p:sp>
      <p:sp>
        <p:nvSpPr>
          <p:cNvPr id="2" name="Titre 1">
            <a:extLst>
              <a:ext uri="{FF2B5EF4-FFF2-40B4-BE49-F238E27FC236}">
                <a16:creationId xmlns:a16="http://schemas.microsoft.com/office/drawing/2014/main" id="{52AD0200-2079-9597-AE7D-7858F0763855}"/>
              </a:ext>
            </a:extLst>
          </p:cNvPr>
          <p:cNvSpPr>
            <a:spLocks noGrp="1"/>
          </p:cNvSpPr>
          <p:nvPr>
            <p:ph type="title"/>
          </p:nvPr>
        </p:nvSpPr>
        <p:spPr/>
        <p:txBody>
          <a:bodyPr/>
          <a:lstStyle/>
          <a:p>
            <a:r>
              <a:rPr lang="fr-FR"/>
              <a:t>Demande de cumul</a:t>
            </a:r>
          </a:p>
        </p:txBody>
      </p:sp>
      <p:sp>
        <p:nvSpPr>
          <p:cNvPr id="67" name="Rectangle 66">
            <a:extLst>
              <a:ext uri="{FF2B5EF4-FFF2-40B4-BE49-F238E27FC236}">
                <a16:creationId xmlns:a16="http://schemas.microsoft.com/office/drawing/2014/main" id="{B4C45AEC-95A8-45FE-4381-A9028BD3BD26}"/>
              </a:ext>
            </a:extLst>
          </p:cNvPr>
          <p:cNvSpPr/>
          <p:nvPr/>
        </p:nvSpPr>
        <p:spPr>
          <a:xfrm>
            <a:off x="5024695" y="1863154"/>
            <a:ext cx="3338047" cy="391825"/>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a:solidFill>
                  <a:schemeClr val="bg2">
                    <a:lumMod val="50000"/>
                  </a:schemeClr>
                </a:solidFill>
              </a:rPr>
              <a:t>Télécharge et complète le formulaire disponible sur le drive</a:t>
            </a:r>
          </a:p>
        </p:txBody>
      </p:sp>
      <p:cxnSp>
        <p:nvCxnSpPr>
          <p:cNvPr id="72" name="Connecteur droit avec flèche 71">
            <a:extLst>
              <a:ext uri="{FF2B5EF4-FFF2-40B4-BE49-F238E27FC236}">
                <a16:creationId xmlns:a16="http://schemas.microsoft.com/office/drawing/2014/main" id="{654E86EF-12A1-EF50-C4AD-868DB70EBD54}"/>
              </a:ext>
            </a:extLst>
          </p:cNvPr>
          <p:cNvCxnSpPr>
            <a:cxnSpLocks/>
            <a:stCxn id="20" idx="2"/>
            <a:endCxn id="67" idx="0"/>
          </p:cNvCxnSpPr>
          <p:nvPr/>
        </p:nvCxnSpPr>
        <p:spPr>
          <a:xfrm flipH="1">
            <a:off x="6693719" y="1737043"/>
            <a:ext cx="6" cy="12611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pic>
        <p:nvPicPr>
          <p:cNvPr id="13" name="Picture 2" descr="Microsoft Word Logo - Télécharger PNG et vecteur">
            <a:extLst>
              <a:ext uri="{FF2B5EF4-FFF2-40B4-BE49-F238E27FC236}">
                <a16:creationId xmlns:a16="http://schemas.microsoft.com/office/drawing/2014/main" id="{19CFE730-B131-9EFC-EDEB-8E42176B0C6F}"/>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rot="610546">
            <a:off x="8184913" y="1789792"/>
            <a:ext cx="184249" cy="184249"/>
          </a:xfrm>
          <a:prstGeom prst="rect">
            <a:avLst/>
          </a:prstGeom>
          <a:noFill/>
          <a:extLst>
            <a:ext uri="{909E8E84-426E-40DD-AFC4-6F175D3DCCD1}">
              <a14:hiddenFill xmlns:a14="http://schemas.microsoft.com/office/drawing/2010/main">
                <a:solidFill>
                  <a:srgbClr val="FFFFFF"/>
                </a:solidFill>
              </a14:hiddenFill>
            </a:ext>
          </a:extLst>
        </p:spPr>
      </p:pic>
      <p:cxnSp>
        <p:nvCxnSpPr>
          <p:cNvPr id="55" name="Connecteur droit avec flèche 54">
            <a:extLst>
              <a:ext uri="{FF2B5EF4-FFF2-40B4-BE49-F238E27FC236}">
                <a16:creationId xmlns:a16="http://schemas.microsoft.com/office/drawing/2014/main" id="{FEF4DED4-681E-07DB-2342-503860B0EA6D}"/>
              </a:ext>
            </a:extLst>
          </p:cNvPr>
          <p:cNvCxnSpPr>
            <a:cxnSpLocks/>
            <a:stCxn id="67" idx="2"/>
            <a:endCxn id="17" idx="0"/>
          </p:cNvCxnSpPr>
          <p:nvPr/>
        </p:nvCxnSpPr>
        <p:spPr>
          <a:xfrm>
            <a:off x="6693719" y="2254977"/>
            <a:ext cx="0" cy="15800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6" name="Espace réservé du contenu 2">
            <a:extLst>
              <a:ext uri="{FF2B5EF4-FFF2-40B4-BE49-F238E27FC236}">
                <a16:creationId xmlns:a16="http://schemas.microsoft.com/office/drawing/2014/main" id="{CDDFABE9-2D5C-001C-0948-B8E17AEB6696}"/>
              </a:ext>
            </a:extLst>
          </p:cNvPr>
          <p:cNvSpPr>
            <a:spLocks noGrp="1"/>
          </p:cNvSpPr>
          <p:nvPr>
            <p:ph sz="quarter" idx="10"/>
          </p:nvPr>
        </p:nvSpPr>
        <p:spPr>
          <a:xfrm>
            <a:off x="310817" y="118621"/>
            <a:ext cx="6070601" cy="216000"/>
          </a:xfrm>
        </p:spPr>
        <p:txBody>
          <a:bodyPr/>
          <a:lstStyle/>
          <a:p>
            <a:r>
              <a:rPr lang="fr-FR"/>
              <a:t>Ressources Humaines</a:t>
            </a:r>
          </a:p>
        </p:txBody>
      </p:sp>
      <p:sp>
        <p:nvSpPr>
          <p:cNvPr id="17" name="Rectangle 16">
            <a:extLst>
              <a:ext uri="{FF2B5EF4-FFF2-40B4-BE49-F238E27FC236}">
                <a16:creationId xmlns:a16="http://schemas.microsoft.com/office/drawing/2014/main" id="{B4730752-8C8A-EFF3-A480-505390BC3D66}"/>
              </a:ext>
            </a:extLst>
          </p:cNvPr>
          <p:cNvSpPr/>
          <p:nvPr/>
        </p:nvSpPr>
        <p:spPr>
          <a:xfrm>
            <a:off x="5024695" y="2412983"/>
            <a:ext cx="3338047" cy="235487"/>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a:solidFill>
                  <a:schemeClr val="bg2">
                    <a:lumMod val="50000"/>
                  </a:schemeClr>
                </a:solidFill>
              </a:rPr>
              <a:t>Envoie la demande à son N+1</a:t>
            </a:r>
          </a:p>
        </p:txBody>
      </p:sp>
      <p:sp>
        <p:nvSpPr>
          <p:cNvPr id="53" name="Rectangle 52">
            <a:extLst>
              <a:ext uri="{FF2B5EF4-FFF2-40B4-BE49-F238E27FC236}">
                <a16:creationId xmlns:a16="http://schemas.microsoft.com/office/drawing/2014/main" id="{836BC4E4-B8AE-7278-A5C1-E17C8F337992}"/>
              </a:ext>
            </a:extLst>
          </p:cNvPr>
          <p:cNvSpPr/>
          <p:nvPr/>
        </p:nvSpPr>
        <p:spPr>
          <a:xfrm>
            <a:off x="3451929" y="2324206"/>
            <a:ext cx="1254827" cy="408943"/>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a:solidFill>
                  <a:schemeClr val="bg2">
                    <a:lumMod val="50000"/>
                  </a:schemeClr>
                </a:solidFill>
              </a:rPr>
              <a:t>Valide la demande</a:t>
            </a:r>
          </a:p>
        </p:txBody>
      </p:sp>
      <p:cxnSp>
        <p:nvCxnSpPr>
          <p:cNvPr id="65" name="Connecteur : en angle 64">
            <a:extLst>
              <a:ext uri="{FF2B5EF4-FFF2-40B4-BE49-F238E27FC236}">
                <a16:creationId xmlns:a16="http://schemas.microsoft.com/office/drawing/2014/main" id="{C375F649-C7D7-9619-1130-89B82A6D8EAC}"/>
              </a:ext>
            </a:extLst>
          </p:cNvPr>
          <p:cNvCxnSpPr>
            <a:cxnSpLocks/>
            <a:stCxn id="53" idx="2"/>
            <a:endCxn id="25" idx="1"/>
          </p:cNvCxnSpPr>
          <p:nvPr/>
        </p:nvCxnSpPr>
        <p:spPr>
          <a:xfrm rot="16200000" flipH="1">
            <a:off x="7135197" y="-322706"/>
            <a:ext cx="117744" cy="6229452"/>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69" name="Connecteur droit avec flèche 68">
            <a:extLst>
              <a:ext uri="{FF2B5EF4-FFF2-40B4-BE49-F238E27FC236}">
                <a16:creationId xmlns:a16="http://schemas.microsoft.com/office/drawing/2014/main" id="{FFA34759-A142-4171-C60B-D3F092F73DD5}"/>
              </a:ext>
            </a:extLst>
          </p:cNvPr>
          <p:cNvCxnSpPr>
            <a:cxnSpLocks/>
            <a:stCxn id="17" idx="1"/>
            <a:endCxn id="53" idx="3"/>
          </p:cNvCxnSpPr>
          <p:nvPr/>
        </p:nvCxnSpPr>
        <p:spPr>
          <a:xfrm flipH="1" flipV="1">
            <a:off x="4706757" y="2528678"/>
            <a:ext cx="317940" cy="204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83" name="Organigramme : Décision 82">
            <a:extLst>
              <a:ext uri="{FF2B5EF4-FFF2-40B4-BE49-F238E27FC236}">
                <a16:creationId xmlns:a16="http://schemas.microsoft.com/office/drawing/2014/main" id="{7758A6D6-323E-E920-DC72-E4C447B0C2D8}"/>
              </a:ext>
            </a:extLst>
          </p:cNvPr>
          <p:cNvSpPr/>
          <p:nvPr/>
        </p:nvSpPr>
        <p:spPr>
          <a:xfrm>
            <a:off x="10244365" y="3224519"/>
            <a:ext cx="1778391" cy="685055"/>
          </a:xfrm>
          <a:prstGeom prst="flowChartDecision">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200">
              <a:solidFill>
                <a:schemeClr val="bg2">
                  <a:lumMod val="50000"/>
                </a:schemeClr>
              </a:solidFill>
            </a:endParaRPr>
          </a:p>
        </p:txBody>
      </p:sp>
      <p:sp>
        <p:nvSpPr>
          <p:cNvPr id="84" name="ZoneTexte 83">
            <a:extLst>
              <a:ext uri="{FF2B5EF4-FFF2-40B4-BE49-F238E27FC236}">
                <a16:creationId xmlns:a16="http://schemas.microsoft.com/office/drawing/2014/main" id="{78C59057-59F1-F843-1DB9-39AF4C5AF07E}"/>
              </a:ext>
            </a:extLst>
          </p:cNvPr>
          <p:cNvSpPr txBox="1"/>
          <p:nvPr/>
        </p:nvSpPr>
        <p:spPr>
          <a:xfrm>
            <a:off x="10568184" y="3284984"/>
            <a:ext cx="1142899" cy="646331"/>
          </a:xfrm>
          <a:prstGeom prst="rect">
            <a:avLst/>
          </a:prstGeom>
          <a:noFill/>
        </p:spPr>
        <p:txBody>
          <a:bodyPr wrap="square" lIns="0" rIns="0" rtlCol="0">
            <a:spAutoFit/>
          </a:bodyPr>
          <a:lstStyle/>
          <a:p>
            <a:pPr algn="ctr"/>
            <a:r>
              <a:rPr lang="fr-FR" sz="1200">
                <a:solidFill>
                  <a:schemeClr val="bg2">
                    <a:lumMod val="50000"/>
                  </a:schemeClr>
                </a:solidFill>
              </a:rPr>
              <a:t>Cumul effectué dans </a:t>
            </a:r>
            <a:r>
              <a:rPr lang="fr-FR" sz="1200" err="1">
                <a:solidFill>
                  <a:schemeClr val="bg2">
                    <a:lumMod val="50000"/>
                  </a:schemeClr>
                </a:solidFill>
              </a:rPr>
              <a:t>étab</a:t>
            </a:r>
            <a:r>
              <a:rPr lang="fr-FR" sz="1200">
                <a:solidFill>
                  <a:schemeClr val="bg2">
                    <a:lumMod val="50000"/>
                  </a:schemeClr>
                </a:solidFill>
              </a:rPr>
              <a:t>. externe ?</a:t>
            </a:r>
          </a:p>
        </p:txBody>
      </p:sp>
      <p:cxnSp>
        <p:nvCxnSpPr>
          <p:cNvPr id="87" name="Connecteur droit avec flèche 86">
            <a:extLst>
              <a:ext uri="{FF2B5EF4-FFF2-40B4-BE49-F238E27FC236}">
                <a16:creationId xmlns:a16="http://schemas.microsoft.com/office/drawing/2014/main" id="{A0F68532-956F-EC2A-296A-14128B970D6D}"/>
              </a:ext>
            </a:extLst>
          </p:cNvPr>
          <p:cNvCxnSpPr>
            <a:cxnSpLocks/>
            <a:stCxn id="25" idx="2"/>
            <a:endCxn id="83" idx="0"/>
          </p:cNvCxnSpPr>
          <p:nvPr/>
        </p:nvCxnSpPr>
        <p:spPr>
          <a:xfrm>
            <a:off x="11130606" y="2968635"/>
            <a:ext cx="2953" cy="25588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29" name="ZoneTexte 128">
            <a:extLst>
              <a:ext uri="{FF2B5EF4-FFF2-40B4-BE49-F238E27FC236}">
                <a16:creationId xmlns:a16="http://schemas.microsoft.com/office/drawing/2014/main" id="{64E222F1-9105-EE8C-5F3E-D6138EC00E27}"/>
              </a:ext>
            </a:extLst>
          </p:cNvPr>
          <p:cNvSpPr txBox="1"/>
          <p:nvPr/>
        </p:nvSpPr>
        <p:spPr>
          <a:xfrm>
            <a:off x="11276773" y="3842860"/>
            <a:ext cx="307571" cy="276999"/>
          </a:xfrm>
          <a:prstGeom prst="rect">
            <a:avLst/>
          </a:prstGeom>
          <a:noFill/>
        </p:spPr>
        <p:txBody>
          <a:bodyPr wrap="square" lIns="0" rIns="0" rtlCol="0">
            <a:spAutoFit/>
          </a:bodyPr>
          <a:lstStyle/>
          <a:p>
            <a:pPr algn="ctr"/>
            <a:r>
              <a:rPr lang="fr-FR" sz="1200">
                <a:solidFill>
                  <a:schemeClr val="bg2">
                    <a:lumMod val="50000"/>
                  </a:schemeClr>
                </a:solidFill>
              </a:rPr>
              <a:t>Non</a:t>
            </a:r>
          </a:p>
        </p:txBody>
      </p:sp>
      <p:sp>
        <p:nvSpPr>
          <p:cNvPr id="34" name="ZoneTexte 33">
            <a:extLst>
              <a:ext uri="{FF2B5EF4-FFF2-40B4-BE49-F238E27FC236}">
                <a16:creationId xmlns:a16="http://schemas.microsoft.com/office/drawing/2014/main" id="{4FDC80D3-B1C0-3E23-585D-6DA943DD101E}"/>
              </a:ext>
            </a:extLst>
          </p:cNvPr>
          <p:cNvSpPr txBox="1"/>
          <p:nvPr/>
        </p:nvSpPr>
        <p:spPr>
          <a:xfrm>
            <a:off x="9950619" y="3290502"/>
            <a:ext cx="307571" cy="276999"/>
          </a:xfrm>
          <a:prstGeom prst="rect">
            <a:avLst/>
          </a:prstGeom>
          <a:noFill/>
        </p:spPr>
        <p:txBody>
          <a:bodyPr wrap="square" lIns="0" rIns="0" rtlCol="0">
            <a:spAutoFit/>
          </a:bodyPr>
          <a:lstStyle/>
          <a:p>
            <a:pPr algn="ctr"/>
            <a:r>
              <a:rPr lang="fr-FR" sz="1200">
                <a:solidFill>
                  <a:schemeClr val="bg2">
                    <a:lumMod val="50000"/>
                  </a:schemeClr>
                </a:solidFill>
              </a:rPr>
              <a:t>Oui</a:t>
            </a:r>
          </a:p>
        </p:txBody>
      </p:sp>
      <p:sp>
        <p:nvSpPr>
          <p:cNvPr id="19" name="Rectangle 18">
            <a:extLst>
              <a:ext uri="{FF2B5EF4-FFF2-40B4-BE49-F238E27FC236}">
                <a16:creationId xmlns:a16="http://schemas.microsoft.com/office/drawing/2014/main" id="{10F0A8CD-9380-F204-FE4B-0190AE665DDA}"/>
              </a:ext>
            </a:extLst>
          </p:cNvPr>
          <p:cNvSpPr/>
          <p:nvPr/>
        </p:nvSpPr>
        <p:spPr>
          <a:xfrm>
            <a:off x="168079" y="3312494"/>
            <a:ext cx="1439340" cy="509105"/>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a:solidFill>
                  <a:schemeClr val="bg2">
                    <a:lumMod val="50000"/>
                  </a:schemeClr>
                </a:solidFill>
              </a:rPr>
              <a:t>Signe et renvoie la demande</a:t>
            </a:r>
          </a:p>
        </p:txBody>
      </p:sp>
      <p:sp>
        <p:nvSpPr>
          <p:cNvPr id="23" name="Rectangle 22">
            <a:extLst>
              <a:ext uri="{FF2B5EF4-FFF2-40B4-BE49-F238E27FC236}">
                <a16:creationId xmlns:a16="http://schemas.microsoft.com/office/drawing/2014/main" id="{310488A0-2F87-FE61-D590-C64F83353FE2}"/>
              </a:ext>
            </a:extLst>
          </p:cNvPr>
          <p:cNvSpPr/>
          <p:nvPr/>
        </p:nvSpPr>
        <p:spPr>
          <a:xfrm>
            <a:off x="1761587" y="4270561"/>
            <a:ext cx="1439340" cy="418049"/>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a:solidFill>
                  <a:schemeClr val="bg2">
                    <a:lumMod val="50000"/>
                  </a:schemeClr>
                </a:solidFill>
              </a:rPr>
              <a:t>Signe et renvoie la demande</a:t>
            </a:r>
          </a:p>
        </p:txBody>
      </p:sp>
      <p:pic>
        <p:nvPicPr>
          <p:cNvPr id="27" name="Graphique 26" descr="Adresse de courrier avec un remplissage uni">
            <a:extLst>
              <a:ext uri="{FF2B5EF4-FFF2-40B4-BE49-F238E27FC236}">
                <a16:creationId xmlns:a16="http://schemas.microsoft.com/office/drawing/2014/main" id="{CCC0CEEF-EB6B-A4A4-3C42-551DCE40EAA7}"/>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3019176" y="4630662"/>
            <a:ext cx="181753" cy="181753"/>
          </a:xfrm>
          <a:prstGeom prst="rect">
            <a:avLst/>
          </a:prstGeom>
        </p:spPr>
      </p:pic>
      <p:pic>
        <p:nvPicPr>
          <p:cNvPr id="28" name="Graphique 27" descr="Adresse de courrier avec un remplissage uni">
            <a:extLst>
              <a:ext uri="{FF2B5EF4-FFF2-40B4-BE49-F238E27FC236}">
                <a16:creationId xmlns:a16="http://schemas.microsoft.com/office/drawing/2014/main" id="{080AC440-AF65-227C-6378-397A35ED2F51}"/>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425668" y="3727812"/>
            <a:ext cx="181753" cy="181753"/>
          </a:xfrm>
          <a:prstGeom prst="rect">
            <a:avLst/>
          </a:prstGeom>
        </p:spPr>
      </p:pic>
      <p:sp>
        <p:nvSpPr>
          <p:cNvPr id="30" name="Rectangle 29">
            <a:extLst>
              <a:ext uri="{FF2B5EF4-FFF2-40B4-BE49-F238E27FC236}">
                <a16:creationId xmlns:a16="http://schemas.microsoft.com/office/drawing/2014/main" id="{227E5D34-7F6E-C866-4CDC-66FCF266871C}"/>
              </a:ext>
            </a:extLst>
          </p:cNvPr>
          <p:cNvSpPr/>
          <p:nvPr/>
        </p:nvSpPr>
        <p:spPr>
          <a:xfrm>
            <a:off x="8696046" y="3383145"/>
            <a:ext cx="1093615" cy="367807"/>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a:solidFill>
                  <a:schemeClr val="bg2">
                    <a:lumMod val="50000"/>
                  </a:schemeClr>
                </a:solidFill>
              </a:rPr>
              <a:t>Envoie pour signature</a:t>
            </a:r>
          </a:p>
        </p:txBody>
      </p:sp>
      <p:sp>
        <p:nvSpPr>
          <p:cNvPr id="31" name="Rectangle 30">
            <a:extLst>
              <a:ext uri="{FF2B5EF4-FFF2-40B4-BE49-F238E27FC236}">
                <a16:creationId xmlns:a16="http://schemas.microsoft.com/office/drawing/2014/main" id="{00DE73F1-08D6-3067-671F-BBDE3BDED815}"/>
              </a:ext>
            </a:extLst>
          </p:cNvPr>
          <p:cNvSpPr/>
          <p:nvPr/>
        </p:nvSpPr>
        <p:spPr>
          <a:xfrm>
            <a:off x="9128844" y="4100515"/>
            <a:ext cx="2691653" cy="235487"/>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a:solidFill>
                  <a:schemeClr val="bg2">
                    <a:lumMod val="50000"/>
                  </a:schemeClr>
                </a:solidFill>
              </a:rPr>
              <a:t>Envoie pour signature</a:t>
            </a:r>
          </a:p>
        </p:txBody>
      </p:sp>
      <p:cxnSp>
        <p:nvCxnSpPr>
          <p:cNvPr id="32" name="Connecteur droit avec flèche 31">
            <a:extLst>
              <a:ext uri="{FF2B5EF4-FFF2-40B4-BE49-F238E27FC236}">
                <a16:creationId xmlns:a16="http://schemas.microsoft.com/office/drawing/2014/main" id="{063E839C-93FD-1BD3-EA63-B2E745082176}"/>
              </a:ext>
            </a:extLst>
          </p:cNvPr>
          <p:cNvCxnSpPr>
            <a:cxnSpLocks/>
            <a:stCxn id="30" idx="1"/>
            <a:endCxn id="19" idx="3"/>
          </p:cNvCxnSpPr>
          <p:nvPr/>
        </p:nvCxnSpPr>
        <p:spPr>
          <a:xfrm flipH="1">
            <a:off x="1607420" y="3567047"/>
            <a:ext cx="7088627"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3" name="Connecteur : en angle 32">
            <a:extLst>
              <a:ext uri="{FF2B5EF4-FFF2-40B4-BE49-F238E27FC236}">
                <a16:creationId xmlns:a16="http://schemas.microsoft.com/office/drawing/2014/main" id="{8AAAF459-9ACC-C0FA-734D-8255F0A7CE17}"/>
              </a:ext>
            </a:extLst>
          </p:cNvPr>
          <p:cNvCxnSpPr>
            <a:cxnSpLocks/>
            <a:stCxn id="19" idx="2"/>
            <a:endCxn id="31" idx="1"/>
          </p:cNvCxnSpPr>
          <p:nvPr/>
        </p:nvCxnSpPr>
        <p:spPr>
          <a:xfrm rot="16200000" flipH="1">
            <a:off x="4809969" y="-100618"/>
            <a:ext cx="396659" cy="8241095"/>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5" name="Connecteur : en angle 34">
            <a:extLst>
              <a:ext uri="{FF2B5EF4-FFF2-40B4-BE49-F238E27FC236}">
                <a16:creationId xmlns:a16="http://schemas.microsoft.com/office/drawing/2014/main" id="{AAC9A1EA-A37F-1DF4-AB49-EDC2C0D9703F}"/>
              </a:ext>
            </a:extLst>
          </p:cNvPr>
          <p:cNvCxnSpPr>
            <a:cxnSpLocks/>
            <a:stCxn id="31" idx="2"/>
            <a:endCxn id="23" idx="3"/>
          </p:cNvCxnSpPr>
          <p:nvPr/>
        </p:nvCxnSpPr>
        <p:spPr>
          <a:xfrm rot="5400000">
            <a:off x="6766010" y="770919"/>
            <a:ext cx="143583" cy="7273744"/>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pic>
        <p:nvPicPr>
          <p:cNvPr id="36" name="Graphique 35" descr="Adresse de courrier avec un remplissage uni">
            <a:extLst>
              <a:ext uri="{FF2B5EF4-FFF2-40B4-BE49-F238E27FC236}">
                <a16:creationId xmlns:a16="http://schemas.microsoft.com/office/drawing/2014/main" id="{0E4DA3A6-EA86-2F17-E42A-2D8215DEB45A}"/>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9595841" y="3652645"/>
            <a:ext cx="181753" cy="181753"/>
          </a:xfrm>
          <a:prstGeom prst="rect">
            <a:avLst/>
          </a:prstGeom>
        </p:spPr>
      </p:pic>
      <p:pic>
        <p:nvPicPr>
          <p:cNvPr id="37" name="Graphique 36" descr="Adresse de courrier avec un remplissage uni">
            <a:extLst>
              <a:ext uri="{FF2B5EF4-FFF2-40B4-BE49-F238E27FC236}">
                <a16:creationId xmlns:a16="http://schemas.microsoft.com/office/drawing/2014/main" id="{B95AB944-B072-5F8E-4099-0784372D72CD}"/>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1630028" y="4235500"/>
            <a:ext cx="181753" cy="181753"/>
          </a:xfrm>
          <a:prstGeom prst="rect">
            <a:avLst/>
          </a:prstGeom>
        </p:spPr>
      </p:pic>
      <p:sp>
        <p:nvSpPr>
          <p:cNvPr id="38" name="Ellipse 37">
            <a:extLst>
              <a:ext uri="{FF2B5EF4-FFF2-40B4-BE49-F238E27FC236}">
                <a16:creationId xmlns:a16="http://schemas.microsoft.com/office/drawing/2014/main" id="{225B6379-72D0-8A92-1D81-8A827C2A3441}"/>
              </a:ext>
            </a:extLst>
          </p:cNvPr>
          <p:cNvSpPr/>
          <p:nvPr/>
        </p:nvSpPr>
        <p:spPr>
          <a:xfrm>
            <a:off x="11699469" y="5220571"/>
            <a:ext cx="224620" cy="224620"/>
          </a:xfrm>
          <a:prstGeom prst="ellipse">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200">
              <a:solidFill>
                <a:schemeClr val="bg2">
                  <a:lumMod val="50000"/>
                </a:schemeClr>
              </a:solidFill>
            </a:endParaRPr>
          </a:p>
        </p:txBody>
      </p:sp>
      <p:cxnSp>
        <p:nvCxnSpPr>
          <p:cNvPr id="39" name="Connecteur droit avec flèche 38">
            <a:extLst>
              <a:ext uri="{FF2B5EF4-FFF2-40B4-BE49-F238E27FC236}">
                <a16:creationId xmlns:a16="http://schemas.microsoft.com/office/drawing/2014/main" id="{34434B4F-4A28-3D2F-AF80-B769B27367C7}"/>
              </a:ext>
            </a:extLst>
          </p:cNvPr>
          <p:cNvCxnSpPr>
            <a:cxnSpLocks/>
            <a:stCxn id="42" idx="2"/>
            <a:endCxn id="96" idx="0"/>
          </p:cNvCxnSpPr>
          <p:nvPr/>
        </p:nvCxnSpPr>
        <p:spPr>
          <a:xfrm>
            <a:off x="10410935" y="4880843"/>
            <a:ext cx="0" cy="17022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1" name="Connecteur : en angle 40">
            <a:extLst>
              <a:ext uri="{FF2B5EF4-FFF2-40B4-BE49-F238E27FC236}">
                <a16:creationId xmlns:a16="http://schemas.microsoft.com/office/drawing/2014/main" id="{0D1F6ACC-1DF6-C655-60B8-BB1EA79B4677}"/>
              </a:ext>
            </a:extLst>
          </p:cNvPr>
          <p:cNvCxnSpPr>
            <a:cxnSpLocks/>
            <a:stCxn id="23" idx="2"/>
            <a:endCxn id="42" idx="1"/>
          </p:cNvCxnSpPr>
          <p:nvPr/>
        </p:nvCxnSpPr>
        <p:spPr>
          <a:xfrm rot="16200000" flipH="1">
            <a:off x="6049015" y="1120849"/>
            <a:ext cx="74492" cy="7210009"/>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sp>
        <p:nvSpPr>
          <p:cNvPr id="42" name="Rectangle 41">
            <a:extLst>
              <a:ext uri="{FF2B5EF4-FFF2-40B4-BE49-F238E27FC236}">
                <a16:creationId xmlns:a16="http://schemas.microsoft.com/office/drawing/2014/main" id="{0DBE8D4B-0DDC-90A6-953D-11B115BA7B6B}"/>
              </a:ext>
            </a:extLst>
          </p:cNvPr>
          <p:cNvSpPr/>
          <p:nvPr/>
        </p:nvSpPr>
        <p:spPr>
          <a:xfrm>
            <a:off x="9691266" y="4645358"/>
            <a:ext cx="1439340" cy="235487"/>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a:solidFill>
                  <a:schemeClr val="bg2">
                    <a:lumMod val="50000"/>
                  </a:schemeClr>
                </a:solidFill>
              </a:rPr>
              <a:t>Archive la demande</a:t>
            </a:r>
          </a:p>
        </p:txBody>
      </p:sp>
      <p:pic>
        <p:nvPicPr>
          <p:cNvPr id="43" name="Graphique 42" descr="Boîte à archives avec un remplissage uni">
            <a:extLst>
              <a:ext uri="{FF2B5EF4-FFF2-40B4-BE49-F238E27FC236}">
                <a16:creationId xmlns:a16="http://schemas.microsoft.com/office/drawing/2014/main" id="{8B7422BE-8DBD-CCA7-B88E-F652A010E778}"/>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10949049" y="4789968"/>
            <a:ext cx="181753" cy="181753"/>
          </a:xfrm>
          <a:prstGeom prst="rect">
            <a:avLst/>
          </a:prstGeom>
        </p:spPr>
      </p:pic>
      <p:cxnSp>
        <p:nvCxnSpPr>
          <p:cNvPr id="59" name="Connecteur droit avec flèche 58">
            <a:extLst>
              <a:ext uri="{FF2B5EF4-FFF2-40B4-BE49-F238E27FC236}">
                <a16:creationId xmlns:a16="http://schemas.microsoft.com/office/drawing/2014/main" id="{3BB4B60D-A407-FCF9-F47D-FEE307F63CFB}"/>
              </a:ext>
            </a:extLst>
          </p:cNvPr>
          <p:cNvCxnSpPr>
            <a:cxnSpLocks/>
            <a:stCxn id="83" idx="1"/>
            <a:endCxn id="30" idx="3"/>
          </p:cNvCxnSpPr>
          <p:nvPr/>
        </p:nvCxnSpPr>
        <p:spPr>
          <a:xfrm flipH="1">
            <a:off x="9789661" y="3567047"/>
            <a:ext cx="454703"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73" name="Connecteur : en angle 72">
            <a:extLst>
              <a:ext uri="{FF2B5EF4-FFF2-40B4-BE49-F238E27FC236}">
                <a16:creationId xmlns:a16="http://schemas.microsoft.com/office/drawing/2014/main" id="{610B27A6-DF42-B7FE-BEB1-22C3475D0AF1}"/>
              </a:ext>
            </a:extLst>
          </p:cNvPr>
          <p:cNvCxnSpPr>
            <a:cxnSpLocks/>
            <a:stCxn id="83" idx="2"/>
            <a:endCxn id="31" idx="0"/>
          </p:cNvCxnSpPr>
          <p:nvPr/>
        </p:nvCxnSpPr>
        <p:spPr>
          <a:xfrm rot="5400000">
            <a:off x="10708643" y="3675602"/>
            <a:ext cx="190943" cy="658887"/>
          </a:xfrm>
          <a:prstGeom prst="bentConnector3">
            <a:avLst>
              <a:gd name="adj1" fmla="val 50000"/>
            </a:avLst>
          </a:prstGeom>
          <a:ln>
            <a:tailEnd type="triangle"/>
          </a:ln>
        </p:spPr>
        <p:style>
          <a:lnRef idx="1">
            <a:schemeClr val="accent1"/>
          </a:lnRef>
          <a:fillRef idx="0">
            <a:schemeClr val="accent1"/>
          </a:fillRef>
          <a:effectRef idx="0">
            <a:schemeClr val="accent1"/>
          </a:effectRef>
          <a:fontRef idx="minor">
            <a:schemeClr val="tx1"/>
          </a:fontRef>
        </p:style>
      </p:cxnSp>
      <p:grpSp>
        <p:nvGrpSpPr>
          <p:cNvPr id="98" name="Groupe 97">
            <a:extLst>
              <a:ext uri="{FF2B5EF4-FFF2-40B4-BE49-F238E27FC236}">
                <a16:creationId xmlns:a16="http://schemas.microsoft.com/office/drawing/2014/main" id="{934B556D-A8D3-730A-B254-7E698135F992}"/>
              </a:ext>
            </a:extLst>
          </p:cNvPr>
          <p:cNvGrpSpPr/>
          <p:nvPr/>
        </p:nvGrpSpPr>
        <p:grpSpPr>
          <a:xfrm>
            <a:off x="9557953" y="5051075"/>
            <a:ext cx="1705963" cy="558019"/>
            <a:chOff x="10523245" y="5207205"/>
            <a:chExt cx="1705962" cy="558017"/>
          </a:xfrm>
        </p:grpSpPr>
        <p:sp>
          <p:nvSpPr>
            <p:cNvPr id="96" name="Organigramme : Décision 95">
              <a:extLst>
                <a:ext uri="{FF2B5EF4-FFF2-40B4-BE49-F238E27FC236}">
                  <a16:creationId xmlns:a16="http://schemas.microsoft.com/office/drawing/2014/main" id="{D802B477-2242-8422-647B-6584AEBE40E6}"/>
                </a:ext>
              </a:extLst>
            </p:cNvPr>
            <p:cNvSpPr/>
            <p:nvPr/>
          </p:nvSpPr>
          <p:spPr>
            <a:xfrm>
              <a:off x="10523245" y="5207205"/>
              <a:ext cx="1705962" cy="558017"/>
            </a:xfrm>
            <a:prstGeom prst="flowChartDecision">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200">
                <a:solidFill>
                  <a:schemeClr val="bg2">
                    <a:lumMod val="50000"/>
                  </a:schemeClr>
                </a:solidFill>
              </a:endParaRPr>
            </a:p>
          </p:txBody>
        </p:sp>
        <p:sp>
          <p:nvSpPr>
            <p:cNvPr id="97" name="ZoneTexte 96">
              <a:extLst>
                <a:ext uri="{FF2B5EF4-FFF2-40B4-BE49-F238E27FC236}">
                  <a16:creationId xmlns:a16="http://schemas.microsoft.com/office/drawing/2014/main" id="{393262AA-D047-8D6C-2BBF-0624F7D35F59}"/>
                </a:ext>
              </a:extLst>
            </p:cNvPr>
            <p:cNvSpPr txBox="1"/>
            <p:nvPr/>
          </p:nvSpPr>
          <p:spPr>
            <a:xfrm>
              <a:off x="10804777" y="5283704"/>
              <a:ext cx="1142900" cy="461664"/>
            </a:xfrm>
            <a:prstGeom prst="rect">
              <a:avLst/>
            </a:prstGeom>
            <a:noFill/>
          </p:spPr>
          <p:txBody>
            <a:bodyPr wrap="square" lIns="0" rIns="0" rtlCol="0">
              <a:spAutoFit/>
            </a:bodyPr>
            <a:lstStyle/>
            <a:p>
              <a:pPr algn="ctr"/>
              <a:r>
                <a:rPr lang="fr-FR" sz="1200">
                  <a:solidFill>
                    <a:schemeClr val="bg2">
                      <a:lumMod val="50000"/>
                    </a:schemeClr>
                  </a:solidFill>
                </a:rPr>
                <a:t>Cumul effectué en interne ?</a:t>
              </a:r>
            </a:p>
          </p:txBody>
        </p:sp>
      </p:grpSp>
      <p:cxnSp>
        <p:nvCxnSpPr>
          <p:cNvPr id="101" name="Connecteur droit avec flèche 100">
            <a:extLst>
              <a:ext uri="{FF2B5EF4-FFF2-40B4-BE49-F238E27FC236}">
                <a16:creationId xmlns:a16="http://schemas.microsoft.com/office/drawing/2014/main" id="{3D7B022B-E71A-3DA0-26B2-51F0607A16BE}"/>
              </a:ext>
            </a:extLst>
          </p:cNvPr>
          <p:cNvCxnSpPr>
            <a:cxnSpLocks/>
            <a:stCxn id="96" idx="3"/>
            <a:endCxn id="38" idx="2"/>
          </p:cNvCxnSpPr>
          <p:nvPr/>
        </p:nvCxnSpPr>
        <p:spPr>
          <a:xfrm>
            <a:off x="11263916" y="5330075"/>
            <a:ext cx="435552" cy="280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03" name="ZoneTexte 102">
            <a:extLst>
              <a:ext uri="{FF2B5EF4-FFF2-40B4-BE49-F238E27FC236}">
                <a16:creationId xmlns:a16="http://schemas.microsoft.com/office/drawing/2014/main" id="{DAAFBCFA-454F-05DE-F585-43D98F34E8C8}"/>
              </a:ext>
            </a:extLst>
          </p:cNvPr>
          <p:cNvSpPr txBox="1"/>
          <p:nvPr/>
        </p:nvSpPr>
        <p:spPr>
          <a:xfrm>
            <a:off x="9288269" y="5080774"/>
            <a:ext cx="307571" cy="276999"/>
          </a:xfrm>
          <a:prstGeom prst="rect">
            <a:avLst/>
          </a:prstGeom>
          <a:noFill/>
        </p:spPr>
        <p:txBody>
          <a:bodyPr wrap="square" lIns="0" rIns="0" rtlCol="0">
            <a:spAutoFit/>
          </a:bodyPr>
          <a:lstStyle/>
          <a:p>
            <a:pPr algn="ctr"/>
            <a:r>
              <a:rPr lang="fr-FR" sz="1200">
                <a:solidFill>
                  <a:schemeClr val="bg2">
                    <a:lumMod val="50000"/>
                  </a:schemeClr>
                </a:solidFill>
              </a:rPr>
              <a:t>Oui</a:t>
            </a:r>
          </a:p>
        </p:txBody>
      </p:sp>
      <p:sp>
        <p:nvSpPr>
          <p:cNvPr id="104" name="Rectangle 103">
            <a:extLst>
              <a:ext uri="{FF2B5EF4-FFF2-40B4-BE49-F238E27FC236}">
                <a16:creationId xmlns:a16="http://schemas.microsoft.com/office/drawing/2014/main" id="{7441A073-4687-AF5B-80EA-D34890526050}"/>
              </a:ext>
            </a:extLst>
          </p:cNvPr>
          <p:cNvSpPr/>
          <p:nvPr/>
        </p:nvSpPr>
        <p:spPr>
          <a:xfrm>
            <a:off x="8947801" y="5942931"/>
            <a:ext cx="1357855" cy="235487"/>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a:solidFill>
                  <a:schemeClr val="bg2">
                    <a:lumMod val="50000"/>
                  </a:schemeClr>
                </a:solidFill>
              </a:rPr>
              <a:t>Met en paie</a:t>
            </a:r>
          </a:p>
        </p:txBody>
      </p:sp>
      <p:sp>
        <p:nvSpPr>
          <p:cNvPr id="105" name="Rectangle 104">
            <a:extLst>
              <a:ext uri="{FF2B5EF4-FFF2-40B4-BE49-F238E27FC236}">
                <a16:creationId xmlns:a16="http://schemas.microsoft.com/office/drawing/2014/main" id="{EF595B83-78ED-B246-9E95-05EED78074CF}"/>
              </a:ext>
            </a:extLst>
          </p:cNvPr>
          <p:cNvSpPr/>
          <p:nvPr/>
        </p:nvSpPr>
        <p:spPr>
          <a:xfrm>
            <a:off x="3405701" y="5447054"/>
            <a:ext cx="1343939" cy="377065"/>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a:solidFill>
                  <a:schemeClr val="bg2">
                    <a:lumMod val="50000"/>
                  </a:schemeClr>
                </a:solidFill>
              </a:rPr>
              <a:t>Emet un état de service fait</a:t>
            </a:r>
          </a:p>
        </p:txBody>
      </p:sp>
      <p:sp>
        <p:nvSpPr>
          <p:cNvPr id="106" name="Ellipse 105">
            <a:extLst>
              <a:ext uri="{FF2B5EF4-FFF2-40B4-BE49-F238E27FC236}">
                <a16:creationId xmlns:a16="http://schemas.microsoft.com/office/drawing/2014/main" id="{D45F6BBE-0443-947D-119C-C48BCA48F3C0}"/>
              </a:ext>
            </a:extLst>
          </p:cNvPr>
          <p:cNvSpPr/>
          <p:nvPr/>
        </p:nvSpPr>
        <p:spPr>
          <a:xfrm>
            <a:off x="11486463" y="5948363"/>
            <a:ext cx="224620" cy="224620"/>
          </a:xfrm>
          <a:prstGeom prst="ellipse">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200">
              <a:solidFill>
                <a:schemeClr val="bg2">
                  <a:lumMod val="50000"/>
                </a:schemeClr>
              </a:solidFill>
            </a:endParaRPr>
          </a:p>
        </p:txBody>
      </p:sp>
      <p:cxnSp>
        <p:nvCxnSpPr>
          <p:cNvPr id="107" name="Connecteur droit avec flèche 106">
            <a:extLst>
              <a:ext uri="{FF2B5EF4-FFF2-40B4-BE49-F238E27FC236}">
                <a16:creationId xmlns:a16="http://schemas.microsoft.com/office/drawing/2014/main" id="{1FB09D92-6491-DA54-DEF6-891D55268980}"/>
              </a:ext>
            </a:extLst>
          </p:cNvPr>
          <p:cNvCxnSpPr>
            <a:cxnSpLocks/>
            <a:stCxn id="104" idx="3"/>
            <a:endCxn id="106" idx="2"/>
          </p:cNvCxnSpPr>
          <p:nvPr/>
        </p:nvCxnSpPr>
        <p:spPr>
          <a:xfrm flipV="1">
            <a:off x="10305657" y="6060674"/>
            <a:ext cx="1180809" cy="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08" name="Connecteur : en angle 107">
            <a:extLst>
              <a:ext uri="{FF2B5EF4-FFF2-40B4-BE49-F238E27FC236}">
                <a16:creationId xmlns:a16="http://schemas.microsoft.com/office/drawing/2014/main" id="{C4DC8A2F-E163-9D3F-B18D-6641D06805D6}"/>
              </a:ext>
            </a:extLst>
          </p:cNvPr>
          <p:cNvCxnSpPr>
            <a:cxnSpLocks/>
            <a:stCxn id="105" idx="2"/>
            <a:endCxn id="104" idx="1"/>
          </p:cNvCxnSpPr>
          <p:nvPr/>
        </p:nvCxnSpPr>
        <p:spPr>
          <a:xfrm rot="16200000" flipH="1">
            <a:off x="6394457" y="3507332"/>
            <a:ext cx="236556" cy="4870128"/>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09" name="Connecteur : en angle 108">
            <a:extLst>
              <a:ext uri="{FF2B5EF4-FFF2-40B4-BE49-F238E27FC236}">
                <a16:creationId xmlns:a16="http://schemas.microsoft.com/office/drawing/2014/main" id="{8CAA54A6-240A-283B-774F-BBBE48380FDE}"/>
              </a:ext>
            </a:extLst>
          </p:cNvPr>
          <p:cNvCxnSpPr>
            <a:cxnSpLocks/>
            <a:stCxn id="110" idx="2"/>
            <a:endCxn id="105" idx="3"/>
          </p:cNvCxnSpPr>
          <p:nvPr/>
        </p:nvCxnSpPr>
        <p:spPr>
          <a:xfrm rot="5400000">
            <a:off x="5630238" y="4565982"/>
            <a:ext cx="189007" cy="1950202"/>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sp>
        <p:nvSpPr>
          <p:cNvPr id="110" name="ZoneTexte 109">
            <a:extLst>
              <a:ext uri="{FF2B5EF4-FFF2-40B4-BE49-F238E27FC236}">
                <a16:creationId xmlns:a16="http://schemas.microsoft.com/office/drawing/2014/main" id="{7595BE74-A2E0-B484-11A4-5094D96DAA71}"/>
              </a:ext>
            </a:extLst>
          </p:cNvPr>
          <p:cNvSpPr txBox="1"/>
          <p:nvPr/>
        </p:nvSpPr>
        <p:spPr>
          <a:xfrm>
            <a:off x="5284737" y="5219184"/>
            <a:ext cx="2830209" cy="227396"/>
          </a:xfrm>
          <a:prstGeom prst="roundRect">
            <a:avLst>
              <a:gd name="adj" fmla="val 50000"/>
            </a:avLst>
          </a:prstGeom>
          <a:noFill/>
          <a:ln w="31750" cmpd="dbl">
            <a:solidFill>
              <a:schemeClr val="tx1"/>
            </a:solidFill>
          </a:ln>
        </p:spPr>
        <p:txBody>
          <a:bodyPr wrap="square" lIns="0" tIns="0" rIns="0" bIns="0" rtlCol="0" anchor="ctr">
            <a:spAutoFit/>
          </a:bodyPr>
          <a:lstStyle>
            <a:defPPr>
              <a:defRPr lang="en-US"/>
            </a:defPPr>
            <a:lvl1pPr algn="ctr">
              <a:defRPr sz="1050">
                <a:solidFill>
                  <a:schemeClr val="bg2">
                    <a:lumMod val="50000"/>
                  </a:schemeClr>
                </a:solidFill>
                <a:latin typeface="+mj-lt"/>
              </a:defRPr>
            </a:lvl1pPr>
          </a:lstStyle>
          <a:p>
            <a:r>
              <a:rPr lang="fr-FR" sz="1051">
                <a:latin typeface="+mn-lt"/>
              </a:rPr>
              <a:t>Le cumul a été effectué</a:t>
            </a:r>
          </a:p>
        </p:txBody>
      </p:sp>
      <p:cxnSp>
        <p:nvCxnSpPr>
          <p:cNvPr id="114" name="Connecteur droit avec flèche 113">
            <a:extLst>
              <a:ext uri="{FF2B5EF4-FFF2-40B4-BE49-F238E27FC236}">
                <a16:creationId xmlns:a16="http://schemas.microsoft.com/office/drawing/2014/main" id="{A49E8B48-61A2-0F4F-C4F7-E1076B9FC27A}"/>
              </a:ext>
            </a:extLst>
          </p:cNvPr>
          <p:cNvCxnSpPr>
            <a:stCxn id="96" idx="1"/>
            <a:endCxn id="110" idx="3"/>
          </p:cNvCxnSpPr>
          <p:nvPr/>
        </p:nvCxnSpPr>
        <p:spPr>
          <a:xfrm flipH="1">
            <a:off x="8114946" y="5330085"/>
            <a:ext cx="1443007" cy="2797"/>
          </a:xfrm>
          <a:prstGeom prst="straightConnector1">
            <a:avLst/>
          </a:prstGeom>
          <a:ln>
            <a:prstDash val="dash"/>
            <a:tailEnd type="triangle"/>
          </a:ln>
        </p:spPr>
        <p:style>
          <a:lnRef idx="1">
            <a:schemeClr val="accent1"/>
          </a:lnRef>
          <a:fillRef idx="0">
            <a:schemeClr val="accent1"/>
          </a:fillRef>
          <a:effectRef idx="0">
            <a:schemeClr val="accent1"/>
          </a:effectRef>
          <a:fontRef idx="minor">
            <a:schemeClr val="tx1"/>
          </a:fontRef>
        </p:style>
      </p:cxnSp>
      <p:sp>
        <p:nvSpPr>
          <p:cNvPr id="132" name="ZoneTexte 131">
            <a:extLst>
              <a:ext uri="{FF2B5EF4-FFF2-40B4-BE49-F238E27FC236}">
                <a16:creationId xmlns:a16="http://schemas.microsoft.com/office/drawing/2014/main" id="{2220FE1C-9C9E-41E0-CDD4-BF5EE9AF22FC}"/>
              </a:ext>
            </a:extLst>
          </p:cNvPr>
          <p:cNvSpPr txBox="1"/>
          <p:nvPr/>
        </p:nvSpPr>
        <p:spPr>
          <a:xfrm>
            <a:off x="11222443" y="5066405"/>
            <a:ext cx="307571" cy="276999"/>
          </a:xfrm>
          <a:prstGeom prst="rect">
            <a:avLst/>
          </a:prstGeom>
          <a:noFill/>
        </p:spPr>
        <p:txBody>
          <a:bodyPr wrap="square" lIns="0" rIns="0" rtlCol="0">
            <a:spAutoFit/>
          </a:bodyPr>
          <a:lstStyle/>
          <a:p>
            <a:pPr algn="ctr"/>
            <a:r>
              <a:rPr lang="fr-FR" sz="1200">
                <a:solidFill>
                  <a:schemeClr val="bg2">
                    <a:lumMod val="50000"/>
                  </a:schemeClr>
                </a:solidFill>
              </a:rPr>
              <a:t>Non</a:t>
            </a:r>
          </a:p>
        </p:txBody>
      </p:sp>
      <p:pic>
        <p:nvPicPr>
          <p:cNvPr id="40" name="Graphique 39" descr="Adresse de courrier avec un remplissage uni">
            <a:extLst>
              <a:ext uri="{FF2B5EF4-FFF2-40B4-BE49-F238E27FC236}">
                <a16:creationId xmlns:a16="http://schemas.microsoft.com/office/drawing/2014/main" id="{97176B32-D653-516A-A5AF-E0FFDAB45F50}"/>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8186161" y="2574041"/>
            <a:ext cx="181753" cy="181753"/>
          </a:xfrm>
          <a:prstGeom prst="rect">
            <a:avLst/>
          </a:prstGeom>
        </p:spPr>
      </p:pic>
    </p:spTree>
    <p:extLst>
      <p:ext uri="{BB962C8B-B14F-4D97-AF65-F5344CB8AC3E}">
        <p14:creationId xmlns:p14="http://schemas.microsoft.com/office/powerpoint/2010/main" val="89453127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75A95DF-B8FD-EAD2-DC81-C72E737CA17B}"/>
            </a:ext>
          </a:extLst>
        </p:cNvPr>
        <p:cNvGrpSpPr/>
        <p:nvPr/>
      </p:nvGrpSpPr>
      <p:grpSpPr>
        <a:xfrm>
          <a:off x="0" y="0"/>
          <a:ext cx="0" cy="0"/>
          <a:chOff x="0" y="0"/>
          <a:chExt cx="0" cy="0"/>
        </a:xfrm>
      </p:grpSpPr>
      <p:sp>
        <p:nvSpPr>
          <p:cNvPr id="2" name="Titre 1">
            <a:extLst>
              <a:ext uri="{FF2B5EF4-FFF2-40B4-BE49-F238E27FC236}">
                <a16:creationId xmlns:a16="http://schemas.microsoft.com/office/drawing/2014/main" id="{B1E01F35-A80E-7660-44F6-13BAE1CC5247}"/>
              </a:ext>
            </a:extLst>
          </p:cNvPr>
          <p:cNvSpPr>
            <a:spLocks noGrp="1"/>
          </p:cNvSpPr>
          <p:nvPr>
            <p:ph type="title"/>
          </p:nvPr>
        </p:nvSpPr>
        <p:spPr/>
        <p:txBody>
          <a:bodyPr>
            <a:normAutofit/>
          </a:bodyPr>
          <a:lstStyle/>
          <a:p>
            <a:r>
              <a:rPr lang="fr-FR" sz="2000" b="1">
                <a:solidFill>
                  <a:srgbClr val="00A295"/>
                </a:solidFill>
                <a:latin typeface="Avenir" pitchFamily="2" charset="0"/>
                <a:ea typeface="+mn-ea"/>
                <a:cs typeface="Arial" panose="020B0604020202020204" pitchFamily="34" charset="0"/>
              </a:rPr>
              <a:t>Consulter ses crédits d’achat restants</a:t>
            </a:r>
          </a:p>
        </p:txBody>
      </p:sp>
      <p:sp>
        <p:nvSpPr>
          <p:cNvPr id="3" name="Espace réservé du contenu 2">
            <a:extLst>
              <a:ext uri="{FF2B5EF4-FFF2-40B4-BE49-F238E27FC236}">
                <a16:creationId xmlns:a16="http://schemas.microsoft.com/office/drawing/2014/main" id="{A4E53736-B223-325B-4F79-178726D45FE8}"/>
              </a:ext>
            </a:extLst>
          </p:cNvPr>
          <p:cNvSpPr>
            <a:spLocks noGrp="1"/>
          </p:cNvSpPr>
          <p:nvPr>
            <p:ph sz="quarter" idx="10"/>
          </p:nvPr>
        </p:nvSpPr>
        <p:spPr/>
        <p:txBody>
          <a:bodyPr/>
          <a:lstStyle/>
          <a:p>
            <a:r>
              <a:rPr lang="fr-FR"/>
              <a:t>Service Logistique, Maintenance et Achats</a:t>
            </a:r>
          </a:p>
        </p:txBody>
      </p:sp>
      <p:grpSp>
        <p:nvGrpSpPr>
          <p:cNvPr id="7" name="Groupe 6">
            <a:extLst>
              <a:ext uri="{FF2B5EF4-FFF2-40B4-BE49-F238E27FC236}">
                <a16:creationId xmlns:a16="http://schemas.microsoft.com/office/drawing/2014/main" id="{EF3B4739-9FCE-949F-A75F-47C74BBCE9E0}"/>
              </a:ext>
            </a:extLst>
          </p:cNvPr>
          <p:cNvGrpSpPr>
            <a:grpSpLocks/>
          </p:cNvGrpSpPr>
          <p:nvPr/>
        </p:nvGrpSpPr>
        <p:grpSpPr>
          <a:xfrm>
            <a:off x="161927" y="1033885"/>
            <a:ext cx="3888000" cy="5302097"/>
            <a:chOff x="1807907" y="1917205"/>
            <a:chExt cx="1554481" cy="2607276"/>
          </a:xfrm>
        </p:grpSpPr>
        <p:sp>
          <p:nvSpPr>
            <p:cNvPr id="8" name="Rectangle 7">
              <a:extLst>
                <a:ext uri="{FF2B5EF4-FFF2-40B4-BE49-F238E27FC236}">
                  <a16:creationId xmlns:a16="http://schemas.microsoft.com/office/drawing/2014/main" id="{A0394D21-A6AD-0D38-A424-08B2BC13A6FA}"/>
                </a:ext>
              </a:extLst>
            </p:cNvPr>
            <p:cNvSpPr>
              <a:spLocks/>
            </p:cNvSpPr>
            <p:nvPr/>
          </p:nvSpPr>
          <p:spPr>
            <a:xfrm>
              <a:off x="1807907" y="2110327"/>
              <a:ext cx="1554480" cy="241415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fr-FR" sz="1351"/>
            </a:p>
          </p:txBody>
        </p:sp>
        <p:sp>
          <p:nvSpPr>
            <p:cNvPr id="9" name="Rectangle 8">
              <a:extLst>
                <a:ext uri="{FF2B5EF4-FFF2-40B4-BE49-F238E27FC236}">
                  <a16:creationId xmlns:a16="http://schemas.microsoft.com/office/drawing/2014/main" id="{C334A04D-B722-D636-302B-17C7FF78AD9E}"/>
                </a:ext>
              </a:extLst>
            </p:cNvPr>
            <p:cNvSpPr>
              <a:spLocks/>
            </p:cNvSpPr>
            <p:nvPr/>
          </p:nvSpPr>
          <p:spPr>
            <a:xfrm>
              <a:off x="1808798" y="1917205"/>
              <a:ext cx="1553590" cy="18264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fr-FR" sz="1200" b="1">
                  <a:solidFill>
                    <a:schemeClr val="bg1"/>
                  </a:solidFill>
                </a:rPr>
                <a:t>LE PERSONNEL</a:t>
              </a:r>
            </a:p>
          </p:txBody>
        </p:sp>
      </p:grpSp>
      <p:grpSp>
        <p:nvGrpSpPr>
          <p:cNvPr id="10" name="Groupe 9">
            <a:extLst>
              <a:ext uri="{FF2B5EF4-FFF2-40B4-BE49-F238E27FC236}">
                <a16:creationId xmlns:a16="http://schemas.microsoft.com/office/drawing/2014/main" id="{8BC54714-725E-163E-12C9-94EBA700D1FB}"/>
              </a:ext>
            </a:extLst>
          </p:cNvPr>
          <p:cNvGrpSpPr>
            <a:grpSpLocks/>
          </p:cNvGrpSpPr>
          <p:nvPr/>
        </p:nvGrpSpPr>
        <p:grpSpPr>
          <a:xfrm>
            <a:off x="4152000" y="1038286"/>
            <a:ext cx="3888000" cy="5297695"/>
            <a:chOff x="1695385" y="1917205"/>
            <a:chExt cx="1673608" cy="2468754"/>
          </a:xfrm>
        </p:grpSpPr>
        <p:sp>
          <p:nvSpPr>
            <p:cNvPr id="11" name="Rectangle 10">
              <a:extLst>
                <a:ext uri="{FF2B5EF4-FFF2-40B4-BE49-F238E27FC236}">
                  <a16:creationId xmlns:a16="http://schemas.microsoft.com/office/drawing/2014/main" id="{ED17B59D-972B-6ECB-3B0F-161FA61FC81F}"/>
                </a:ext>
              </a:extLst>
            </p:cNvPr>
            <p:cNvSpPr>
              <a:spLocks/>
            </p:cNvSpPr>
            <p:nvPr/>
          </p:nvSpPr>
          <p:spPr>
            <a:xfrm>
              <a:off x="1695385" y="2100218"/>
              <a:ext cx="1673608" cy="228574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fr-FR" sz="1351"/>
            </a:p>
          </p:txBody>
        </p:sp>
        <p:sp>
          <p:nvSpPr>
            <p:cNvPr id="12" name="Rectangle 11">
              <a:extLst>
                <a:ext uri="{FF2B5EF4-FFF2-40B4-BE49-F238E27FC236}">
                  <a16:creationId xmlns:a16="http://schemas.microsoft.com/office/drawing/2014/main" id="{AD15F820-04D6-E105-DA7C-D179AFF70FC0}"/>
                </a:ext>
              </a:extLst>
            </p:cNvPr>
            <p:cNvSpPr>
              <a:spLocks/>
            </p:cNvSpPr>
            <p:nvPr/>
          </p:nvSpPr>
          <p:spPr>
            <a:xfrm>
              <a:off x="1695385" y="1917205"/>
              <a:ext cx="1673608" cy="17308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fr-FR" sz="1200" b="1">
                  <a:solidFill>
                    <a:schemeClr val="bg1"/>
                  </a:solidFill>
                </a:rPr>
                <a:t>SERVICE LOGISTIQUE, MAINTENANCE ET ACHATS</a:t>
              </a:r>
            </a:p>
          </p:txBody>
        </p:sp>
      </p:grpSp>
      <p:cxnSp>
        <p:nvCxnSpPr>
          <p:cNvPr id="15" name="Connecteur droit avec flèche 14">
            <a:extLst>
              <a:ext uri="{FF2B5EF4-FFF2-40B4-BE49-F238E27FC236}">
                <a16:creationId xmlns:a16="http://schemas.microsoft.com/office/drawing/2014/main" id="{5139F5B0-A68C-1380-99BF-63B810984EC4}"/>
              </a:ext>
            </a:extLst>
          </p:cNvPr>
          <p:cNvCxnSpPr>
            <a:cxnSpLocks/>
            <a:stCxn id="20" idx="2"/>
            <a:endCxn id="31" idx="0"/>
          </p:cNvCxnSpPr>
          <p:nvPr/>
        </p:nvCxnSpPr>
        <p:spPr>
          <a:xfrm>
            <a:off x="2105926" y="2134057"/>
            <a:ext cx="1" cy="38824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0" name="ZoneTexte 19">
            <a:extLst>
              <a:ext uri="{FF2B5EF4-FFF2-40B4-BE49-F238E27FC236}">
                <a16:creationId xmlns:a16="http://schemas.microsoft.com/office/drawing/2014/main" id="{E73DF3CC-A987-1287-1F20-BC87099C3369}"/>
              </a:ext>
            </a:extLst>
          </p:cNvPr>
          <p:cNvSpPr txBox="1"/>
          <p:nvPr/>
        </p:nvSpPr>
        <p:spPr>
          <a:xfrm>
            <a:off x="1202268" y="1679265"/>
            <a:ext cx="1807315" cy="454792"/>
          </a:xfrm>
          <a:prstGeom prst="roundRect">
            <a:avLst>
              <a:gd name="adj" fmla="val 50000"/>
            </a:avLst>
          </a:prstGeom>
          <a:solidFill>
            <a:srgbClr val="00A295"/>
          </a:solidFill>
          <a:ln>
            <a:solidFill>
              <a:schemeClr val="tx1"/>
            </a:solidFill>
          </a:ln>
        </p:spPr>
        <p:txBody>
          <a:bodyPr wrap="square" lIns="0" tIns="0" rIns="0" bIns="0" rtlCol="0" anchor="ctr">
            <a:spAutoFit/>
          </a:bodyPr>
          <a:lstStyle>
            <a:defPPr>
              <a:defRPr lang="fr-FR"/>
            </a:defPPr>
            <a:lvl1pPr algn="ctr">
              <a:defRPr sz="1051">
                <a:solidFill>
                  <a:schemeClr val="bg1"/>
                </a:solidFill>
                <a:latin typeface="+mj-lt"/>
              </a:defRPr>
            </a:lvl1pPr>
          </a:lstStyle>
          <a:p>
            <a:r>
              <a:rPr lang="fr-FR"/>
              <a:t>Besoin : Pouvoir effectuer des achats au sein de l’école</a:t>
            </a:r>
          </a:p>
        </p:txBody>
      </p:sp>
      <p:sp>
        <p:nvSpPr>
          <p:cNvPr id="31" name="Rectangle 30">
            <a:extLst>
              <a:ext uri="{FF2B5EF4-FFF2-40B4-BE49-F238E27FC236}">
                <a16:creationId xmlns:a16="http://schemas.microsoft.com/office/drawing/2014/main" id="{827849FD-AB7E-1E8B-ED0B-A4A0F61F7D51}"/>
              </a:ext>
            </a:extLst>
          </p:cNvPr>
          <p:cNvSpPr/>
          <p:nvPr/>
        </p:nvSpPr>
        <p:spPr>
          <a:xfrm>
            <a:off x="461545" y="2522306"/>
            <a:ext cx="3288763" cy="799775"/>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a:solidFill>
                  <a:schemeClr val="bg2">
                    <a:lumMod val="50000"/>
                  </a:schemeClr>
                </a:solidFill>
                <a:latin typeface="+mj-lt"/>
              </a:rPr>
              <a:t>Transfert des crédits sur les deux comptes disponibles (logistique et magasin)</a:t>
            </a:r>
          </a:p>
          <a:p>
            <a:pPr algn="ctr"/>
            <a:r>
              <a:rPr lang="fr-FR" sz="1200">
                <a:solidFill>
                  <a:schemeClr val="bg2">
                    <a:lumMod val="50000"/>
                  </a:schemeClr>
                </a:solidFill>
                <a:latin typeface="+mj-lt"/>
              </a:rPr>
              <a:t>Les crédits sont transformés en avoirs </a:t>
            </a:r>
          </a:p>
        </p:txBody>
      </p:sp>
      <p:sp>
        <p:nvSpPr>
          <p:cNvPr id="45" name="Rectangle 44">
            <a:extLst>
              <a:ext uri="{FF2B5EF4-FFF2-40B4-BE49-F238E27FC236}">
                <a16:creationId xmlns:a16="http://schemas.microsoft.com/office/drawing/2014/main" id="{7C46194F-AE32-D612-4C22-3F8A21E5F6ED}"/>
              </a:ext>
            </a:extLst>
          </p:cNvPr>
          <p:cNvSpPr/>
          <p:nvPr/>
        </p:nvSpPr>
        <p:spPr>
          <a:xfrm>
            <a:off x="4736148" y="3576195"/>
            <a:ext cx="2548331" cy="811123"/>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a:solidFill>
                  <a:schemeClr val="bg2">
                    <a:lumMod val="50000"/>
                  </a:schemeClr>
                </a:solidFill>
                <a:latin typeface="+mj-lt"/>
              </a:rPr>
              <a:t>Envoie le bilan des achats effectués à chaque personne ou service concerné (montant restant ou montant à recréditer)</a:t>
            </a:r>
          </a:p>
        </p:txBody>
      </p:sp>
      <p:sp>
        <p:nvSpPr>
          <p:cNvPr id="87" name="Ellipse 86">
            <a:extLst>
              <a:ext uri="{FF2B5EF4-FFF2-40B4-BE49-F238E27FC236}">
                <a16:creationId xmlns:a16="http://schemas.microsoft.com/office/drawing/2014/main" id="{4E95D15E-A3DB-6DA9-A9B4-D01167BDA54B}"/>
              </a:ext>
            </a:extLst>
          </p:cNvPr>
          <p:cNvSpPr/>
          <p:nvPr/>
        </p:nvSpPr>
        <p:spPr>
          <a:xfrm>
            <a:off x="5898003" y="4764322"/>
            <a:ext cx="224620" cy="224620"/>
          </a:xfrm>
          <a:prstGeom prst="ellipse">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200">
              <a:solidFill>
                <a:schemeClr val="bg2">
                  <a:lumMod val="50000"/>
                </a:schemeClr>
              </a:solidFill>
              <a:latin typeface="+mj-lt"/>
            </a:endParaRPr>
          </a:p>
        </p:txBody>
      </p:sp>
      <p:sp>
        <p:nvSpPr>
          <p:cNvPr id="17" name="ZoneTexte 16">
            <a:extLst>
              <a:ext uri="{FF2B5EF4-FFF2-40B4-BE49-F238E27FC236}">
                <a16:creationId xmlns:a16="http://schemas.microsoft.com/office/drawing/2014/main" id="{CBA47831-DBEB-E01B-29FE-40FCAEB86B37}"/>
              </a:ext>
            </a:extLst>
          </p:cNvPr>
          <p:cNvSpPr txBox="1"/>
          <p:nvPr/>
        </p:nvSpPr>
        <p:spPr>
          <a:xfrm>
            <a:off x="8666194" y="1829808"/>
            <a:ext cx="2839760" cy="1384995"/>
          </a:xfrm>
          <a:prstGeom prst="rect">
            <a:avLst/>
          </a:prstGeom>
          <a:noFill/>
          <a:ln>
            <a:solidFill>
              <a:schemeClr val="tx1"/>
            </a:solidFill>
            <a:prstDash val="dash"/>
          </a:ln>
        </p:spPr>
        <p:txBody>
          <a:bodyPr wrap="square" lIns="72000" rIns="72000" rtlCol="0">
            <a:spAutoFit/>
          </a:bodyPr>
          <a:lstStyle/>
          <a:p>
            <a:r>
              <a:rPr lang="fr-FR" sz="1200" b="1">
                <a:solidFill>
                  <a:schemeClr val="bg2">
                    <a:lumMod val="50000"/>
                  </a:schemeClr>
                </a:solidFill>
                <a:latin typeface="+mj-lt"/>
              </a:rPr>
              <a:t>Notes</a:t>
            </a:r>
            <a:r>
              <a:rPr lang="fr-FR" sz="1200">
                <a:solidFill>
                  <a:schemeClr val="bg2">
                    <a:lumMod val="50000"/>
                  </a:schemeClr>
                </a:solidFill>
                <a:latin typeface="+mj-lt"/>
              </a:rPr>
              <a:t> : Il existe deux types de dépôt de crédits sont possibles :</a:t>
            </a:r>
          </a:p>
          <a:p>
            <a:pPr marL="685802" lvl="1" indent="-228601">
              <a:buAutoNum type="arabicParenR"/>
            </a:pPr>
            <a:r>
              <a:rPr lang="fr-FR" sz="1200" u="sng">
                <a:solidFill>
                  <a:schemeClr val="bg2">
                    <a:lumMod val="50000"/>
                  </a:schemeClr>
                </a:solidFill>
                <a:latin typeface="+mj-lt"/>
              </a:rPr>
              <a:t>Logistique</a:t>
            </a:r>
            <a:r>
              <a:rPr lang="fr-FR" sz="1200">
                <a:solidFill>
                  <a:schemeClr val="bg2">
                    <a:lumMod val="50000"/>
                  </a:schemeClr>
                </a:solidFill>
                <a:latin typeface="+mj-lt"/>
              </a:rPr>
              <a:t> : pour tout ce qui concerne les impressions et le courrier</a:t>
            </a:r>
          </a:p>
          <a:p>
            <a:pPr marL="685802" lvl="1" indent="-228601">
              <a:buAutoNum type="arabicParenR"/>
            </a:pPr>
            <a:r>
              <a:rPr lang="fr-FR" sz="1200" u="sng">
                <a:solidFill>
                  <a:schemeClr val="bg2">
                    <a:lumMod val="50000"/>
                  </a:schemeClr>
                </a:solidFill>
                <a:latin typeface="+mj-lt"/>
              </a:rPr>
              <a:t>Magasin</a:t>
            </a:r>
            <a:r>
              <a:rPr lang="fr-FR" sz="1200">
                <a:solidFill>
                  <a:schemeClr val="bg2">
                    <a:lumMod val="50000"/>
                  </a:schemeClr>
                </a:solidFill>
                <a:latin typeface="+mj-lt"/>
              </a:rPr>
              <a:t> : pour tous les achats en magasin</a:t>
            </a:r>
          </a:p>
        </p:txBody>
      </p:sp>
      <p:pic>
        <p:nvPicPr>
          <p:cNvPr id="1028" name="Picture 4" descr="Microsoft Excel Logo - Télécharger PNG et vecteur">
            <a:extLst>
              <a:ext uri="{FF2B5EF4-FFF2-40B4-BE49-F238E27FC236}">
                <a16:creationId xmlns:a16="http://schemas.microsoft.com/office/drawing/2014/main" id="{656F658C-C408-EA0C-95B9-11D4ADAF4BEB}"/>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rot="572966">
            <a:off x="7097718" y="3448427"/>
            <a:ext cx="255535" cy="255535"/>
          </a:xfrm>
          <a:prstGeom prst="rect">
            <a:avLst/>
          </a:prstGeom>
          <a:noFill/>
          <a:extLst>
            <a:ext uri="{909E8E84-426E-40DD-AFC4-6F175D3DCCD1}">
              <a14:hiddenFill xmlns:a14="http://schemas.microsoft.com/office/drawing/2010/main">
                <a:solidFill>
                  <a:srgbClr val="FFFFFF"/>
                </a:solidFill>
              </a14:hiddenFill>
            </a:ext>
          </a:extLst>
        </p:spPr>
      </p:pic>
      <p:cxnSp>
        <p:nvCxnSpPr>
          <p:cNvPr id="48" name="Connecteur droit avec flèche 47">
            <a:extLst>
              <a:ext uri="{FF2B5EF4-FFF2-40B4-BE49-F238E27FC236}">
                <a16:creationId xmlns:a16="http://schemas.microsoft.com/office/drawing/2014/main" id="{BD72B7C0-A3EF-EF33-10AB-7B890055F1C3}"/>
              </a:ext>
            </a:extLst>
          </p:cNvPr>
          <p:cNvCxnSpPr>
            <a:cxnSpLocks/>
            <a:endCxn id="87" idx="0"/>
          </p:cNvCxnSpPr>
          <p:nvPr/>
        </p:nvCxnSpPr>
        <p:spPr>
          <a:xfrm>
            <a:off x="6010313" y="4387318"/>
            <a:ext cx="0" cy="37700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pic>
        <p:nvPicPr>
          <p:cNvPr id="4" name="Graphique 3" descr="Adresse de courrier avec un remplissage uni">
            <a:extLst>
              <a:ext uri="{FF2B5EF4-FFF2-40B4-BE49-F238E27FC236}">
                <a16:creationId xmlns:a16="http://schemas.microsoft.com/office/drawing/2014/main" id="{C48BD77A-BF8A-8495-D3F6-D27FA103B123}"/>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7134609" y="4275409"/>
            <a:ext cx="181753" cy="181753"/>
          </a:xfrm>
          <a:prstGeom prst="rect">
            <a:avLst/>
          </a:prstGeom>
        </p:spPr>
      </p:pic>
      <p:cxnSp>
        <p:nvCxnSpPr>
          <p:cNvPr id="13" name="Connecteur : en angle 12">
            <a:extLst>
              <a:ext uri="{FF2B5EF4-FFF2-40B4-BE49-F238E27FC236}">
                <a16:creationId xmlns:a16="http://schemas.microsoft.com/office/drawing/2014/main" id="{39A0A8BA-F951-BD53-EB06-9542508B555B}"/>
              </a:ext>
            </a:extLst>
          </p:cNvPr>
          <p:cNvCxnSpPr>
            <a:stCxn id="31" idx="2"/>
            <a:endCxn id="45" idx="1"/>
          </p:cNvCxnSpPr>
          <p:nvPr/>
        </p:nvCxnSpPr>
        <p:spPr>
          <a:xfrm rot="16200000" flipH="1">
            <a:off x="3091199" y="2336807"/>
            <a:ext cx="659676" cy="2630223"/>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73373112"/>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064AE4C-ADB9-2C9B-84F4-61A56E8FB4C5}"/>
            </a:ext>
          </a:extLst>
        </p:cNvPr>
        <p:cNvGrpSpPr/>
        <p:nvPr/>
      </p:nvGrpSpPr>
      <p:grpSpPr>
        <a:xfrm>
          <a:off x="0" y="0"/>
          <a:ext cx="0" cy="0"/>
          <a:chOff x="0" y="0"/>
          <a:chExt cx="0" cy="0"/>
        </a:xfrm>
      </p:grpSpPr>
      <p:sp>
        <p:nvSpPr>
          <p:cNvPr id="2" name="Titre 1">
            <a:extLst>
              <a:ext uri="{FF2B5EF4-FFF2-40B4-BE49-F238E27FC236}">
                <a16:creationId xmlns:a16="http://schemas.microsoft.com/office/drawing/2014/main" id="{6030C9AB-5CF5-0B81-9598-2E6BCB57F5A2}"/>
              </a:ext>
            </a:extLst>
          </p:cNvPr>
          <p:cNvSpPr>
            <a:spLocks noGrp="1"/>
          </p:cNvSpPr>
          <p:nvPr>
            <p:ph type="title"/>
          </p:nvPr>
        </p:nvSpPr>
        <p:spPr/>
        <p:txBody>
          <a:bodyPr/>
          <a:lstStyle/>
          <a:p>
            <a:r>
              <a:rPr lang="fr-FR"/>
              <a:t>Déclaration des vacations à l’extérieur</a:t>
            </a:r>
          </a:p>
        </p:txBody>
      </p:sp>
      <p:grpSp>
        <p:nvGrpSpPr>
          <p:cNvPr id="7" name="Groupe 6">
            <a:extLst>
              <a:ext uri="{FF2B5EF4-FFF2-40B4-BE49-F238E27FC236}">
                <a16:creationId xmlns:a16="http://schemas.microsoft.com/office/drawing/2014/main" id="{EC7AC280-3801-E67E-BC91-07DFCAADE7DB}"/>
              </a:ext>
            </a:extLst>
          </p:cNvPr>
          <p:cNvGrpSpPr>
            <a:grpSpLocks/>
          </p:cNvGrpSpPr>
          <p:nvPr/>
        </p:nvGrpSpPr>
        <p:grpSpPr>
          <a:xfrm>
            <a:off x="2161679" y="1052737"/>
            <a:ext cx="3888000" cy="5302098"/>
            <a:chOff x="1807907" y="1917205"/>
            <a:chExt cx="1554481" cy="2607276"/>
          </a:xfrm>
        </p:grpSpPr>
        <p:sp>
          <p:nvSpPr>
            <p:cNvPr id="8" name="Rectangle 7">
              <a:extLst>
                <a:ext uri="{FF2B5EF4-FFF2-40B4-BE49-F238E27FC236}">
                  <a16:creationId xmlns:a16="http://schemas.microsoft.com/office/drawing/2014/main" id="{8DB6A2E2-305C-C1CB-BE14-BB1F8B18BACB}"/>
                </a:ext>
              </a:extLst>
            </p:cNvPr>
            <p:cNvSpPr>
              <a:spLocks/>
            </p:cNvSpPr>
            <p:nvPr/>
          </p:nvSpPr>
          <p:spPr>
            <a:xfrm>
              <a:off x="1807907" y="2110327"/>
              <a:ext cx="1554480" cy="241415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fr-FR" sz="1351"/>
            </a:p>
          </p:txBody>
        </p:sp>
        <p:sp>
          <p:nvSpPr>
            <p:cNvPr id="9" name="Rectangle 8">
              <a:extLst>
                <a:ext uri="{FF2B5EF4-FFF2-40B4-BE49-F238E27FC236}">
                  <a16:creationId xmlns:a16="http://schemas.microsoft.com/office/drawing/2014/main" id="{15E99F87-01CD-BD64-9869-032D16DE9091}"/>
                </a:ext>
              </a:extLst>
            </p:cNvPr>
            <p:cNvSpPr>
              <a:spLocks/>
            </p:cNvSpPr>
            <p:nvPr/>
          </p:nvSpPr>
          <p:spPr>
            <a:xfrm>
              <a:off x="1808798" y="1917205"/>
              <a:ext cx="1553590" cy="18264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fr-FR" sz="1200" b="1">
                  <a:solidFill>
                    <a:schemeClr val="bg1"/>
                  </a:solidFill>
                </a:rPr>
                <a:t>ENSEIGNANTS - CHERCHEURS</a:t>
              </a:r>
            </a:p>
          </p:txBody>
        </p:sp>
      </p:grpSp>
      <p:grpSp>
        <p:nvGrpSpPr>
          <p:cNvPr id="10" name="Groupe 9">
            <a:extLst>
              <a:ext uri="{FF2B5EF4-FFF2-40B4-BE49-F238E27FC236}">
                <a16:creationId xmlns:a16="http://schemas.microsoft.com/office/drawing/2014/main" id="{2B67F9F7-7831-A981-1EB9-FC6FC31017BA}"/>
              </a:ext>
            </a:extLst>
          </p:cNvPr>
          <p:cNvGrpSpPr>
            <a:grpSpLocks/>
          </p:cNvGrpSpPr>
          <p:nvPr/>
        </p:nvGrpSpPr>
        <p:grpSpPr>
          <a:xfrm>
            <a:off x="6142326" y="1052736"/>
            <a:ext cx="3888000" cy="5297695"/>
            <a:chOff x="1695385" y="1917205"/>
            <a:chExt cx="1673608" cy="2468754"/>
          </a:xfrm>
        </p:grpSpPr>
        <p:sp>
          <p:nvSpPr>
            <p:cNvPr id="11" name="Rectangle 10">
              <a:extLst>
                <a:ext uri="{FF2B5EF4-FFF2-40B4-BE49-F238E27FC236}">
                  <a16:creationId xmlns:a16="http://schemas.microsoft.com/office/drawing/2014/main" id="{D46FF37E-F087-1EFE-2E1F-E3D582C93E47}"/>
                </a:ext>
              </a:extLst>
            </p:cNvPr>
            <p:cNvSpPr>
              <a:spLocks/>
            </p:cNvSpPr>
            <p:nvPr/>
          </p:nvSpPr>
          <p:spPr>
            <a:xfrm>
              <a:off x="1695385" y="2100218"/>
              <a:ext cx="1673608" cy="228574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fr-FR" sz="1351"/>
            </a:p>
          </p:txBody>
        </p:sp>
        <p:sp>
          <p:nvSpPr>
            <p:cNvPr id="12" name="Rectangle 11">
              <a:extLst>
                <a:ext uri="{FF2B5EF4-FFF2-40B4-BE49-F238E27FC236}">
                  <a16:creationId xmlns:a16="http://schemas.microsoft.com/office/drawing/2014/main" id="{58B42CB8-5686-0A5A-E955-CA93E108B291}"/>
                </a:ext>
              </a:extLst>
            </p:cNvPr>
            <p:cNvSpPr>
              <a:spLocks/>
            </p:cNvSpPr>
            <p:nvPr/>
          </p:nvSpPr>
          <p:spPr>
            <a:xfrm>
              <a:off x="1695385" y="1917205"/>
              <a:ext cx="1673608" cy="17308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fr-FR" sz="1200" b="1">
                  <a:solidFill>
                    <a:schemeClr val="bg1"/>
                  </a:solidFill>
                </a:rPr>
                <a:t>RH</a:t>
              </a:r>
            </a:p>
          </p:txBody>
        </p:sp>
      </p:grpSp>
      <p:sp>
        <p:nvSpPr>
          <p:cNvPr id="20" name="ZoneTexte 19">
            <a:extLst>
              <a:ext uri="{FF2B5EF4-FFF2-40B4-BE49-F238E27FC236}">
                <a16:creationId xmlns:a16="http://schemas.microsoft.com/office/drawing/2014/main" id="{2DE8068C-1C62-0043-0A0B-363119446E87}"/>
              </a:ext>
            </a:extLst>
          </p:cNvPr>
          <p:cNvSpPr txBox="1"/>
          <p:nvPr/>
        </p:nvSpPr>
        <p:spPr>
          <a:xfrm>
            <a:off x="3241228" y="2071631"/>
            <a:ext cx="1728891" cy="227396"/>
          </a:xfrm>
          <a:prstGeom prst="roundRect">
            <a:avLst>
              <a:gd name="adj" fmla="val 50000"/>
            </a:avLst>
          </a:prstGeom>
          <a:solidFill>
            <a:srgbClr val="00A295"/>
          </a:solidFill>
          <a:ln>
            <a:solidFill>
              <a:schemeClr val="tx1"/>
            </a:solidFill>
          </a:ln>
        </p:spPr>
        <p:txBody>
          <a:bodyPr wrap="square" lIns="0" tIns="0" rIns="0" bIns="0" rtlCol="0" anchor="ctr">
            <a:spAutoFit/>
          </a:bodyPr>
          <a:lstStyle>
            <a:defPPr>
              <a:defRPr lang="fr-FR"/>
            </a:defPPr>
            <a:lvl1pPr algn="ctr">
              <a:defRPr sz="1051">
                <a:solidFill>
                  <a:schemeClr val="bg1"/>
                </a:solidFill>
                <a:latin typeface="+mj-lt"/>
              </a:defRPr>
            </a:lvl1pPr>
          </a:lstStyle>
          <a:p>
            <a:r>
              <a:rPr lang="fr-FR">
                <a:latin typeface="+mn-lt"/>
              </a:rPr>
              <a:t>A travaillé à l’extérieur</a:t>
            </a:r>
          </a:p>
        </p:txBody>
      </p:sp>
      <p:sp>
        <p:nvSpPr>
          <p:cNvPr id="23" name="Rectangle 22">
            <a:extLst>
              <a:ext uri="{FF2B5EF4-FFF2-40B4-BE49-F238E27FC236}">
                <a16:creationId xmlns:a16="http://schemas.microsoft.com/office/drawing/2014/main" id="{3CC3B1C8-CF31-D363-350C-FA3CBF3AC426}"/>
              </a:ext>
            </a:extLst>
          </p:cNvPr>
          <p:cNvSpPr/>
          <p:nvPr/>
        </p:nvSpPr>
        <p:spPr>
          <a:xfrm>
            <a:off x="2436651" y="2613015"/>
            <a:ext cx="3338045" cy="569359"/>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a:solidFill>
                  <a:schemeClr val="bg2">
                    <a:lumMod val="50000"/>
                  </a:schemeClr>
                </a:solidFill>
              </a:rPr>
              <a:t>Déclare le travail effectué à l’extérieur via un formulaire mis à disposition, à compléter et renvoyer sur une adresse mail dédiée</a:t>
            </a:r>
          </a:p>
        </p:txBody>
      </p:sp>
      <p:cxnSp>
        <p:nvCxnSpPr>
          <p:cNvPr id="26" name="Connecteur droit avec flèche 25">
            <a:extLst>
              <a:ext uri="{FF2B5EF4-FFF2-40B4-BE49-F238E27FC236}">
                <a16:creationId xmlns:a16="http://schemas.microsoft.com/office/drawing/2014/main" id="{FBAF67F8-62A2-5A6F-C97D-708C1A11A24C}"/>
              </a:ext>
            </a:extLst>
          </p:cNvPr>
          <p:cNvCxnSpPr>
            <a:cxnSpLocks/>
            <a:stCxn id="20" idx="2"/>
            <a:endCxn id="23" idx="0"/>
          </p:cNvCxnSpPr>
          <p:nvPr/>
        </p:nvCxnSpPr>
        <p:spPr>
          <a:xfrm>
            <a:off x="4105674" y="2299027"/>
            <a:ext cx="0" cy="31398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5" name="Rectangle 24">
            <a:extLst>
              <a:ext uri="{FF2B5EF4-FFF2-40B4-BE49-F238E27FC236}">
                <a16:creationId xmlns:a16="http://schemas.microsoft.com/office/drawing/2014/main" id="{8C35E62A-21C6-A8B4-45A7-DF15E4176D76}"/>
              </a:ext>
            </a:extLst>
          </p:cNvPr>
          <p:cNvSpPr/>
          <p:nvPr/>
        </p:nvSpPr>
        <p:spPr>
          <a:xfrm>
            <a:off x="6416018" y="2786061"/>
            <a:ext cx="3338045" cy="235487"/>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a:solidFill>
                  <a:schemeClr val="bg2">
                    <a:lumMod val="50000"/>
                  </a:schemeClr>
                </a:solidFill>
              </a:rPr>
              <a:t>Enregistre la déclaration dans un tableau de suivi</a:t>
            </a:r>
          </a:p>
        </p:txBody>
      </p:sp>
      <p:cxnSp>
        <p:nvCxnSpPr>
          <p:cNvPr id="46" name="Connecteur droit avec flèche 45">
            <a:extLst>
              <a:ext uri="{FF2B5EF4-FFF2-40B4-BE49-F238E27FC236}">
                <a16:creationId xmlns:a16="http://schemas.microsoft.com/office/drawing/2014/main" id="{C8CD4FBD-4429-5BE9-E912-CF7B862F106B}"/>
              </a:ext>
            </a:extLst>
          </p:cNvPr>
          <p:cNvCxnSpPr>
            <a:cxnSpLocks/>
            <a:stCxn id="23" idx="3"/>
            <a:endCxn id="25" idx="1"/>
          </p:cNvCxnSpPr>
          <p:nvPr/>
        </p:nvCxnSpPr>
        <p:spPr>
          <a:xfrm>
            <a:off x="5774696" y="2897695"/>
            <a:ext cx="641322" cy="611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pic>
        <p:nvPicPr>
          <p:cNvPr id="17" name="Graphique 16" descr="Adresse de courrier avec un remplissage uni">
            <a:extLst>
              <a:ext uri="{FF2B5EF4-FFF2-40B4-BE49-F238E27FC236}">
                <a16:creationId xmlns:a16="http://schemas.microsoft.com/office/drawing/2014/main" id="{CBAC1A4F-A9C6-6A15-CE84-C80FED8E91E1}"/>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5579415" y="3076425"/>
            <a:ext cx="181752" cy="181752"/>
          </a:xfrm>
          <a:prstGeom prst="rect">
            <a:avLst/>
          </a:prstGeom>
        </p:spPr>
      </p:pic>
      <p:sp>
        <p:nvSpPr>
          <p:cNvPr id="91" name="Ellipse 90">
            <a:extLst>
              <a:ext uri="{FF2B5EF4-FFF2-40B4-BE49-F238E27FC236}">
                <a16:creationId xmlns:a16="http://schemas.microsoft.com/office/drawing/2014/main" id="{E6B3A985-618F-956B-9D5D-E27624D4658A}"/>
              </a:ext>
            </a:extLst>
          </p:cNvPr>
          <p:cNvSpPr/>
          <p:nvPr/>
        </p:nvSpPr>
        <p:spPr>
          <a:xfrm>
            <a:off x="7972730" y="3439255"/>
            <a:ext cx="224620" cy="224620"/>
          </a:xfrm>
          <a:prstGeom prst="ellipse">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200">
              <a:solidFill>
                <a:schemeClr val="bg2">
                  <a:lumMod val="50000"/>
                </a:schemeClr>
              </a:solidFill>
            </a:endParaRPr>
          </a:p>
        </p:txBody>
      </p:sp>
      <p:cxnSp>
        <p:nvCxnSpPr>
          <p:cNvPr id="92" name="Connecteur droit avec flèche 91">
            <a:extLst>
              <a:ext uri="{FF2B5EF4-FFF2-40B4-BE49-F238E27FC236}">
                <a16:creationId xmlns:a16="http://schemas.microsoft.com/office/drawing/2014/main" id="{5FA994D7-329D-3768-C05B-12E46FCD8151}"/>
              </a:ext>
            </a:extLst>
          </p:cNvPr>
          <p:cNvCxnSpPr>
            <a:cxnSpLocks/>
            <a:stCxn id="25" idx="2"/>
            <a:endCxn id="91" idx="0"/>
          </p:cNvCxnSpPr>
          <p:nvPr/>
        </p:nvCxnSpPr>
        <p:spPr>
          <a:xfrm flipH="1">
            <a:off x="8085040" y="3021548"/>
            <a:ext cx="1" cy="41770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pic>
        <p:nvPicPr>
          <p:cNvPr id="18" name="Picture 4" descr="Microsoft Excel Logo - Télécharger PNG et vecteur">
            <a:extLst>
              <a:ext uri="{FF2B5EF4-FFF2-40B4-BE49-F238E27FC236}">
                <a16:creationId xmlns:a16="http://schemas.microsoft.com/office/drawing/2014/main" id="{C0D977F9-68A5-F602-E64C-E9B129EEA645}"/>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rot="572966">
            <a:off x="9281934" y="2630748"/>
            <a:ext cx="256023" cy="256023"/>
          </a:xfrm>
          <a:prstGeom prst="rect">
            <a:avLst/>
          </a:prstGeom>
          <a:noFill/>
          <a:extLst>
            <a:ext uri="{909E8E84-426E-40DD-AFC4-6F175D3DCCD1}">
              <a14:hiddenFill xmlns:a14="http://schemas.microsoft.com/office/drawing/2010/main">
                <a:solidFill>
                  <a:srgbClr val="FFFFFF"/>
                </a:solidFill>
              </a14:hiddenFill>
            </a:ext>
          </a:extLst>
        </p:spPr>
      </p:pic>
      <p:pic>
        <p:nvPicPr>
          <p:cNvPr id="19" name="Graphique 18" descr="Clavier avec un remplissage uni">
            <a:extLst>
              <a:ext uri="{FF2B5EF4-FFF2-40B4-BE49-F238E27FC236}">
                <a16:creationId xmlns:a16="http://schemas.microsoft.com/office/drawing/2014/main" id="{7D4CD9AF-0CBE-4C3C-E7B6-358501F57D05}"/>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rot="1090740">
            <a:off x="9550980" y="2608366"/>
            <a:ext cx="356757" cy="356757"/>
          </a:xfrm>
          <a:prstGeom prst="rect">
            <a:avLst/>
          </a:prstGeom>
        </p:spPr>
      </p:pic>
      <p:sp>
        <p:nvSpPr>
          <p:cNvPr id="15" name="Espace réservé du contenu 2">
            <a:extLst>
              <a:ext uri="{FF2B5EF4-FFF2-40B4-BE49-F238E27FC236}">
                <a16:creationId xmlns:a16="http://schemas.microsoft.com/office/drawing/2014/main" id="{26B2D630-12DE-E54C-43B7-790CDF69D82F}"/>
              </a:ext>
            </a:extLst>
          </p:cNvPr>
          <p:cNvSpPr>
            <a:spLocks noGrp="1"/>
          </p:cNvSpPr>
          <p:nvPr>
            <p:ph sz="quarter" idx="10"/>
          </p:nvPr>
        </p:nvSpPr>
        <p:spPr>
          <a:xfrm>
            <a:off x="310817" y="118621"/>
            <a:ext cx="6070601" cy="216000"/>
          </a:xfrm>
        </p:spPr>
        <p:txBody>
          <a:bodyPr/>
          <a:lstStyle/>
          <a:p>
            <a:r>
              <a:rPr lang="fr-FR"/>
              <a:t>Ressources Humaines</a:t>
            </a:r>
          </a:p>
        </p:txBody>
      </p:sp>
    </p:spTree>
    <p:extLst>
      <p:ext uri="{BB962C8B-B14F-4D97-AF65-F5344CB8AC3E}">
        <p14:creationId xmlns:p14="http://schemas.microsoft.com/office/powerpoint/2010/main" val="1910115333"/>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C72E48D-3292-03F8-4FFE-29D842A0E6E4}"/>
            </a:ext>
          </a:extLst>
        </p:cNvPr>
        <p:cNvGrpSpPr/>
        <p:nvPr/>
      </p:nvGrpSpPr>
      <p:grpSpPr>
        <a:xfrm>
          <a:off x="0" y="0"/>
          <a:ext cx="0" cy="0"/>
          <a:chOff x="0" y="0"/>
          <a:chExt cx="0" cy="0"/>
        </a:xfrm>
      </p:grpSpPr>
      <p:sp>
        <p:nvSpPr>
          <p:cNvPr id="2" name="Titre 1">
            <a:extLst>
              <a:ext uri="{FF2B5EF4-FFF2-40B4-BE49-F238E27FC236}">
                <a16:creationId xmlns:a16="http://schemas.microsoft.com/office/drawing/2014/main" id="{EBE49850-68E0-F960-6CBC-6C55A9951BB0}"/>
              </a:ext>
            </a:extLst>
          </p:cNvPr>
          <p:cNvSpPr>
            <a:spLocks noGrp="1"/>
          </p:cNvSpPr>
          <p:nvPr>
            <p:ph type="title"/>
          </p:nvPr>
        </p:nvSpPr>
        <p:spPr/>
        <p:txBody>
          <a:bodyPr/>
          <a:lstStyle/>
          <a:p>
            <a:r>
              <a:rPr lang="fr-FR"/>
              <a:t>Demande d’aide concernant les enfants à charge</a:t>
            </a:r>
          </a:p>
        </p:txBody>
      </p:sp>
      <p:sp>
        <p:nvSpPr>
          <p:cNvPr id="15" name="Espace réservé du contenu 2">
            <a:extLst>
              <a:ext uri="{FF2B5EF4-FFF2-40B4-BE49-F238E27FC236}">
                <a16:creationId xmlns:a16="http://schemas.microsoft.com/office/drawing/2014/main" id="{43E05C39-834A-9D3A-CA00-83806B3D71C7}"/>
              </a:ext>
            </a:extLst>
          </p:cNvPr>
          <p:cNvSpPr>
            <a:spLocks noGrp="1"/>
          </p:cNvSpPr>
          <p:nvPr>
            <p:ph sz="quarter" idx="10"/>
          </p:nvPr>
        </p:nvSpPr>
        <p:spPr>
          <a:xfrm>
            <a:off x="310817" y="118621"/>
            <a:ext cx="6070601" cy="216000"/>
          </a:xfrm>
        </p:spPr>
        <p:txBody>
          <a:bodyPr/>
          <a:lstStyle/>
          <a:p>
            <a:r>
              <a:rPr lang="fr-FR"/>
              <a:t>Ressources Humaines</a:t>
            </a:r>
          </a:p>
        </p:txBody>
      </p:sp>
      <p:grpSp>
        <p:nvGrpSpPr>
          <p:cNvPr id="7" name="Groupe 6">
            <a:extLst>
              <a:ext uri="{FF2B5EF4-FFF2-40B4-BE49-F238E27FC236}">
                <a16:creationId xmlns:a16="http://schemas.microsoft.com/office/drawing/2014/main" id="{6403F333-4F5F-4F79-6742-BCEDDA427910}"/>
              </a:ext>
            </a:extLst>
          </p:cNvPr>
          <p:cNvGrpSpPr>
            <a:grpSpLocks/>
          </p:cNvGrpSpPr>
          <p:nvPr/>
        </p:nvGrpSpPr>
        <p:grpSpPr>
          <a:xfrm>
            <a:off x="2161679" y="1033886"/>
            <a:ext cx="3888000" cy="5302098"/>
            <a:chOff x="1807907" y="1917205"/>
            <a:chExt cx="1554481" cy="2607276"/>
          </a:xfrm>
        </p:grpSpPr>
        <p:sp>
          <p:nvSpPr>
            <p:cNvPr id="8" name="Rectangle 7">
              <a:extLst>
                <a:ext uri="{FF2B5EF4-FFF2-40B4-BE49-F238E27FC236}">
                  <a16:creationId xmlns:a16="http://schemas.microsoft.com/office/drawing/2014/main" id="{9D7503A6-FFB3-DD8A-E036-295C25432BBA}"/>
                </a:ext>
              </a:extLst>
            </p:cNvPr>
            <p:cNvSpPr>
              <a:spLocks/>
            </p:cNvSpPr>
            <p:nvPr/>
          </p:nvSpPr>
          <p:spPr>
            <a:xfrm>
              <a:off x="1807907" y="2110327"/>
              <a:ext cx="1554480" cy="241415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fr-FR" sz="1351"/>
            </a:p>
          </p:txBody>
        </p:sp>
        <p:sp>
          <p:nvSpPr>
            <p:cNvPr id="9" name="Rectangle 8">
              <a:extLst>
                <a:ext uri="{FF2B5EF4-FFF2-40B4-BE49-F238E27FC236}">
                  <a16:creationId xmlns:a16="http://schemas.microsoft.com/office/drawing/2014/main" id="{E50F8113-95CA-23A0-453F-D108E8AFEAFF}"/>
                </a:ext>
              </a:extLst>
            </p:cNvPr>
            <p:cNvSpPr>
              <a:spLocks/>
            </p:cNvSpPr>
            <p:nvPr/>
          </p:nvSpPr>
          <p:spPr>
            <a:xfrm>
              <a:off x="1808798" y="1917205"/>
              <a:ext cx="1553590" cy="18264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fr-FR" sz="1200" b="1">
                  <a:solidFill>
                    <a:schemeClr val="bg1"/>
                  </a:solidFill>
                </a:rPr>
                <a:t>AGENTS (FONCTIONNAIRES ET CONTRACTUELS)</a:t>
              </a:r>
            </a:p>
          </p:txBody>
        </p:sp>
      </p:grpSp>
      <p:grpSp>
        <p:nvGrpSpPr>
          <p:cNvPr id="10" name="Groupe 9">
            <a:extLst>
              <a:ext uri="{FF2B5EF4-FFF2-40B4-BE49-F238E27FC236}">
                <a16:creationId xmlns:a16="http://schemas.microsoft.com/office/drawing/2014/main" id="{E19A3E4B-9B5F-509F-E6DB-B52FDEA6661D}"/>
              </a:ext>
            </a:extLst>
          </p:cNvPr>
          <p:cNvGrpSpPr>
            <a:grpSpLocks/>
          </p:cNvGrpSpPr>
          <p:nvPr/>
        </p:nvGrpSpPr>
        <p:grpSpPr>
          <a:xfrm>
            <a:off x="6142326" y="1033885"/>
            <a:ext cx="3888000" cy="5297695"/>
            <a:chOff x="1695385" y="1917205"/>
            <a:chExt cx="1673608" cy="2468754"/>
          </a:xfrm>
        </p:grpSpPr>
        <p:sp>
          <p:nvSpPr>
            <p:cNvPr id="11" name="Rectangle 10">
              <a:extLst>
                <a:ext uri="{FF2B5EF4-FFF2-40B4-BE49-F238E27FC236}">
                  <a16:creationId xmlns:a16="http://schemas.microsoft.com/office/drawing/2014/main" id="{D81BC1FB-A067-D4B5-C9D2-27F773321BFA}"/>
                </a:ext>
              </a:extLst>
            </p:cNvPr>
            <p:cNvSpPr>
              <a:spLocks/>
            </p:cNvSpPr>
            <p:nvPr/>
          </p:nvSpPr>
          <p:spPr>
            <a:xfrm>
              <a:off x="1695385" y="2100218"/>
              <a:ext cx="1673608" cy="228574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fr-FR" sz="1351"/>
            </a:p>
          </p:txBody>
        </p:sp>
        <p:sp>
          <p:nvSpPr>
            <p:cNvPr id="12" name="Rectangle 11">
              <a:extLst>
                <a:ext uri="{FF2B5EF4-FFF2-40B4-BE49-F238E27FC236}">
                  <a16:creationId xmlns:a16="http://schemas.microsoft.com/office/drawing/2014/main" id="{16CC0A8E-BD16-7D3D-BA07-F499515FBC48}"/>
                </a:ext>
              </a:extLst>
            </p:cNvPr>
            <p:cNvSpPr>
              <a:spLocks/>
            </p:cNvSpPr>
            <p:nvPr/>
          </p:nvSpPr>
          <p:spPr>
            <a:xfrm>
              <a:off x="1695385" y="1917205"/>
              <a:ext cx="1673608" cy="17308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fr-FR" sz="1200" b="1">
                  <a:solidFill>
                    <a:schemeClr val="bg1"/>
                  </a:solidFill>
                </a:rPr>
                <a:t>RH</a:t>
              </a:r>
            </a:p>
          </p:txBody>
        </p:sp>
      </p:grpSp>
      <p:sp>
        <p:nvSpPr>
          <p:cNvPr id="20" name="ZoneTexte 19">
            <a:extLst>
              <a:ext uri="{FF2B5EF4-FFF2-40B4-BE49-F238E27FC236}">
                <a16:creationId xmlns:a16="http://schemas.microsoft.com/office/drawing/2014/main" id="{151669B8-68DB-EC48-15FC-CAD6962C3AB6}"/>
              </a:ext>
            </a:extLst>
          </p:cNvPr>
          <p:cNvSpPr txBox="1"/>
          <p:nvPr/>
        </p:nvSpPr>
        <p:spPr>
          <a:xfrm>
            <a:off x="2436652" y="1762551"/>
            <a:ext cx="3338044" cy="454792"/>
          </a:xfrm>
          <a:prstGeom prst="roundRect">
            <a:avLst>
              <a:gd name="adj" fmla="val 50000"/>
            </a:avLst>
          </a:prstGeom>
          <a:solidFill>
            <a:srgbClr val="00A295"/>
          </a:solidFill>
          <a:ln>
            <a:solidFill>
              <a:schemeClr val="tx1"/>
            </a:solidFill>
          </a:ln>
        </p:spPr>
        <p:txBody>
          <a:bodyPr wrap="square" lIns="0" tIns="0" rIns="0" bIns="0" rtlCol="0" anchor="ctr">
            <a:spAutoFit/>
          </a:bodyPr>
          <a:lstStyle>
            <a:defPPr>
              <a:defRPr lang="fr-FR"/>
            </a:defPPr>
            <a:lvl1pPr algn="ctr">
              <a:defRPr sz="1051">
                <a:solidFill>
                  <a:schemeClr val="bg1"/>
                </a:solidFill>
                <a:latin typeface="+mj-lt"/>
              </a:defRPr>
            </a:lvl1pPr>
          </a:lstStyle>
          <a:p>
            <a:r>
              <a:rPr lang="fr-FR">
                <a:latin typeface="+mn-lt"/>
              </a:rPr>
              <a:t>A des enfants à charge et souhaite obtenir le supplément de traitement (SFT)</a:t>
            </a:r>
          </a:p>
        </p:txBody>
      </p:sp>
      <p:sp>
        <p:nvSpPr>
          <p:cNvPr id="23" name="Rectangle 22">
            <a:extLst>
              <a:ext uri="{FF2B5EF4-FFF2-40B4-BE49-F238E27FC236}">
                <a16:creationId xmlns:a16="http://schemas.microsoft.com/office/drawing/2014/main" id="{2264C605-9E15-F38F-B462-5A9A7A399419}"/>
              </a:ext>
            </a:extLst>
          </p:cNvPr>
          <p:cNvSpPr/>
          <p:nvPr/>
        </p:nvSpPr>
        <p:spPr>
          <a:xfrm>
            <a:off x="2436651" y="2490566"/>
            <a:ext cx="3338045" cy="442098"/>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a:solidFill>
                  <a:schemeClr val="bg2">
                    <a:lumMod val="50000"/>
                  </a:schemeClr>
                </a:solidFill>
              </a:rPr>
              <a:t>Envoie le formulaire dédié complété accompagné des justificatifs nécessaires</a:t>
            </a:r>
          </a:p>
        </p:txBody>
      </p:sp>
      <p:cxnSp>
        <p:nvCxnSpPr>
          <p:cNvPr id="26" name="Connecteur droit avec flèche 25">
            <a:extLst>
              <a:ext uri="{FF2B5EF4-FFF2-40B4-BE49-F238E27FC236}">
                <a16:creationId xmlns:a16="http://schemas.microsoft.com/office/drawing/2014/main" id="{88BA80D7-8AF6-9E1D-77A4-6260744BA1F3}"/>
              </a:ext>
            </a:extLst>
          </p:cNvPr>
          <p:cNvCxnSpPr>
            <a:cxnSpLocks/>
            <a:stCxn id="20" idx="2"/>
            <a:endCxn id="23" idx="0"/>
          </p:cNvCxnSpPr>
          <p:nvPr/>
        </p:nvCxnSpPr>
        <p:spPr>
          <a:xfrm>
            <a:off x="4105674" y="2217343"/>
            <a:ext cx="0" cy="27322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5" name="Rectangle 24">
            <a:extLst>
              <a:ext uri="{FF2B5EF4-FFF2-40B4-BE49-F238E27FC236}">
                <a16:creationId xmlns:a16="http://schemas.microsoft.com/office/drawing/2014/main" id="{247C6FA0-F3F5-F845-A8B1-14871107B131}"/>
              </a:ext>
            </a:extLst>
          </p:cNvPr>
          <p:cNvSpPr/>
          <p:nvPr/>
        </p:nvSpPr>
        <p:spPr>
          <a:xfrm>
            <a:off x="6412809" y="2594663"/>
            <a:ext cx="3338045" cy="235487"/>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a:solidFill>
                  <a:schemeClr val="bg2">
                    <a:lumMod val="50000"/>
                  </a:schemeClr>
                </a:solidFill>
              </a:rPr>
              <a:t>Etudie l’éligibilité</a:t>
            </a:r>
          </a:p>
        </p:txBody>
      </p:sp>
      <p:cxnSp>
        <p:nvCxnSpPr>
          <p:cNvPr id="46" name="Connecteur droit avec flèche 45">
            <a:extLst>
              <a:ext uri="{FF2B5EF4-FFF2-40B4-BE49-F238E27FC236}">
                <a16:creationId xmlns:a16="http://schemas.microsoft.com/office/drawing/2014/main" id="{68B52B4C-6A13-24CC-04EB-A76F505250C7}"/>
              </a:ext>
            </a:extLst>
          </p:cNvPr>
          <p:cNvCxnSpPr>
            <a:cxnSpLocks/>
            <a:stCxn id="23" idx="3"/>
            <a:endCxn id="25" idx="1"/>
          </p:cNvCxnSpPr>
          <p:nvPr/>
        </p:nvCxnSpPr>
        <p:spPr>
          <a:xfrm>
            <a:off x="5774696" y="2711615"/>
            <a:ext cx="638113" cy="79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pic>
        <p:nvPicPr>
          <p:cNvPr id="17" name="Graphique 16" descr="Adresse de courrier avec un remplissage uni">
            <a:extLst>
              <a:ext uri="{FF2B5EF4-FFF2-40B4-BE49-F238E27FC236}">
                <a16:creationId xmlns:a16="http://schemas.microsoft.com/office/drawing/2014/main" id="{C5ECF884-343C-975D-ECFC-09A9CD61587D}"/>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5579415" y="2830150"/>
            <a:ext cx="181752" cy="181752"/>
          </a:xfrm>
          <a:prstGeom prst="rect">
            <a:avLst/>
          </a:prstGeom>
        </p:spPr>
      </p:pic>
      <p:sp>
        <p:nvSpPr>
          <p:cNvPr id="91" name="Ellipse 90">
            <a:extLst>
              <a:ext uri="{FF2B5EF4-FFF2-40B4-BE49-F238E27FC236}">
                <a16:creationId xmlns:a16="http://schemas.microsoft.com/office/drawing/2014/main" id="{117E904E-CBE2-4C1A-E4B1-AA0EABC962AA}"/>
              </a:ext>
            </a:extLst>
          </p:cNvPr>
          <p:cNvSpPr/>
          <p:nvPr/>
        </p:nvSpPr>
        <p:spPr>
          <a:xfrm>
            <a:off x="7969521" y="4644540"/>
            <a:ext cx="224620" cy="224620"/>
          </a:xfrm>
          <a:prstGeom prst="ellipse">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200">
              <a:solidFill>
                <a:schemeClr val="bg2">
                  <a:lumMod val="50000"/>
                </a:schemeClr>
              </a:solidFill>
            </a:endParaRPr>
          </a:p>
        </p:txBody>
      </p:sp>
      <p:cxnSp>
        <p:nvCxnSpPr>
          <p:cNvPr id="92" name="Connecteur droit avec flèche 91">
            <a:extLst>
              <a:ext uri="{FF2B5EF4-FFF2-40B4-BE49-F238E27FC236}">
                <a16:creationId xmlns:a16="http://schemas.microsoft.com/office/drawing/2014/main" id="{7238873A-0349-E678-5B34-83BCC67B6FE8}"/>
              </a:ext>
            </a:extLst>
          </p:cNvPr>
          <p:cNvCxnSpPr>
            <a:cxnSpLocks/>
            <a:stCxn id="27" idx="2"/>
            <a:endCxn id="91" idx="0"/>
          </p:cNvCxnSpPr>
          <p:nvPr/>
        </p:nvCxnSpPr>
        <p:spPr>
          <a:xfrm flipH="1">
            <a:off x="8081831" y="4271167"/>
            <a:ext cx="1" cy="37337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6" name="ZoneTexte 15">
            <a:extLst>
              <a:ext uri="{FF2B5EF4-FFF2-40B4-BE49-F238E27FC236}">
                <a16:creationId xmlns:a16="http://schemas.microsoft.com/office/drawing/2014/main" id="{4480CF9F-D0DF-767C-5F52-D2E6BA270273}"/>
              </a:ext>
            </a:extLst>
          </p:cNvPr>
          <p:cNvSpPr txBox="1"/>
          <p:nvPr/>
        </p:nvSpPr>
        <p:spPr>
          <a:xfrm>
            <a:off x="8976997" y="3215527"/>
            <a:ext cx="307569" cy="276999"/>
          </a:xfrm>
          <a:prstGeom prst="rect">
            <a:avLst/>
          </a:prstGeom>
          <a:noFill/>
        </p:spPr>
        <p:txBody>
          <a:bodyPr wrap="square" lIns="0" rIns="0" rtlCol="0">
            <a:spAutoFit/>
          </a:bodyPr>
          <a:lstStyle/>
          <a:p>
            <a:pPr algn="ctr"/>
            <a:r>
              <a:rPr lang="fr-FR" sz="1200">
                <a:solidFill>
                  <a:schemeClr val="bg2">
                    <a:lumMod val="50000"/>
                  </a:schemeClr>
                </a:solidFill>
              </a:rPr>
              <a:t>Non</a:t>
            </a:r>
          </a:p>
        </p:txBody>
      </p:sp>
      <p:sp>
        <p:nvSpPr>
          <p:cNvPr id="18" name="ZoneTexte 17">
            <a:extLst>
              <a:ext uri="{FF2B5EF4-FFF2-40B4-BE49-F238E27FC236}">
                <a16:creationId xmlns:a16="http://schemas.microsoft.com/office/drawing/2014/main" id="{ABE3DABB-7001-D104-B2BC-90F845CB03DB}"/>
              </a:ext>
            </a:extLst>
          </p:cNvPr>
          <p:cNvSpPr txBox="1"/>
          <p:nvPr/>
        </p:nvSpPr>
        <p:spPr>
          <a:xfrm>
            <a:off x="8190933" y="3682235"/>
            <a:ext cx="307569" cy="276999"/>
          </a:xfrm>
          <a:prstGeom prst="rect">
            <a:avLst/>
          </a:prstGeom>
          <a:noFill/>
        </p:spPr>
        <p:txBody>
          <a:bodyPr wrap="square" lIns="0" rIns="0" rtlCol="0">
            <a:spAutoFit/>
          </a:bodyPr>
          <a:lstStyle/>
          <a:p>
            <a:pPr algn="ctr"/>
            <a:r>
              <a:rPr lang="fr-FR" sz="1200">
                <a:solidFill>
                  <a:schemeClr val="bg2">
                    <a:lumMod val="50000"/>
                  </a:schemeClr>
                </a:solidFill>
              </a:rPr>
              <a:t>Oui</a:t>
            </a:r>
          </a:p>
        </p:txBody>
      </p:sp>
      <p:sp>
        <p:nvSpPr>
          <p:cNvPr id="21" name="Organigramme : Décision 20">
            <a:extLst>
              <a:ext uri="{FF2B5EF4-FFF2-40B4-BE49-F238E27FC236}">
                <a16:creationId xmlns:a16="http://schemas.microsoft.com/office/drawing/2014/main" id="{A4179583-5C78-7A5F-02F2-6A2527D78EDA}"/>
              </a:ext>
            </a:extLst>
          </p:cNvPr>
          <p:cNvSpPr/>
          <p:nvPr/>
        </p:nvSpPr>
        <p:spPr>
          <a:xfrm>
            <a:off x="7032880" y="3241856"/>
            <a:ext cx="2097902" cy="443466"/>
          </a:xfrm>
          <a:prstGeom prst="flowChartDecision">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a:solidFill>
                  <a:schemeClr val="bg2">
                    <a:lumMod val="50000"/>
                  </a:schemeClr>
                </a:solidFill>
              </a:rPr>
              <a:t>Eligible ?</a:t>
            </a:r>
          </a:p>
        </p:txBody>
      </p:sp>
      <p:cxnSp>
        <p:nvCxnSpPr>
          <p:cNvPr id="24" name="Connecteur droit avec flèche 23">
            <a:extLst>
              <a:ext uri="{FF2B5EF4-FFF2-40B4-BE49-F238E27FC236}">
                <a16:creationId xmlns:a16="http://schemas.microsoft.com/office/drawing/2014/main" id="{3E2666E3-3643-7F5F-F3DB-551022C86966}"/>
              </a:ext>
            </a:extLst>
          </p:cNvPr>
          <p:cNvCxnSpPr>
            <a:stCxn id="25" idx="2"/>
            <a:endCxn id="21" idx="0"/>
          </p:cNvCxnSpPr>
          <p:nvPr/>
        </p:nvCxnSpPr>
        <p:spPr>
          <a:xfrm flipH="1">
            <a:off x="8081831" y="2830150"/>
            <a:ext cx="1" cy="41170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7" name="Rectangle 26">
            <a:extLst>
              <a:ext uri="{FF2B5EF4-FFF2-40B4-BE49-F238E27FC236}">
                <a16:creationId xmlns:a16="http://schemas.microsoft.com/office/drawing/2014/main" id="{F3CD235B-808F-9917-7984-81D3688BB5DA}"/>
              </a:ext>
            </a:extLst>
          </p:cNvPr>
          <p:cNvSpPr/>
          <p:nvPr/>
        </p:nvSpPr>
        <p:spPr>
          <a:xfrm>
            <a:off x="6412809" y="4035680"/>
            <a:ext cx="3338045" cy="235487"/>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a:solidFill>
                  <a:schemeClr val="bg2">
                    <a:lumMod val="50000"/>
                  </a:schemeClr>
                </a:solidFill>
              </a:rPr>
              <a:t>Met en paie</a:t>
            </a:r>
          </a:p>
        </p:txBody>
      </p:sp>
      <p:cxnSp>
        <p:nvCxnSpPr>
          <p:cNvPr id="29" name="Connecteur droit avec flèche 28">
            <a:extLst>
              <a:ext uri="{FF2B5EF4-FFF2-40B4-BE49-F238E27FC236}">
                <a16:creationId xmlns:a16="http://schemas.microsoft.com/office/drawing/2014/main" id="{D4F0F6A3-49A2-1AE6-FBF2-F1B7D044B805}"/>
              </a:ext>
            </a:extLst>
          </p:cNvPr>
          <p:cNvCxnSpPr>
            <a:cxnSpLocks/>
            <a:stCxn id="21" idx="2"/>
            <a:endCxn id="27" idx="0"/>
          </p:cNvCxnSpPr>
          <p:nvPr/>
        </p:nvCxnSpPr>
        <p:spPr>
          <a:xfrm>
            <a:off x="8081831" y="3685322"/>
            <a:ext cx="1" cy="35035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33" name="Ellipse 32">
            <a:extLst>
              <a:ext uri="{FF2B5EF4-FFF2-40B4-BE49-F238E27FC236}">
                <a16:creationId xmlns:a16="http://schemas.microsoft.com/office/drawing/2014/main" id="{913A9F6B-5BB4-F664-B632-91DC368E0D5A}"/>
              </a:ext>
            </a:extLst>
          </p:cNvPr>
          <p:cNvSpPr/>
          <p:nvPr/>
        </p:nvSpPr>
        <p:spPr>
          <a:xfrm>
            <a:off x="9638544" y="3351279"/>
            <a:ext cx="224620" cy="224620"/>
          </a:xfrm>
          <a:prstGeom prst="ellipse">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200">
              <a:solidFill>
                <a:schemeClr val="bg2">
                  <a:lumMod val="50000"/>
                </a:schemeClr>
              </a:solidFill>
            </a:endParaRPr>
          </a:p>
        </p:txBody>
      </p:sp>
      <p:cxnSp>
        <p:nvCxnSpPr>
          <p:cNvPr id="35" name="Connecteur droit avec flèche 34">
            <a:extLst>
              <a:ext uri="{FF2B5EF4-FFF2-40B4-BE49-F238E27FC236}">
                <a16:creationId xmlns:a16="http://schemas.microsoft.com/office/drawing/2014/main" id="{24D43834-AF76-61C0-3389-CBCB113855F8}"/>
              </a:ext>
            </a:extLst>
          </p:cNvPr>
          <p:cNvCxnSpPr>
            <a:stCxn id="21" idx="3"/>
            <a:endCxn id="33" idx="2"/>
          </p:cNvCxnSpPr>
          <p:nvPr/>
        </p:nvCxnSpPr>
        <p:spPr>
          <a:xfrm>
            <a:off x="9130782" y="3463589"/>
            <a:ext cx="507762"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pic>
        <p:nvPicPr>
          <p:cNvPr id="13" name="Picture 2" descr="Microsoft Word Logo - Télécharger PNG et vecteur">
            <a:extLst>
              <a:ext uri="{FF2B5EF4-FFF2-40B4-BE49-F238E27FC236}">
                <a16:creationId xmlns:a16="http://schemas.microsoft.com/office/drawing/2014/main" id="{239336B6-CA7F-3773-D057-2CD0BD439D5D}"/>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rot="610546">
            <a:off x="5566094" y="2368691"/>
            <a:ext cx="184249" cy="18424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9848619"/>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FA88FBE-CC97-4440-3E92-F080C43663B4}"/>
            </a:ext>
          </a:extLst>
        </p:cNvPr>
        <p:cNvGrpSpPr/>
        <p:nvPr/>
      </p:nvGrpSpPr>
      <p:grpSpPr>
        <a:xfrm>
          <a:off x="0" y="0"/>
          <a:ext cx="0" cy="0"/>
          <a:chOff x="0" y="0"/>
          <a:chExt cx="0" cy="0"/>
        </a:xfrm>
      </p:grpSpPr>
      <p:sp>
        <p:nvSpPr>
          <p:cNvPr id="2" name="Titre 1">
            <a:extLst>
              <a:ext uri="{FF2B5EF4-FFF2-40B4-BE49-F238E27FC236}">
                <a16:creationId xmlns:a16="http://schemas.microsoft.com/office/drawing/2014/main" id="{2388F106-2443-551F-BE7E-76A09A1CB64D}"/>
              </a:ext>
            </a:extLst>
          </p:cNvPr>
          <p:cNvSpPr>
            <a:spLocks noGrp="1"/>
          </p:cNvSpPr>
          <p:nvPr>
            <p:ph type="title"/>
          </p:nvPr>
        </p:nvSpPr>
        <p:spPr/>
        <p:txBody>
          <a:bodyPr/>
          <a:lstStyle/>
          <a:p>
            <a:r>
              <a:rPr lang="fr-FR"/>
              <a:t>Entretien professionnel</a:t>
            </a:r>
          </a:p>
        </p:txBody>
      </p:sp>
      <p:grpSp>
        <p:nvGrpSpPr>
          <p:cNvPr id="4" name="Groupe 3">
            <a:extLst>
              <a:ext uri="{FF2B5EF4-FFF2-40B4-BE49-F238E27FC236}">
                <a16:creationId xmlns:a16="http://schemas.microsoft.com/office/drawing/2014/main" id="{1170F793-0F90-3381-F682-12C3C3C963C3}"/>
              </a:ext>
            </a:extLst>
          </p:cNvPr>
          <p:cNvGrpSpPr>
            <a:grpSpLocks/>
          </p:cNvGrpSpPr>
          <p:nvPr/>
        </p:nvGrpSpPr>
        <p:grpSpPr>
          <a:xfrm>
            <a:off x="8128431" y="1033884"/>
            <a:ext cx="3888000" cy="5302096"/>
            <a:chOff x="1808798" y="1917205"/>
            <a:chExt cx="1613979" cy="3046185"/>
          </a:xfrm>
        </p:grpSpPr>
        <p:sp>
          <p:nvSpPr>
            <p:cNvPr id="5" name="Rectangle 4">
              <a:extLst>
                <a:ext uri="{FF2B5EF4-FFF2-40B4-BE49-F238E27FC236}">
                  <a16:creationId xmlns:a16="http://schemas.microsoft.com/office/drawing/2014/main" id="{73082CE7-78D0-B73F-5C70-8B609B8FC806}"/>
                </a:ext>
              </a:extLst>
            </p:cNvPr>
            <p:cNvSpPr>
              <a:spLocks/>
            </p:cNvSpPr>
            <p:nvPr/>
          </p:nvSpPr>
          <p:spPr>
            <a:xfrm>
              <a:off x="1809482" y="2142838"/>
              <a:ext cx="1613295" cy="282055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fr-FR" sz="1351"/>
            </a:p>
          </p:txBody>
        </p:sp>
        <p:sp>
          <p:nvSpPr>
            <p:cNvPr id="6" name="Rectangle 5">
              <a:extLst>
                <a:ext uri="{FF2B5EF4-FFF2-40B4-BE49-F238E27FC236}">
                  <a16:creationId xmlns:a16="http://schemas.microsoft.com/office/drawing/2014/main" id="{DC5E1868-24CE-DB57-47BD-A7183B10E4FA}"/>
                </a:ext>
              </a:extLst>
            </p:cNvPr>
            <p:cNvSpPr>
              <a:spLocks/>
            </p:cNvSpPr>
            <p:nvPr/>
          </p:nvSpPr>
          <p:spPr>
            <a:xfrm>
              <a:off x="1808798" y="1917205"/>
              <a:ext cx="1613979" cy="21338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fr-FR" sz="1200" b="1">
                  <a:solidFill>
                    <a:schemeClr val="bg1"/>
                  </a:solidFill>
                </a:rPr>
                <a:t>CHEF DE SERVICE</a:t>
              </a:r>
            </a:p>
          </p:txBody>
        </p:sp>
      </p:grpSp>
      <p:grpSp>
        <p:nvGrpSpPr>
          <p:cNvPr id="7" name="Groupe 6">
            <a:extLst>
              <a:ext uri="{FF2B5EF4-FFF2-40B4-BE49-F238E27FC236}">
                <a16:creationId xmlns:a16="http://schemas.microsoft.com/office/drawing/2014/main" id="{2498D3C7-F62E-67F9-66C7-9ED27069DAEE}"/>
              </a:ext>
            </a:extLst>
          </p:cNvPr>
          <p:cNvGrpSpPr>
            <a:grpSpLocks/>
          </p:cNvGrpSpPr>
          <p:nvPr/>
        </p:nvGrpSpPr>
        <p:grpSpPr>
          <a:xfrm>
            <a:off x="2202719" y="1033885"/>
            <a:ext cx="1856635" cy="5302097"/>
            <a:chOff x="1807907" y="1917205"/>
            <a:chExt cx="1554481" cy="2607276"/>
          </a:xfrm>
        </p:grpSpPr>
        <p:sp>
          <p:nvSpPr>
            <p:cNvPr id="8" name="Rectangle 7">
              <a:extLst>
                <a:ext uri="{FF2B5EF4-FFF2-40B4-BE49-F238E27FC236}">
                  <a16:creationId xmlns:a16="http://schemas.microsoft.com/office/drawing/2014/main" id="{559EA253-8E4C-9B00-47B4-EFD5CDBB14C4}"/>
                </a:ext>
              </a:extLst>
            </p:cNvPr>
            <p:cNvSpPr>
              <a:spLocks/>
            </p:cNvSpPr>
            <p:nvPr/>
          </p:nvSpPr>
          <p:spPr>
            <a:xfrm>
              <a:off x="1807907" y="2110327"/>
              <a:ext cx="1554480" cy="241415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fr-FR" sz="1351"/>
            </a:p>
          </p:txBody>
        </p:sp>
        <p:sp>
          <p:nvSpPr>
            <p:cNvPr id="9" name="Rectangle 8">
              <a:extLst>
                <a:ext uri="{FF2B5EF4-FFF2-40B4-BE49-F238E27FC236}">
                  <a16:creationId xmlns:a16="http://schemas.microsoft.com/office/drawing/2014/main" id="{235C7C89-F677-4705-DAD2-CA19BB3996FA}"/>
                </a:ext>
              </a:extLst>
            </p:cNvPr>
            <p:cNvSpPr>
              <a:spLocks/>
            </p:cNvSpPr>
            <p:nvPr/>
          </p:nvSpPr>
          <p:spPr>
            <a:xfrm>
              <a:off x="1808798" y="1917205"/>
              <a:ext cx="1553590" cy="18264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fr-FR" sz="1200" b="1">
                  <a:solidFill>
                    <a:schemeClr val="bg1"/>
                  </a:solidFill>
                </a:rPr>
                <a:t>COLLABORATEUR</a:t>
              </a:r>
            </a:p>
          </p:txBody>
        </p:sp>
      </p:grpSp>
      <p:grpSp>
        <p:nvGrpSpPr>
          <p:cNvPr id="10" name="Groupe 9">
            <a:extLst>
              <a:ext uri="{FF2B5EF4-FFF2-40B4-BE49-F238E27FC236}">
                <a16:creationId xmlns:a16="http://schemas.microsoft.com/office/drawing/2014/main" id="{637A57A9-DCF8-3AA0-64FC-118ED49DA994}"/>
              </a:ext>
            </a:extLst>
          </p:cNvPr>
          <p:cNvGrpSpPr>
            <a:grpSpLocks/>
          </p:cNvGrpSpPr>
          <p:nvPr/>
        </p:nvGrpSpPr>
        <p:grpSpPr>
          <a:xfrm>
            <a:off x="4152000" y="1033884"/>
            <a:ext cx="3888000" cy="5302096"/>
            <a:chOff x="1695385" y="1915154"/>
            <a:chExt cx="1673608" cy="2470805"/>
          </a:xfrm>
        </p:grpSpPr>
        <p:sp>
          <p:nvSpPr>
            <p:cNvPr id="11" name="Rectangle 10">
              <a:extLst>
                <a:ext uri="{FF2B5EF4-FFF2-40B4-BE49-F238E27FC236}">
                  <a16:creationId xmlns:a16="http://schemas.microsoft.com/office/drawing/2014/main" id="{6D08887C-1FE9-5E70-8F4A-BD80CBE7580D}"/>
                </a:ext>
              </a:extLst>
            </p:cNvPr>
            <p:cNvSpPr>
              <a:spLocks/>
            </p:cNvSpPr>
            <p:nvPr/>
          </p:nvSpPr>
          <p:spPr>
            <a:xfrm>
              <a:off x="1695385" y="2100218"/>
              <a:ext cx="1673608" cy="228574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fr-FR" sz="1351"/>
            </a:p>
          </p:txBody>
        </p:sp>
        <p:sp>
          <p:nvSpPr>
            <p:cNvPr id="12" name="Rectangle 11">
              <a:extLst>
                <a:ext uri="{FF2B5EF4-FFF2-40B4-BE49-F238E27FC236}">
                  <a16:creationId xmlns:a16="http://schemas.microsoft.com/office/drawing/2014/main" id="{E17D4DAD-940E-240A-B406-316E58A8E1A3}"/>
                </a:ext>
              </a:extLst>
            </p:cNvPr>
            <p:cNvSpPr>
              <a:spLocks/>
            </p:cNvSpPr>
            <p:nvPr/>
          </p:nvSpPr>
          <p:spPr>
            <a:xfrm>
              <a:off x="1695385" y="1915154"/>
              <a:ext cx="1673608" cy="17513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fr-FR" sz="1200" b="1">
                  <a:solidFill>
                    <a:schemeClr val="bg1"/>
                  </a:solidFill>
                </a:rPr>
                <a:t>RH</a:t>
              </a:r>
            </a:p>
          </p:txBody>
        </p:sp>
      </p:grpSp>
      <p:sp>
        <p:nvSpPr>
          <p:cNvPr id="20" name="ZoneTexte 19">
            <a:extLst>
              <a:ext uri="{FF2B5EF4-FFF2-40B4-BE49-F238E27FC236}">
                <a16:creationId xmlns:a16="http://schemas.microsoft.com/office/drawing/2014/main" id="{9A6B4483-A3D9-2615-9658-E6A6F1DE23CB}"/>
              </a:ext>
            </a:extLst>
          </p:cNvPr>
          <p:cNvSpPr txBox="1"/>
          <p:nvPr/>
        </p:nvSpPr>
        <p:spPr>
          <a:xfrm>
            <a:off x="4846489" y="1774167"/>
            <a:ext cx="2492457" cy="227396"/>
          </a:xfrm>
          <a:prstGeom prst="roundRect">
            <a:avLst>
              <a:gd name="adj" fmla="val 50000"/>
            </a:avLst>
          </a:prstGeom>
          <a:solidFill>
            <a:srgbClr val="00A295"/>
          </a:solidFill>
          <a:ln>
            <a:solidFill>
              <a:schemeClr val="tx1"/>
            </a:solidFill>
          </a:ln>
        </p:spPr>
        <p:txBody>
          <a:bodyPr wrap="square" lIns="0" tIns="0" rIns="0" bIns="0" rtlCol="0" anchor="ctr">
            <a:spAutoFit/>
          </a:bodyPr>
          <a:lstStyle>
            <a:defPPr>
              <a:defRPr lang="fr-FR"/>
            </a:defPPr>
            <a:lvl1pPr algn="ctr">
              <a:defRPr sz="1051">
                <a:solidFill>
                  <a:schemeClr val="bg1"/>
                </a:solidFill>
                <a:latin typeface="+mj-lt"/>
              </a:defRPr>
            </a:lvl1pPr>
          </a:lstStyle>
          <a:p>
            <a:r>
              <a:rPr lang="fr-FR">
                <a:latin typeface="+mn-lt"/>
              </a:rPr>
              <a:t>Période de lancement des campagnes</a:t>
            </a:r>
          </a:p>
        </p:txBody>
      </p:sp>
      <p:sp>
        <p:nvSpPr>
          <p:cNvPr id="25" name="Rectangle 24">
            <a:extLst>
              <a:ext uri="{FF2B5EF4-FFF2-40B4-BE49-F238E27FC236}">
                <a16:creationId xmlns:a16="http://schemas.microsoft.com/office/drawing/2014/main" id="{B6CE1AA9-8FDA-07DC-47EE-D24CBE7769B5}"/>
              </a:ext>
            </a:extLst>
          </p:cNvPr>
          <p:cNvSpPr/>
          <p:nvPr/>
        </p:nvSpPr>
        <p:spPr>
          <a:xfrm>
            <a:off x="4423694" y="2266075"/>
            <a:ext cx="3338047" cy="427975"/>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a:solidFill>
                  <a:schemeClr val="bg2">
                    <a:lumMod val="50000"/>
                  </a:schemeClr>
                </a:solidFill>
              </a:rPr>
              <a:t>Envoie un mail aux chefs de services pour débuter la campagne d’entretiens professionnels</a:t>
            </a:r>
          </a:p>
        </p:txBody>
      </p:sp>
      <p:cxnSp>
        <p:nvCxnSpPr>
          <p:cNvPr id="16" name="Connecteur droit avec flèche 15">
            <a:extLst>
              <a:ext uri="{FF2B5EF4-FFF2-40B4-BE49-F238E27FC236}">
                <a16:creationId xmlns:a16="http://schemas.microsoft.com/office/drawing/2014/main" id="{09EA30FC-775A-6986-3FC6-A9F66DF9F2A4}"/>
              </a:ext>
            </a:extLst>
          </p:cNvPr>
          <p:cNvCxnSpPr>
            <a:cxnSpLocks/>
          </p:cNvCxnSpPr>
          <p:nvPr/>
        </p:nvCxnSpPr>
        <p:spPr>
          <a:xfrm>
            <a:off x="6092717" y="2001472"/>
            <a:ext cx="1999" cy="26460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pic>
        <p:nvPicPr>
          <p:cNvPr id="29" name="Graphique 28" descr="Adresse de courrier avec un remplissage uni">
            <a:extLst>
              <a:ext uri="{FF2B5EF4-FFF2-40B4-BE49-F238E27FC236}">
                <a16:creationId xmlns:a16="http://schemas.microsoft.com/office/drawing/2014/main" id="{5702D1FE-4B11-B608-470C-9ED9EAF575D1}"/>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7581986" y="2605844"/>
            <a:ext cx="181753" cy="181753"/>
          </a:xfrm>
          <a:prstGeom prst="rect">
            <a:avLst/>
          </a:prstGeom>
        </p:spPr>
      </p:pic>
      <p:cxnSp>
        <p:nvCxnSpPr>
          <p:cNvPr id="45" name="Connecteur droit avec flèche 44">
            <a:extLst>
              <a:ext uri="{FF2B5EF4-FFF2-40B4-BE49-F238E27FC236}">
                <a16:creationId xmlns:a16="http://schemas.microsoft.com/office/drawing/2014/main" id="{2738D0BC-F951-14F7-6355-563633F77156}"/>
              </a:ext>
            </a:extLst>
          </p:cNvPr>
          <p:cNvCxnSpPr>
            <a:cxnSpLocks/>
            <a:stCxn id="15" idx="2"/>
            <a:endCxn id="17" idx="0"/>
          </p:cNvCxnSpPr>
          <p:nvPr/>
        </p:nvCxnSpPr>
        <p:spPr>
          <a:xfrm>
            <a:off x="10134599" y="2597808"/>
            <a:ext cx="0" cy="18312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72" name="Ellipse 71">
            <a:extLst>
              <a:ext uri="{FF2B5EF4-FFF2-40B4-BE49-F238E27FC236}">
                <a16:creationId xmlns:a16="http://schemas.microsoft.com/office/drawing/2014/main" id="{0B329AD0-7CEE-47AC-D928-CEA4868A6B6E}"/>
              </a:ext>
            </a:extLst>
          </p:cNvPr>
          <p:cNvSpPr/>
          <p:nvPr/>
        </p:nvSpPr>
        <p:spPr>
          <a:xfrm>
            <a:off x="5980406" y="5524190"/>
            <a:ext cx="224620" cy="224620"/>
          </a:xfrm>
          <a:prstGeom prst="ellipse">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200">
              <a:solidFill>
                <a:schemeClr val="bg2">
                  <a:lumMod val="50000"/>
                </a:schemeClr>
              </a:solidFill>
            </a:endParaRPr>
          </a:p>
        </p:txBody>
      </p:sp>
      <p:cxnSp>
        <p:nvCxnSpPr>
          <p:cNvPr id="73" name="Connecteur droit avec flèche 72">
            <a:extLst>
              <a:ext uri="{FF2B5EF4-FFF2-40B4-BE49-F238E27FC236}">
                <a16:creationId xmlns:a16="http://schemas.microsoft.com/office/drawing/2014/main" id="{B673A76E-4779-FDD6-6626-347A9FEB0491}"/>
              </a:ext>
            </a:extLst>
          </p:cNvPr>
          <p:cNvCxnSpPr>
            <a:cxnSpLocks/>
            <a:stCxn id="51" idx="2"/>
            <a:endCxn id="31" idx="0"/>
          </p:cNvCxnSpPr>
          <p:nvPr/>
        </p:nvCxnSpPr>
        <p:spPr>
          <a:xfrm>
            <a:off x="6092716" y="4308321"/>
            <a:ext cx="0" cy="45512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5" name="Rectangle 14">
            <a:extLst>
              <a:ext uri="{FF2B5EF4-FFF2-40B4-BE49-F238E27FC236}">
                <a16:creationId xmlns:a16="http://schemas.microsoft.com/office/drawing/2014/main" id="{E390BFB9-7647-9500-AC8F-22A0B352CA77}"/>
              </a:ext>
            </a:extLst>
          </p:cNvPr>
          <p:cNvSpPr/>
          <p:nvPr/>
        </p:nvSpPr>
        <p:spPr>
          <a:xfrm>
            <a:off x="8465575" y="2362321"/>
            <a:ext cx="3338047" cy="235487"/>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a:solidFill>
                  <a:schemeClr val="bg2">
                    <a:lumMod val="50000"/>
                  </a:schemeClr>
                </a:solidFill>
              </a:rPr>
              <a:t>Planifie l’entretien </a:t>
            </a:r>
          </a:p>
        </p:txBody>
      </p:sp>
      <p:sp>
        <p:nvSpPr>
          <p:cNvPr id="17" name="Rectangle 16">
            <a:extLst>
              <a:ext uri="{FF2B5EF4-FFF2-40B4-BE49-F238E27FC236}">
                <a16:creationId xmlns:a16="http://schemas.microsoft.com/office/drawing/2014/main" id="{F4896BB1-DFE8-EE15-8522-40C3774F7FB3}"/>
              </a:ext>
            </a:extLst>
          </p:cNvPr>
          <p:cNvSpPr/>
          <p:nvPr/>
        </p:nvSpPr>
        <p:spPr>
          <a:xfrm>
            <a:off x="8465575" y="2780928"/>
            <a:ext cx="3338047" cy="235487"/>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a:solidFill>
                  <a:schemeClr val="bg2">
                    <a:lumMod val="50000"/>
                  </a:schemeClr>
                </a:solidFill>
              </a:rPr>
              <a:t>Complète l’entretien professionnel</a:t>
            </a:r>
          </a:p>
        </p:txBody>
      </p:sp>
      <p:cxnSp>
        <p:nvCxnSpPr>
          <p:cNvPr id="24" name="Connecteur droit avec flèche 23">
            <a:extLst>
              <a:ext uri="{FF2B5EF4-FFF2-40B4-BE49-F238E27FC236}">
                <a16:creationId xmlns:a16="http://schemas.microsoft.com/office/drawing/2014/main" id="{B97EAAEA-2E44-3F1E-D18C-EB963A4F8639}"/>
              </a:ext>
            </a:extLst>
          </p:cNvPr>
          <p:cNvCxnSpPr>
            <a:cxnSpLocks/>
            <a:stCxn id="17" idx="2"/>
            <a:endCxn id="27" idx="0"/>
          </p:cNvCxnSpPr>
          <p:nvPr/>
        </p:nvCxnSpPr>
        <p:spPr>
          <a:xfrm flipH="1">
            <a:off x="10134598" y="3016415"/>
            <a:ext cx="1" cy="21960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52" name="Connecteur droit avec flèche 51">
            <a:extLst>
              <a:ext uri="{FF2B5EF4-FFF2-40B4-BE49-F238E27FC236}">
                <a16:creationId xmlns:a16="http://schemas.microsoft.com/office/drawing/2014/main" id="{62830CFF-CB15-3390-4314-F8EA12B76DDA}"/>
              </a:ext>
            </a:extLst>
          </p:cNvPr>
          <p:cNvCxnSpPr>
            <a:stCxn id="25" idx="3"/>
            <a:endCxn id="15" idx="1"/>
          </p:cNvCxnSpPr>
          <p:nvPr/>
        </p:nvCxnSpPr>
        <p:spPr>
          <a:xfrm>
            <a:off x="7761738" y="2480061"/>
            <a:ext cx="703839"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8" name="Espace réservé du contenu 2">
            <a:extLst>
              <a:ext uri="{FF2B5EF4-FFF2-40B4-BE49-F238E27FC236}">
                <a16:creationId xmlns:a16="http://schemas.microsoft.com/office/drawing/2014/main" id="{E78B945D-D1F9-F887-2179-19351EE00AA2}"/>
              </a:ext>
            </a:extLst>
          </p:cNvPr>
          <p:cNvSpPr>
            <a:spLocks noGrp="1"/>
          </p:cNvSpPr>
          <p:nvPr>
            <p:ph sz="quarter" idx="10"/>
          </p:nvPr>
        </p:nvSpPr>
        <p:spPr>
          <a:xfrm>
            <a:off x="310817" y="118621"/>
            <a:ext cx="6070601" cy="216000"/>
          </a:xfrm>
        </p:spPr>
        <p:txBody>
          <a:bodyPr/>
          <a:lstStyle/>
          <a:p>
            <a:r>
              <a:rPr lang="fr-FR"/>
              <a:t>Ressources Humaines</a:t>
            </a:r>
          </a:p>
        </p:txBody>
      </p:sp>
      <p:sp>
        <p:nvSpPr>
          <p:cNvPr id="27" name="Rectangle 26">
            <a:extLst>
              <a:ext uri="{FF2B5EF4-FFF2-40B4-BE49-F238E27FC236}">
                <a16:creationId xmlns:a16="http://schemas.microsoft.com/office/drawing/2014/main" id="{627E6829-36F7-E75B-2D52-CD9C8B4CE0C4}"/>
              </a:ext>
            </a:extLst>
          </p:cNvPr>
          <p:cNvSpPr/>
          <p:nvPr/>
        </p:nvSpPr>
        <p:spPr>
          <a:xfrm>
            <a:off x="8465574" y="3236016"/>
            <a:ext cx="3338047" cy="469587"/>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a:solidFill>
                  <a:schemeClr val="bg2">
                    <a:lumMod val="50000"/>
                  </a:schemeClr>
                </a:solidFill>
              </a:rPr>
              <a:t>Transmission du formulaire de l’Entretien Professionnel</a:t>
            </a:r>
          </a:p>
        </p:txBody>
      </p:sp>
      <p:grpSp>
        <p:nvGrpSpPr>
          <p:cNvPr id="32" name="Groupe 31">
            <a:extLst>
              <a:ext uri="{FF2B5EF4-FFF2-40B4-BE49-F238E27FC236}">
                <a16:creationId xmlns:a16="http://schemas.microsoft.com/office/drawing/2014/main" id="{C41D93DE-EAE1-358C-C0AA-EFEA05876E0B}"/>
              </a:ext>
            </a:extLst>
          </p:cNvPr>
          <p:cNvGrpSpPr>
            <a:grpSpLocks/>
          </p:cNvGrpSpPr>
          <p:nvPr/>
        </p:nvGrpSpPr>
        <p:grpSpPr>
          <a:xfrm>
            <a:off x="253437" y="1033885"/>
            <a:ext cx="1856635" cy="5302097"/>
            <a:chOff x="1807907" y="1917205"/>
            <a:chExt cx="1554481" cy="2607276"/>
          </a:xfrm>
        </p:grpSpPr>
        <p:sp>
          <p:nvSpPr>
            <p:cNvPr id="33" name="Rectangle 32">
              <a:extLst>
                <a:ext uri="{FF2B5EF4-FFF2-40B4-BE49-F238E27FC236}">
                  <a16:creationId xmlns:a16="http://schemas.microsoft.com/office/drawing/2014/main" id="{7D6312C7-0965-776E-9788-242384E1ECFC}"/>
                </a:ext>
              </a:extLst>
            </p:cNvPr>
            <p:cNvSpPr>
              <a:spLocks/>
            </p:cNvSpPr>
            <p:nvPr/>
          </p:nvSpPr>
          <p:spPr>
            <a:xfrm>
              <a:off x="1807907" y="2110327"/>
              <a:ext cx="1554480" cy="241415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fr-FR" sz="1351"/>
            </a:p>
          </p:txBody>
        </p:sp>
        <p:sp>
          <p:nvSpPr>
            <p:cNvPr id="34" name="Rectangle 33">
              <a:extLst>
                <a:ext uri="{FF2B5EF4-FFF2-40B4-BE49-F238E27FC236}">
                  <a16:creationId xmlns:a16="http://schemas.microsoft.com/office/drawing/2014/main" id="{C043035B-7AAB-9486-A04F-88A84F2C535F}"/>
                </a:ext>
              </a:extLst>
            </p:cNvPr>
            <p:cNvSpPr>
              <a:spLocks/>
            </p:cNvSpPr>
            <p:nvPr/>
          </p:nvSpPr>
          <p:spPr>
            <a:xfrm>
              <a:off x="1808798" y="1917205"/>
              <a:ext cx="1553590" cy="182642"/>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fr-FR" sz="1200" b="1">
                  <a:solidFill>
                    <a:schemeClr val="bg1"/>
                  </a:solidFill>
                </a:rPr>
                <a:t>LE DIRECTEUR</a:t>
              </a:r>
            </a:p>
          </p:txBody>
        </p:sp>
      </p:grpSp>
      <p:sp>
        <p:nvSpPr>
          <p:cNvPr id="38" name="Rectangle 37">
            <a:extLst>
              <a:ext uri="{FF2B5EF4-FFF2-40B4-BE49-F238E27FC236}">
                <a16:creationId xmlns:a16="http://schemas.microsoft.com/office/drawing/2014/main" id="{26085686-A0BB-3D77-2DAC-D61C70FFC0D4}"/>
              </a:ext>
            </a:extLst>
          </p:cNvPr>
          <p:cNvSpPr/>
          <p:nvPr/>
        </p:nvSpPr>
        <p:spPr>
          <a:xfrm>
            <a:off x="2296526" y="3257669"/>
            <a:ext cx="1669023" cy="410828"/>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a:solidFill>
                  <a:schemeClr val="bg2">
                    <a:lumMod val="50000"/>
                  </a:schemeClr>
                </a:solidFill>
              </a:rPr>
              <a:t>Signe l’entretien professionnel</a:t>
            </a:r>
          </a:p>
        </p:txBody>
      </p:sp>
      <p:sp>
        <p:nvSpPr>
          <p:cNvPr id="39" name="Rectangle 38">
            <a:extLst>
              <a:ext uri="{FF2B5EF4-FFF2-40B4-BE49-F238E27FC236}">
                <a16:creationId xmlns:a16="http://schemas.microsoft.com/office/drawing/2014/main" id="{F0D7EDAE-BEDA-9B6C-D07F-4BCDEB956CE6}"/>
              </a:ext>
            </a:extLst>
          </p:cNvPr>
          <p:cNvSpPr/>
          <p:nvPr/>
        </p:nvSpPr>
        <p:spPr>
          <a:xfrm>
            <a:off x="347246" y="3257669"/>
            <a:ext cx="1669023" cy="410828"/>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a:solidFill>
                  <a:schemeClr val="bg2">
                    <a:lumMod val="50000"/>
                  </a:schemeClr>
                </a:solidFill>
              </a:rPr>
              <a:t>Signe l’entretien professionnel</a:t>
            </a:r>
          </a:p>
        </p:txBody>
      </p:sp>
      <p:cxnSp>
        <p:nvCxnSpPr>
          <p:cNvPr id="42" name="Connecteur droit avec flèche 41">
            <a:extLst>
              <a:ext uri="{FF2B5EF4-FFF2-40B4-BE49-F238E27FC236}">
                <a16:creationId xmlns:a16="http://schemas.microsoft.com/office/drawing/2014/main" id="{723B48B8-ED91-C6EA-90D7-AC02F6E41302}"/>
              </a:ext>
            </a:extLst>
          </p:cNvPr>
          <p:cNvCxnSpPr>
            <a:cxnSpLocks/>
            <a:stCxn id="27" idx="1"/>
            <a:endCxn id="38" idx="3"/>
          </p:cNvCxnSpPr>
          <p:nvPr/>
        </p:nvCxnSpPr>
        <p:spPr>
          <a:xfrm flipH="1" flipV="1">
            <a:off x="3965547" y="3463085"/>
            <a:ext cx="4500028" cy="772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6" name="Connecteur droit avec flèche 45">
            <a:extLst>
              <a:ext uri="{FF2B5EF4-FFF2-40B4-BE49-F238E27FC236}">
                <a16:creationId xmlns:a16="http://schemas.microsoft.com/office/drawing/2014/main" id="{D884DDE8-3437-C621-7DD8-24E88F2AC2FB}"/>
              </a:ext>
            </a:extLst>
          </p:cNvPr>
          <p:cNvCxnSpPr>
            <a:stCxn id="38" idx="1"/>
            <a:endCxn id="39" idx="3"/>
          </p:cNvCxnSpPr>
          <p:nvPr/>
        </p:nvCxnSpPr>
        <p:spPr>
          <a:xfrm flipH="1">
            <a:off x="2016265" y="3463083"/>
            <a:ext cx="280259"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pic>
        <p:nvPicPr>
          <p:cNvPr id="23" name="Graphique 22" descr="Adresse de courrier avec un remplissage uni">
            <a:extLst>
              <a:ext uri="{FF2B5EF4-FFF2-40B4-BE49-F238E27FC236}">
                <a16:creationId xmlns:a16="http://schemas.microsoft.com/office/drawing/2014/main" id="{516A922F-9ADE-A809-9C88-27BB0BE4569A}"/>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11621869" y="3485381"/>
            <a:ext cx="181753" cy="181753"/>
          </a:xfrm>
          <a:prstGeom prst="rect">
            <a:avLst/>
          </a:prstGeom>
        </p:spPr>
      </p:pic>
      <p:cxnSp>
        <p:nvCxnSpPr>
          <p:cNvPr id="50" name="Connecteur : en angle 49">
            <a:extLst>
              <a:ext uri="{FF2B5EF4-FFF2-40B4-BE49-F238E27FC236}">
                <a16:creationId xmlns:a16="http://schemas.microsoft.com/office/drawing/2014/main" id="{4651C908-230D-D816-6538-7785F971D1BB}"/>
              </a:ext>
            </a:extLst>
          </p:cNvPr>
          <p:cNvCxnSpPr>
            <a:cxnSpLocks/>
            <a:stCxn id="39" idx="2"/>
            <a:endCxn id="51" idx="1"/>
          </p:cNvCxnSpPr>
          <p:nvPr/>
        </p:nvCxnSpPr>
        <p:spPr>
          <a:xfrm rot="16200000" flipH="1">
            <a:off x="2552790" y="2297461"/>
            <a:ext cx="499871" cy="3241939"/>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sp>
        <p:nvSpPr>
          <p:cNvPr id="51" name="Rectangle 50">
            <a:extLst>
              <a:ext uri="{FF2B5EF4-FFF2-40B4-BE49-F238E27FC236}">
                <a16:creationId xmlns:a16="http://schemas.microsoft.com/office/drawing/2014/main" id="{4568CFC9-8B34-05CC-A4E8-41DFBF62595B}"/>
              </a:ext>
            </a:extLst>
          </p:cNvPr>
          <p:cNvSpPr/>
          <p:nvPr/>
        </p:nvSpPr>
        <p:spPr>
          <a:xfrm>
            <a:off x="4423694" y="4028413"/>
            <a:ext cx="3338047" cy="279907"/>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a:solidFill>
                  <a:schemeClr val="bg2">
                    <a:lumMod val="50000"/>
                  </a:schemeClr>
                </a:solidFill>
              </a:rPr>
              <a:t>Archive l’entretien dans le dossier de l’agent</a:t>
            </a:r>
          </a:p>
        </p:txBody>
      </p:sp>
      <p:pic>
        <p:nvPicPr>
          <p:cNvPr id="59" name="Graphique 58" descr="Boîte à archives avec un remplissage uni">
            <a:extLst>
              <a:ext uri="{FF2B5EF4-FFF2-40B4-BE49-F238E27FC236}">
                <a16:creationId xmlns:a16="http://schemas.microsoft.com/office/drawing/2014/main" id="{3E2C55C8-0442-F1C4-4D7A-9207A5A9B6DB}"/>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7531103" y="4200623"/>
            <a:ext cx="228639" cy="228639"/>
          </a:xfrm>
          <a:prstGeom prst="rect">
            <a:avLst/>
          </a:prstGeom>
        </p:spPr>
      </p:pic>
      <p:sp>
        <p:nvSpPr>
          <p:cNvPr id="31" name="Rectangle 30">
            <a:extLst>
              <a:ext uri="{FF2B5EF4-FFF2-40B4-BE49-F238E27FC236}">
                <a16:creationId xmlns:a16="http://schemas.microsoft.com/office/drawing/2014/main" id="{DC485C91-6502-08C8-0F17-629FB3A3CE1E}"/>
              </a:ext>
            </a:extLst>
          </p:cNvPr>
          <p:cNvSpPr/>
          <p:nvPr/>
        </p:nvSpPr>
        <p:spPr>
          <a:xfrm>
            <a:off x="4423694" y="4763441"/>
            <a:ext cx="3338047" cy="279907"/>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a:solidFill>
                  <a:schemeClr val="bg2">
                    <a:lumMod val="50000"/>
                  </a:schemeClr>
                </a:solidFill>
              </a:rPr>
              <a:t>Transmet l’entretien à l’agent</a:t>
            </a:r>
          </a:p>
        </p:txBody>
      </p:sp>
      <p:cxnSp>
        <p:nvCxnSpPr>
          <p:cNvPr id="37" name="Connecteur droit avec flèche 36">
            <a:extLst>
              <a:ext uri="{FF2B5EF4-FFF2-40B4-BE49-F238E27FC236}">
                <a16:creationId xmlns:a16="http://schemas.microsoft.com/office/drawing/2014/main" id="{0863892C-5AD6-E642-1EE0-1D3FC8E1D302}"/>
              </a:ext>
            </a:extLst>
          </p:cNvPr>
          <p:cNvCxnSpPr>
            <a:cxnSpLocks/>
            <a:stCxn id="31" idx="2"/>
            <a:endCxn id="72" idx="0"/>
          </p:cNvCxnSpPr>
          <p:nvPr/>
        </p:nvCxnSpPr>
        <p:spPr>
          <a:xfrm flipH="1">
            <a:off x="6092717" y="5043347"/>
            <a:ext cx="1" cy="48084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07666099"/>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544945C-D9B8-E203-5E71-73A077DA0950}"/>
            </a:ext>
          </a:extLst>
        </p:cNvPr>
        <p:cNvGrpSpPr/>
        <p:nvPr/>
      </p:nvGrpSpPr>
      <p:grpSpPr>
        <a:xfrm>
          <a:off x="0" y="0"/>
          <a:ext cx="0" cy="0"/>
          <a:chOff x="0" y="0"/>
          <a:chExt cx="0" cy="0"/>
        </a:xfrm>
      </p:grpSpPr>
      <p:sp>
        <p:nvSpPr>
          <p:cNvPr id="2" name="Titre 1">
            <a:extLst>
              <a:ext uri="{FF2B5EF4-FFF2-40B4-BE49-F238E27FC236}">
                <a16:creationId xmlns:a16="http://schemas.microsoft.com/office/drawing/2014/main" id="{5DD0C500-1589-25D0-D996-9337784F2034}"/>
              </a:ext>
            </a:extLst>
          </p:cNvPr>
          <p:cNvSpPr>
            <a:spLocks noGrp="1"/>
          </p:cNvSpPr>
          <p:nvPr>
            <p:ph type="title"/>
          </p:nvPr>
        </p:nvSpPr>
        <p:spPr/>
        <p:txBody>
          <a:bodyPr/>
          <a:lstStyle/>
          <a:p>
            <a:r>
              <a:rPr lang="fr-FR"/>
              <a:t>Demande de recrutement (enseignant - chercheur) – 1/2</a:t>
            </a:r>
          </a:p>
        </p:txBody>
      </p:sp>
      <p:grpSp>
        <p:nvGrpSpPr>
          <p:cNvPr id="4" name="Groupe 3">
            <a:extLst>
              <a:ext uri="{FF2B5EF4-FFF2-40B4-BE49-F238E27FC236}">
                <a16:creationId xmlns:a16="http://schemas.microsoft.com/office/drawing/2014/main" id="{1FE0D214-211F-2214-5D48-5103B8AF88A7}"/>
              </a:ext>
            </a:extLst>
          </p:cNvPr>
          <p:cNvGrpSpPr>
            <a:grpSpLocks/>
          </p:cNvGrpSpPr>
          <p:nvPr/>
        </p:nvGrpSpPr>
        <p:grpSpPr>
          <a:xfrm>
            <a:off x="8128431" y="1033883"/>
            <a:ext cx="3888000" cy="5423870"/>
            <a:chOff x="1808798" y="1917205"/>
            <a:chExt cx="1613979" cy="3116147"/>
          </a:xfrm>
        </p:grpSpPr>
        <p:sp>
          <p:nvSpPr>
            <p:cNvPr id="5" name="Rectangle 4">
              <a:extLst>
                <a:ext uri="{FF2B5EF4-FFF2-40B4-BE49-F238E27FC236}">
                  <a16:creationId xmlns:a16="http://schemas.microsoft.com/office/drawing/2014/main" id="{A7E85F09-A5EA-D148-28EA-37391B362F2D}"/>
                </a:ext>
              </a:extLst>
            </p:cNvPr>
            <p:cNvSpPr>
              <a:spLocks/>
            </p:cNvSpPr>
            <p:nvPr/>
          </p:nvSpPr>
          <p:spPr>
            <a:xfrm>
              <a:off x="1809482" y="2142838"/>
              <a:ext cx="1613295" cy="289051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fr-FR" sz="1351"/>
            </a:p>
          </p:txBody>
        </p:sp>
        <p:sp>
          <p:nvSpPr>
            <p:cNvPr id="6" name="Rectangle 5">
              <a:extLst>
                <a:ext uri="{FF2B5EF4-FFF2-40B4-BE49-F238E27FC236}">
                  <a16:creationId xmlns:a16="http://schemas.microsoft.com/office/drawing/2014/main" id="{71E19858-A440-A13E-AE7C-6BECE2601305}"/>
                </a:ext>
              </a:extLst>
            </p:cNvPr>
            <p:cNvSpPr>
              <a:spLocks/>
            </p:cNvSpPr>
            <p:nvPr/>
          </p:nvSpPr>
          <p:spPr>
            <a:xfrm>
              <a:off x="1808798" y="1917205"/>
              <a:ext cx="1613979" cy="21338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fr-FR" sz="1200" b="1">
                  <a:solidFill>
                    <a:schemeClr val="bg1"/>
                  </a:solidFill>
                </a:rPr>
                <a:t>CANDIDAT</a:t>
              </a:r>
            </a:p>
          </p:txBody>
        </p:sp>
      </p:grpSp>
      <p:grpSp>
        <p:nvGrpSpPr>
          <p:cNvPr id="7" name="Groupe 6">
            <a:extLst>
              <a:ext uri="{FF2B5EF4-FFF2-40B4-BE49-F238E27FC236}">
                <a16:creationId xmlns:a16="http://schemas.microsoft.com/office/drawing/2014/main" id="{422F185B-D48C-DE17-C36D-4F85B947585A}"/>
              </a:ext>
            </a:extLst>
          </p:cNvPr>
          <p:cNvGrpSpPr>
            <a:grpSpLocks/>
          </p:cNvGrpSpPr>
          <p:nvPr/>
        </p:nvGrpSpPr>
        <p:grpSpPr>
          <a:xfrm>
            <a:off x="171353" y="1033885"/>
            <a:ext cx="3888000" cy="5423870"/>
            <a:chOff x="1807907" y="1917205"/>
            <a:chExt cx="1554481" cy="2667157"/>
          </a:xfrm>
        </p:grpSpPr>
        <p:sp>
          <p:nvSpPr>
            <p:cNvPr id="8" name="Rectangle 7">
              <a:extLst>
                <a:ext uri="{FF2B5EF4-FFF2-40B4-BE49-F238E27FC236}">
                  <a16:creationId xmlns:a16="http://schemas.microsoft.com/office/drawing/2014/main" id="{DBDBB7DE-6C4E-531C-D863-AED81BAE1EDE}"/>
                </a:ext>
              </a:extLst>
            </p:cNvPr>
            <p:cNvSpPr>
              <a:spLocks/>
            </p:cNvSpPr>
            <p:nvPr/>
          </p:nvSpPr>
          <p:spPr>
            <a:xfrm>
              <a:off x="1807907" y="2110327"/>
              <a:ext cx="1554480" cy="247403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fr-FR" sz="1351"/>
            </a:p>
          </p:txBody>
        </p:sp>
        <p:sp>
          <p:nvSpPr>
            <p:cNvPr id="9" name="Rectangle 8">
              <a:extLst>
                <a:ext uri="{FF2B5EF4-FFF2-40B4-BE49-F238E27FC236}">
                  <a16:creationId xmlns:a16="http://schemas.microsoft.com/office/drawing/2014/main" id="{AD5A87A0-3CAB-205D-4334-6DEDB30B36E4}"/>
                </a:ext>
              </a:extLst>
            </p:cNvPr>
            <p:cNvSpPr>
              <a:spLocks/>
            </p:cNvSpPr>
            <p:nvPr/>
          </p:nvSpPr>
          <p:spPr>
            <a:xfrm>
              <a:off x="1808798" y="1917205"/>
              <a:ext cx="1553590" cy="18264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fr-FR" sz="1200" b="1">
                  <a:solidFill>
                    <a:schemeClr val="bg1"/>
                  </a:solidFill>
                </a:rPr>
                <a:t>DIRECTIONS (DIR/DEF/DS/UMR)</a:t>
              </a:r>
            </a:p>
          </p:txBody>
        </p:sp>
      </p:grpSp>
      <p:grpSp>
        <p:nvGrpSpPr>
          <p:cNvPr id="10" name="Groupe 9">
            <a:extLst>
              <a:ext uri="{FF2B5EF4-FFF2-40B4-BE49-F238E27FC236}">
                <a16:creationId xmlns:a16="http://schemas.microsoft.com/office/drawing/2014/main" id="{5018ABE8-C10F-203C-ABDB-6A578AA86508}"/>
              </a:ext>
            </a:extLst>
          </p:cNvPr>
          <p:cNvGrpSpPr>
            <a:grpSpLocks/>
          </p:cNvGrpSpPr>
          <p:nvPr/>
        </p:nvGrpSpPr>
        <p:grpSpPr>
          <a:xfrm>
            <a:off x="4152000" y="1033886"/>
            <a:ext cx="3888000" cy="5423867"/>
            <a:chOff x="1695385" y="1917205"/>
            <a:chExt cx="1673608" cy="2527551"/>
          </a:xfrm>
        </p:grpSpPr>
        <p:sp>
          <p:nvSpPr>
            <p:cNvPr id="11" name="Rectangle 10">
              <a:extLst>
                <a:ext uri="{FF2B5EF4-FFF2-40B4-BE49-F238E27FC236}">
                  <a16:creationId xmlns:a16="http://schemas.microsoft.com/office/drawing/2014/main" id="{F4263339-3A97-C88F-D764-254FF45FB400}"/>
                </a:ext>
              </a:extLst>
            </p:cNvPr>
            <p:cNvSpPr>
              <a:spLocks/>
            </p:cNvSpPr>
            <p:nvPr/>
          </p:nvSpPr>
          <p:spPr>
            <a:xfrm>
              <a:off x="1695385" y="2100218"/>
              <a:ext cx="1673608" cy="234453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fr-FR" sz="1351"/>
            </a:p>
          </p:txBody>
        </p:sp>
        <p:sp>
          <p:nvSpPr>
            <p:cNvPr id="12" name="Rectangle 11">
              <a:extLst>
                <a:ext uri="{FF2B5EF4-FFF2-40B4-BE49-F238E27FC236}">
                  <a16:creationId xmlns:a16="http://schemas.microsoft.com/office/drawing/2014/main" id="{E84ADF7F-2338-740B-2BEC-562F539868F3}"/>
                </a:ext>
              </a:extLst>
            </p:cNvPr>
            <p:cNvSpPr>
              <a:spLocks/>
            </p:cNvSpPr>
            <p:nvPr/>
          </p:nvSpPr>
          <p:spPr>
            <a:xfrm>
              <a:off x="1695385" y="1917205"/>
              <a:ext cx="1673608" cy="17308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fr-FR" sz="1200" b="1">
                  <a:solidFill>
                    <a:schemeClr val="bg1"/>
                  </a:solidFill>
                </a:rPr>
                <a:t>RH</a:t>
              </a:r>
            </a:p>
          </p:txBody>
        </p:sp>
      </p:grpSp>
      <p:sp>
        <p:nvSpPr>
          <p:cNvPr id="20" name="ZoneTexte 19">
            <a:extLst>
              <a:ext uri="{FF2B5EF4-FFF2-40B4-BE49-F238E27FC236}">
                <a16:creationId xmlns:a16="http://schemas.microsoft.com/office/drawing/2014/main" id="{4909E4E0-3737-F0BA-D9EF-28897F9FA99C}"/>
              </a:ext>
            </a:extLst>
          </p:cNvPr>
          <p:cNvSpPr txBox="1"/>
          <p:nvPr/>
        </p:nvSpPr>
        <p:spPr>
          <a:xfrm>
            <a:off x="848610" y="1484784"/>
            <a:ext cx="2533471" cy="454792"/>
          </a:xfrm>
          <a:prstGeom prst="roundRect">
            <a:avLst>
              <a:gd name="adj" fmla="val 50000"/>
            </a:avLst>
          </a:prstGeom>
          <a:solidFill>
            <a:srgbClr val="00A295"/>
          </a:solidFill>
          <a:ln>
            <a:solidFill>
              <a:schemeClr val="tx1"/>
            </a:solidFill>
          </a:ln>
        </p:spPr>
        <p:txBody>
          <a:bodyPr wrap="square" lIns="0" tIns="0" rIns="0" bIns="0" rtlCol="0" anchor="ctr">
            <a:spAutoFit/>
          </a:bodyPr>
          <a:lstStyle>
            <a:defPPr>
              <a:defRPr lang="fr-FR"/>
            </a:defPPr>
            <a:lvl1pPr algn="ctr">
              <a:defRPr sz="1051">
                <a:solidFill>
                  <a:schemeClr val="bg1"/>
                </a:solidFill>
                <a:latin typeface="+mj-lt"/>
              </a:defRPr>
            </a:lvl1pPr>
          </a:lstStyle>
          <a:p>
            <a:r>
              <a:rPr lang="fr-FR">
                <a:latin typeface="+mn-lt"/>
              </a:rPr>
              <a:t>Demande de recrutement validée en CODIR</a:t>
            </a:r>
          </a:p>
        </p:txBody>
      </p:sp>
      <p:sp>
        <p:nvSpPr>
          <p:cNvPr id="25" name="Rectangle 24">
            <a:extLst>
              <a:ext uri="{FF2B5EF4-FFF2-40B4-BE49-F238E27FC236}">
                <a16:creationId xmlns:a16="http://schemas.microsoft.com/office/drawing/2014/main" id="{149726E3-3DF2-B0B2-9EB7-90A54E48FF6F}"/>
              </a:ext>
            </a:extLst>
          </p:cNvPr>
          <p:cNvSpPr/>
          <p:nvPr/>
        </p:nvSpPr>
        <p:spPr>
          <a:xfrm>
            <a:off x="4425686" y="2077535"/>
            <a:ext cx="3338047" cy="506182"/>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fr-FR" sz="1200">
                <a:solidFill>
                  <a:schemeClr val="bg2">
                    <a:lumMod val="50000"/>
                  </a:schemeClr>
                </a:solidFill>
              </a:rPr>
              <a:t>Publie la fiche de poste sur une plateforme propre aux recrutements des enseignants-chercheurs (Galaxie)</a:t>
            </a:r>
          </a:p>
        </p:txBody>
      </p:sp>
      <p:cxnSp>
        <p:nvCxnSpPr>
          <p:cNvPr id="46" name="Connecteur droit avec flèche 45">
            <a:extLst>
              <a:ext uri="{FF2B5EF4-FFF2-40B4-BE49-F238E27FC236}">
                <a16:creationId xmlns:a16="http://schemas.microsoft.com/office/drawing/2014/main" id="{8CA87517-2DC2-9318-2192-AC3E1F74180F}"/>
              </a:ext>
            </a:extLst>
          </p:cNvPr>
          <p:cNvCxnSpPr>
            <a:cxnSpLocks/>
            <a:stCxn id="20" idx="3"/>
            <a:endCxn id="15" idx="1"/>
          </p:cNvCxnSpPr>
          <p:nvPr/>
        </p:nvCxnSpPr>
        <p:spPr>
          <a:xfrm>
            <a:off x="3382081" y="1712180"/>
            <a:ext cx="1043608" cy="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5" name="Rectangle 14">
            <a:extLst>
              <a:ext uri="{FF2B5EF4-FFF2-40B4-BE49-F238E27FC236}">
                <a16:creationId xmlns:a16="http://schemas.microsoft.com/office/drawing/2014/main" id="{C483DEBD-1A03-824F-66DB-2472391497D1}"/>
              </a:ext>
            </a:extLst>
          </p:cNvPr>
          <p:cNvSpPr/>
          <p:nvPr/>
        </p:nvSpPr>
        <p:spPr>
          <a:xfrm>
            <a:off x="4425689" y="1594438"/>
            <a:ext cx="3338047" cy="235487"/>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a:solidFill>
                  <a:schemeClr val="bg2">
                    <a:lumMod val="50000"/>
                  </a:schemeClr>
                </a:solidFill>
              </a:rPr>
              <a:t>Réception de l’accord par le DGS</a:t>
            </a:r>
          </a:p>
        </p:txBody>
      </p:sp>
      <p:sp>
        <p:nvSpPr>
          <p:cNvPr id="36" name="Rectangle 35">
            <a:extLst>
              <a:ext uri="{FF2B5EF4-FFF2-40B4-BE49-F238E27FC236}">
                <a16:creationId xmlns:a16="http://schemas.microsoft.com/office/drawing/2014/main" id="{D990DC95-23C8-558C-6BEF-24054AD8D6DF}"/>
              </a:ext>
            </a:extLst>
          </p:cNvPr>
          <p:cNvSpPr/>
          <p:nvPr/>
        </p:nvSpPr>
        <p:spPr>
          <a:xfrm>
            <a:off x="4425689" y="2657726"/>
            <a:ext cx="3338047" cy="235487"/>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a:solidFill>
                  <a:schemeClr val="bg2">
                    <a:lumMod val="50000"/>
                  </a:schemeClr>
                </a:solidFill>
              </a:rPr>
              <a:t>Etudie la recevabilité administrative des candidats</a:t>
            </a:r>
          </a:p>
        </p:txBody>
      </p:sp>
      <p:sp>
        <p:nvSpPr>
          <p:cNvPr id="52" name="Rectangle 51">
            <a:extLst>
              <a:ext uri="{FF2B5EF4-FFF2-40B4-BE49-F238E27FC236}">
                <a16:creationId xmlns:a16="http://schemas.microsoft.com/office/drawing/2014/main" id="{2C9962B4-101E-FC91-17B0-D1D09E1C65C2}"/>
              </a:ext>
            </a:extLst>
          </p:cNvPr>
          <p:cNvSpPr/>
          <p:nvPr/>
        </p:nvSpPr>
        <p:spPr>
          <a:xfrm>
            <a:off x="4425686" y="3061781"/>
            <a:ext cx="3338047" cy="335887"/>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fr-FR" sz="1200">
                <a:solidFill>
                  <a:schemeClr val="bg2">
                    <a:lumMod val="50000"/>
                  </a:schemeClr>
                </a:solidFill>
              </a:rPr>
              <a:t>Télécharge les dossiers et les transmets au Président du Comité</a:t>
            </a:r>
          </a:p>
        </p:txBody>
      </p:sp>
      <p:sp>
        <p:nvSpPr>
          <p:cNvPr id="60" name="Rectangle 59">
            <a:extLst>
              <a:ext uri="{FF2B5EF4-FFF2-40B4-BE49-F238E27FC236}">
                <a16:creationId xmlns:a16="http://schemas.microsoft.com/office/drawing/2014/main" id="{B4EC1C90-4398-DE99-78BE-297804C7BEC1}"/>
              </a:ext>
            </a:extLst>
          </p:cNvPr>
          <p:cNvSpPr/>
          <p:nvPr/>
        </p:nvSpPr>
        <p:spPr>
          <a:xfrm>
            <a:off x="446323" y="2104688"/>
            <a:ext cx="3338047" cy="451876"/>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a:solidFill>
                  <a:schemeClr val="bg2">
                    <a:lumMod val="50000"/>
                  </a:schemeClr>
                </a:solidFill>
              </a:rPr>
              <a:t>Etablit la fiche de poste en partant du modèle mis à disposition</a:t>
            </a:r>
          </a:p>
        </p:txBody>
      </p:sp>
      <p:cxnSp>
        <p:nvCxnSpPr>
          <p:cNvPr id="62" name="Connecteur : en angle 61">
            <a:extLst>
              <a:ext uri="{FF2B5EF4-FFF2-40B4-BE49-F238E27FC236}">
                <a16:creationId xmlns:a16="http://schemas.microsoft.com/office/drawing/2014/main" id="{2D4D69DA-86C5-BEE8-9472-A7B47383EF6E}"/>
              </a:ext>
            </a:extLst>
          </p:cNvPr>
          <p:cNvCxnSpPr>
            <a:cxnSpLocks/>
            <a:stCxn id="15" idx="2"/>
            <a:endCxn id="60" idx="0"/>
          </p:cNvCxnSpPr>
          <p:nvPr/>
        </p:nvCxnSpPr>
        <p:spPr>
          <a:xfrm rot="5400000">
            <a:off x="3967649" y="-22377"/>
            <a:ext cx="274763" cy="3979366"/>
          </a:xfrm>
          <a:prstGeom prst="bentConnector3">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66" name="Connecteur droit avec flèche 65">
            <a:extLst>
              <a:ext uri="{FF2B5EF4-FFF2-40B4-BE49-F238E27FC236}">
                <a16:creationId xmlns:a16="http://schemas.microsoft.com/office/drawing/2014/main" id="{593F0038-320A-0DCB-2067-7479D1268E06}"/>
              </a:ext>
            </a:extLst>
          </p:cNvPr>
          <p:cNvCxnSpPr>
            <a:cxnSpLocks/>
            <a:stCxn id="60" idx="3"/>
            <a:endCxn id="25" idx="1"/>
          </p:cNvCxnSpPr>
          <p:nvPr/>
        </p:nvCxnSpPr>
        <p:spPr>
          <a:xfrm>
            <a:off x="3784370" y="2330626"/>
            <a:ext cx="641316"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72" name="Connecteur droit avec flèche 71">
            <a:extLst>
              <a:ext uri="{FF2B5EF4-FFF2-40B4-BE49-F238E27FC236}">
                <a16:creationId xmlns:a16="http://schemas.microsoft.com/office/drawing/2014/main" id="{882F4BCB-ECC4-AC27-B875-1DE8667DD98B}"/>
              </a:ext>
            </a:extLst>
          </p:cNvPr>
          <p:cNvCxnSpPr>
            <a:cxnSpLocks/>
            <a:stCxn id="36" idx="2"/>
            <a:endCxn id="52" idx="0"/>
          </p:cNvCxnSpPr>
          <p:nvPr/>
        </p:nvCxnSpPr>
        <p:spPr>
          <a:xfrm flipH="1">
            <a:off x="6094709" y="2893212"/>
            <a:ext cx="3" cy="16856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6" name="Espace réservé du contenu 2">
            <a:extLst>
              <a:ext uri="{FF2B5EF4-FFF2-40B4-BE49-F238E27FC236}">
                <a16:creationId xmlns:a16="http://schemas.microsoft.com/office/drawing/2014/main" id="{2F246C08-0796-0B3D-6DE8-A75DC41280CE}"/>
              </a:ext>
            </a:extLst>
          </p:cNvPr>
          <p:cNvSpPr>
            <a:spLocks noGrp="1"/>
          </p:cNvSpPr>
          <p:nvPr>
            <p:ph sz="quarter" idx="10"/>
          </p:nvPr>
        </p:nvSpPr>
        <p:spPr>
          <a:xfrm>
            <a:off x="310817" y="118621"/>
            <a:ext cx="6070601" cy="216000"/>
          </a:xfrm>
        </p:spPr>
        <p:txBody>
          <a:bodyPr/>
          <a:lstStyle/>
          <a:p>
            <a:r>
              <a:rPr lang="fr-FR"/>
              <a:t>Ressources Humaines</a:t>
            </a:r>
          </a:p>
        </p:txBody>
      </p:sp>
      <p:sp>
        <p:nvSpPr>
          <p:cNvPr id="24" name="Rectangle 23">
            <a:extLst>
              <a:ext uri="{FF2B5EF4-FFF2-40B4-BE49-F238E27FC236}">
                <a16:creationId xmlns:a16="http://schemas.microsoft.com/office/drawing/2014/main" id="{DD918542-939D-EC11-DEEE-5B7217A8FE34}"/>
              </a:ext>
            </a:extLst>
          </p:cNvPr>
          <p:cNvSpPr/>
          <p:nvPr/>
        </p:nvSpPr>
        <p:spPr>
          <a:xfrm>
            <a:off x="8403409" y="2212883"/>
            <a:ext cx="3338047" cy="235487"/>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a:solidFill>
                  <a:schemeClr val="bg2">
                    <a:lumMod val="50000"/>
                  </a:schemeClr>
                </a:solidFill>
              </a:rPr>
              <a:t>Candidate</a:t>
            </a:r>
          </a:p>
        </p:txBody>
      </p:sp>
      <p:cxnSp>
        <p:nvCxnSpPr>
          <p:cNvPr id="27" name="Connecteur droit avec flèche 26">
            <a:extLst>
              <a:ext uri="{FF2B5EF4-FFF2-40B4-BE49-F238E27FC236}">
                <a16:creationId xmlns:a16="http://schemas.microsoft.com/office/drawing/2014/main" id="{03C17EC6-B360-0A84-7BED-29E021423E08}"/>
              </a:ext>
            </a:extLst>
          </p:cNvPr>
          <p:cNvCxnSpPr>
            <a:cxnSpLocks/>
            <a:stCxn id="25" idx="3"/>
            <a:endCxn id="24" idx="1"/>
          </p:cNvCxnSpPr>
          <p:nvPr/>
        </p:nvCxnSpPr>
        <p:spPr>
          <a:xfrm>
            <a:off x="7763733" y="2330626"/>
            <a:ext cx="639676" cy="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9" name="Connecteur : en angle 28">
            <a:extLst>
              <a:ext uri="{FF2B5EF4-FFF2-40B4-BE49-F238E27FC236}">
                <a16:creationId xmlns:a16="http://schemas.microsoft.com/office/drawing/2014/main" id="{D054F731-0362-D2A3-95CD-9BE2AA036655}"/>
              </a:ext>
            </a:extLst>
          </p:cNvPr>
          <p:cNvCxnSpPr>
            <a:stCxn id="24" idx="2"/>
            <a:endCxn id="36" idx="3"/>
          </p:cNvCxnSpPr>
          <p:nvPr/>
        </p:nvCxnSpPr>
        <p:spPr>
          <a:xfrm rot="5400000">
            <a:off x="8754535" y="1457572"/>
            <a:ext cx="327100" cy="2308697"/>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sp>
        <p:nvSpPr>
          <p:cNvPr id="17" name="Rectangle : coins arrondis 16">
            <a:extLst>
              <a:ext uri="{FF2B5EF4-FFF2-40B4-BE49-F238E27FC236}">
                <a16:creationId xmlns:a16="http://schemas.microsoft.com/office/drawing/2014/main" id="{440F685A-F870-F442-3041-FB6EA89DB08C}"/>
              </a:ext>
            </a:extLst>
          </p:cNvPr>
          <p:cNvSpPr/>
          <p:nvPr/>
        </p:nvSpPr>
        <p:spPr>
          <a:xfrm>
            <a:off x="7247235" y="3246066"/>
            <a:ext cx="487068" cy="258511"/>
          </a:xfrm>
          <a:prstGeom prst="roundRect">
            <a:avLst/>
          </a:prstGeom>
          <a:solidFill>
            <a:schemeClr val="bg1"/>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fr-FR" sz="900" b="1">
                <a:solidFill>
                  <a:schemeClr val="bg2">
                    <a:lumMod val="50000"/>
                  </a:schemeClr>
                </a:solidFill>
              </a:rPr>
              <a:t>Drive partagé</a:t>
            </a:r>
          </a:p>
        </p:txBody>
      </p:sp>
      <p:cxnSp>
        <p:nvCxnSpPr>
          <p:cNvPr id="34" name="Connecteur droit avec flèche 33">
            <a:extLst>
              <a:ext uri="{FF2B5EF4-FFF2-40B4-BE49-F238E27FC236}">
                <a16:creationId xmlns:a16="http://schemas.microsoft.com/office/drawing/2014/main" id="{F287D861-0B87-AE85-ABE5-ED237D71F02C}"/>
              </a:ext>
            </a:extLst>
          </p:cNvPr>
          <p:cNvCxnSpPr>
            <a:cxnSpLocks/>
            <a:stCxn id="52" idx="2"/>
            <a:endCxn id="28" idx="0"/>
          </p:cNvCxnSpPr>
          <p:nvPr/>
        </p:nvCxnSpPr>
        <p:spPr>
          <a:xfrm>
            <a:off x="6094708" y="3397667"/>
            <a:ext cx="0" cy="17837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8" name="Rectangle 27">
            <a:extLst>
              <a:ext uri="{FF2B5EF4-FFF2-40B4-BE49-F238E27FC236}">
                <a16:creationId xmlns:a16="http://schemas.microsoft.com/office/drawing/2014/main" id="{7A45AB75-FB1D-2117-D789-4DD1184B517A}"/>
              </a:ext>
            </a:extLst>
          </p:cNvPr>
          <p:cNvSpPr/>
          <p:nvPr/>
        </p:nvSpPr>
        <p:spPr>
          <a:xfrm>
            <a:off x="4425686" y="3576042"/>
            <a:ext cx="3338047" cy="335887"/>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fr-FR" sz="1200">
                <a:solidFill>
                  <a:schemeClr val="bg2">
                    <a:lumMod val="50000"/>
                  </a:schemeClr>
                </a:solidFill>
              </a:rPr>
              <a:t>Planifie l’examen des dossiers, les dates d’audition et réserve les salles</a:t>
            </a:r>
          </a:p>
        </p:txBody>
      </p:sp>
      <p:cxnSp>
        <p:nvCxnSpPr>
          <p:cNvPr id="32" name="Connecteur droit avec flèche 31">
            <a:extLst>
              <a:ext uri="{FF2B5EF4-FFF2-40B4-BE49-F238E27FC236}">
                <a16:creationId xmlns:a16="http://schemas.microsoft.com/office/drawing/2014/main" id="{99348C66-8B37-580B-BF9D-6DEFA42B832F}"/>
              </a:ext>
            </a:extLst>
          </p:cNvPr>
          <p:cNvCxnSpPr>
            <a:cxnSpLocks/>
            <a:stCxn id="28" idx="2"/>
            <a:endCxn id="3" idx="0"/>
          </p:cNvCxnSpPr>
          <p:nvPr/>
        </p:nvCxnSpPr>
        <p:spPr>
          <a:xfrm>
            <a:off x="6094710" y="3911929"/>
            <a:ext cx="0" cy="16514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3" name="Rectangle 2">
            <a:extLst>
              <a:ext uri="{FF2B5EF4-FFF2-40B4-BE49-F238E27FC236}">
                <a16:creationId xmlns:a16="http://schemas.microsoft.com/office/drawing/2014/main" id="{45158F3C-1189-1C7C-EAC3-DD08F794A4E2}"/>
              </a:ext>
            </a:extLst>
          </p:cNvPr>
          <p:cNvSpPr/>
          <p:nvPr/>
        </p:nvSpPr>
        <p:spPr>
          <a:xfrm>
            <a:off x="4425686" y="4077072"/>
            <a:ext cx="3338047" cy="538261"/>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fr-FR" sz="1200">
                <a:solidFill>
                  <a:schemeClr val="bg2">
                    <a:lumMod val="50000"/>
                  </a:schemeClr>
                </a:solidFill>
              </a:rPr>
              <a:t>Envoie aux membres du jury la liste d’émargement, le Procès-verbal (PV), le formulaire d’avis (un par candidat) pour l’examen des candidatures</a:t>
            </a:r>
          </a:p>
        </p:txBody>
      </p:sp>
      <p:sp>
        <p:nvSpPr>
          <p:cNvPr id="26" name="Organigramme : Décision 25">
            <a:extLst>
              <a:ext uri="{FF2B5EF4-FFF2-40B4-BE49-F238E27FC236}">
                <a16:creationId xmlns:a16="http://schemas.microsoft.com/office/drawing/2014/main" id="{8E0C5E48-4632-B2EE-D0FC-2E56FBB6DE5B}"/>
              </a:ext>
            </a:extLst>
          </p:cNvPr>
          <p:cNvSpPr/>
          <p:nvPr/>
        </p:nvSpPr>
        <p:spPr>
          <a:xfrm>
            <a:off x="5045758" y="4841097"/>
            <a:ext cx="2097903" cy="443467"/>
          </a:xfrm>
          <a:prstGeom prst="flowChartDecision">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a:solidFill>
                  <a:schemeClr val="bg2">
                    <a:lumMod val="50000"/>
                  </a:schemeClr>
                </a:solidFill>
              </a:rPr>
              <a:t>Candidat sélectionné ?</a:t>
            </a:r>
          </a:p>
        </p:txBody>
      </p:sp>
      <p:sp>
        <p:nvSpPr>
          <p:cNvPr id="30" name="Rectangle 29">
            <a:extLst>
              <a:ext uri="{FF2B5EF4-FFF2-40B4-BE49-F238E27FC236}">
                <a16:creationId xmlns:a16="http://schemas.microsoft.com/office/drawing/2014/main" id="{45B78C61-52DD-F279-86D5-13B0F9FBF02B}"/>
              </a:ext>
            </a:extLst>
          </p:cNvPr>
          <p:cNvSpPr/>
          <p:nvPr/>
        </p:nvSpPr>
        <p:spPr>
          <a:xfrm>
            <a:off x="4250803" y="5372829"/>
            <a:ext cx="1589908" cy="398208"/>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a:solidFill>
                  <a:schemeClr val="bg2">
                    <a:lumMod val="50000"/>
                  </a:schemeClr>
                </a:solidFill>
              </a:rPr>
              <a:t>Envoie la convocation à un entretien</a:t>
            </a:r>
          </a:p>
        </p:txBody>
      </p:sp>
      <p:sp>
        <p:nvSpPr>
          <p:cNvPr id="31" name="Rectangle 30">
            <a:extLst>
              <a:ext uri="{FF2B5EF4-FFF2-40B4-BE49-F238E27FC236}">
                <a16:creationId xmlns:a16="http://schemas.microsoft.com/office/drawing/2014/main" id="{6A6886AA-5D5B-8144-FD5A-E2A6CD00B436}"/>
              </a:ext>
            </a:extLst>
          </p:cNvPr>
          <p:cNvSpPr/>
          <p:nvPr/>
        </p:nvSpPr>
        <p:spPr>
          <a:xfrm>
            <a:off x="6469096" y="5374771"/>
            <a:ext cx="1349125" cy="398208"/>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a:solidFill>
                  <a:schemeClr val="bg2">
                    <a:lumMod val="50000"/>
                  </a:schemeClr>
                </a:solidFill>
              </a:rPr>
              <a:t>Envoie un mail de refus</a:t>
            </a:r>
          </a:p>
        </p:txBody>
      </p:sp>
      <p:cxnSp>
        <p:nvCxnSpPr>
          <p:cNvPr id="33" name="Connecteur droit avec flèche 32">
            <a:extLst>
              <a:ext uri="{FF2B5EF4-FFF2-40B4-BE49-F238E27FC236}">
                <a16:creationId xmlns:a16="http://schemas.microsoft.com/office/drawing/2014/main" id="{BA2206FB-0BCC-7029-354F-5821EF09098F}"/>
              </a:ext>
            </a:extLst>
          </p:cNvPr>
          <p:cNvCxnSpPr>
            <a:cxnSpLocks/>
            <a:stCxn id="26" idx="1"/>
            <a:endCxn id="30" idx="0"/>
          </p:cNvCxnSpPr>
          <p:nvPr/>
        </p:nvCxnSpPr>
        <p:spPr>
          <a:xfrm>
            <a:off x="5045756" y="5062830"/>
            <a:ext cx="0" cy="30999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5" name="Connecteur droit avec flèche 34">
            <a:extLst>
              <a:ext uri="{FF2B5EF4-FFF2-40B4-BE49-F238E27FC236}">
                <a16:creationId xmlns:a16="http://schemas.microsoft.com/office/drawing/2014/main" id="{92013E9A-D264-D458-2D40-13930FC46044}"/>
              </a:ext>
            </a:extLst>
          </p:cNvPr>
          <p:cNvCxnSpPr>
            <a:stCxn id="26" idx="3"/>
            <a:endCxn id="31" idx="0"/>
          </p:cNvCxnSpPr>
          <p:nvPr/>
        </p:nvCxnSpPr>
        <p:spPr>
          <a:xfrm>
            <a:off x="7143659" y="5062831"/>
            <a:ext cx="0" cy="31194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38" name="Ellipse 37">
            <a:extLst>
              <a:ext uri="{FF2B5EF4-FFF2-40B4-BE49-F238E27FC236}">
                <a16:creationId xmlns:a16="http://schemas.microsoft.com/office/drawing/2014/main" id="{245ABE64-FE8D-6BD8-C78B-609D02F6EC42}"/>
              </a:ext>
            </a:extLst>
          </p:cNvPr>
          <p:cNvSpPr/>
          <p:nvPr/>
        </p:nvSpPr>
        <p:spPr>
          <a:xfrm>
            <a:off x="7031347" y="6044003"/>
            <a:ext cx="224620" cy="224620"/>
          </a:xfrm>
          <a:prstGeom prst="ellipse">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200">
              <a:solidFill>
                <a:schemeClr val="bg2">
                  <a:lumMod val="50000"/>
                </a:schemeClr>
              </a:solidFill>
            </a:endParaRPr>
          </a:p>
        </p:txBody>
      </p:sp>
      <p:cxnSp>
        <p:nvCxnSpPr>
          <p:cNvPr id="39" name="Connecteur droit avec flèche 38">
            <a:extLst>
              <a:ext uri="{FF2B5EF4-FFF2-40B4-BE49-F238E27FC236}">
                <a16:creationId xmlns:a16="http://schemas.microsoft.com/office/drawing/2014/main" id="{D22957BA-6BAF-0928-3ED5-C522DE834107}"/>
              </a:ext>
            </a:extLst>
          </p:cNvPr>
          <p:cNvCxnSpPr>
            <a:cxnSpLocks/>
            <a:stCxn id="31" idx="2"/>
            <a:endCxn id="38" idx="0"/>
          </p:cNvCxnSpPr>
          <p:nvPr/>
        </p:nvCxnSpPr>
        <p:spPr>
          <a:xfrm flipH="1">
            <a:off x="7143661" y="5772979"/>
            <a:ext cx="1" cy="27102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pic>
        <p:nvPicPr>
          <p:cNvPr id="40" name="Graphique 39" descr="Adresse de courrier avec un remplissage uni">
            <a:extLst>
              <a:ext uri="{FF2B5EF4-FFF2-40B4-BE49-F238E27FC236}">
                <a16:creationId xmlns:a16="http://schemas.microsoft.com/office/drawing/2014/main" id="{665DD77F-8C68-506C-47DD-324F25FB4D99}"/>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5658966" y="5652241"/>
            <a:ext cx="181753" cy="181753"/>
          </a:xfrm>
          <a:prstGeom prst="rect">
            <a:avLst/>
          </a:prstGeom>
        </p:spPr>
      </p:pic>
      <p:pic>
        <p:nvPicPr>
          <p:cNvPr id="41" name="Graphique 40" descr="Adresse de courrier avec un remplissage uni">
            <a:extLst>
              <a:ext uri="{FF2B5EF4-FFF2-40B4-BE49-F238E27FC236}">
                <a16:creationId xmlns:a16="http://schemas.microsoft.com/office/drawing/2014/main" id="{D5585C87-45BC-9964-D91A-929B028978B0}"/>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7636477" y="5665514"/>
            <a:ext cx="181753" cy="181753"/>
          </a:xfrm>
          <a:prstGeom prst="rect">
            <a:avLst/>
          </a:prstGeom>
        </p:spPr>
      </p:pic>
      <p:sp>
        <p:nvSpPr>
          <p:cNvPr id="43" name="ZoneTexte 42">
            <a:extLst>
              <a:ext uri="{FF2B5EF4-FFF2-40B4-BE49-F238E27FC236}">
                <a16:creationId xmlns:a16="http://schemas.microsoft.com/office/drawing/2014/main" id="{4D193E63-EEE2-877E-4FA5-D17151FE40A6}"/>
              </a:ext>
            </a:extLst>
          </p:cNvPr>
          <p:cNvSpPr txBox="1"/>
          <p:nvPr/>
        </p:nvSpPr>
        <p:spPr>
          <a:xfrm>
            <a:off x="7141047" y="5062832"/>
            <a:ext cx="307571" cy="276999"/>
          </a:xfrm>
          <a:prstGeom prst="rect">
            <a:avLst/>
          </a:prstGeom>
          <a:noFill/>
        </p:spPr>
        <p:txBody>
          <a:bodyPr wrap="square" lIns="0" rIns="0" rtlCol="0">
            <a:spAutoFit/>
          </a:bodyPr>
          <a:lstStyle/>
          <a:p>
            <a:pPr algn="ctr"/>
            <a:r>
              <a:rPr lang="fr-FR" sz="1200">
                <a:solidFill>
                  <a:schemeClr val="bg2">
                    <a:lumMod val="50000"/>
                  </a:schemeClr>
                </a:solidFill>
              </a:rPr>
              <a:t>Non</a:t>
            </a:r>
          </a:p>
        </p:txBody>
      </p:sp>
      <p:sp>
        <p:nvSpPr>
          <p:cNvPr id="48" name="ZoneTexte 47">
            <a:extLst>
              <a:ext uri="{FF2B5EF4-FFF2-40B4-BE49-F238E27FC236}">
                <a16:creationId xmlns:a16="http://schemas.microsoft.com/office/drawing/2014/main" id="{A6F2685D-14DC-CC1E-F9E7-1066CD17DA4D}"/>
              </a:ext>
            </a:extLst>
          </p:cNvPr>
          <p:cNvSpPr txBox="1"/>
          <p:nvPr/>
        </p:nvSpPr>
        <p:spPr>
          <a:xfrm>
            <a:off x="4733915" y="5025395"/>
            <a:ext cx="307571" cy="276999"/>
          </a:xfrm>
          <a:prstGeom prst="rect">
            <a:avLst/>
          </a:prstGeom>
          <a:noFill/>
        </p:spPr>
        <p:txBody>
          <a:bodyPr wrap="square" lIns="0" rIns="0" rtlCol="0">
            <a:spAutoFit/>
          </a:bodyPr>
          <a:lstStyle/>
          <a:p>
            <a:pPr algn="ctr"/>
            <a:r>
              <a:rPr lang="fr-FR" sz="1200">
                <a:solidFill>
                  <a:schemeClr val="bg2">
                    <a:lumMod val="50000"/>
                  </a:schemeClr>
                </a:solidFill>
              </a:rPr>
              <a:t>Oui</a:t>
            </a:r>
          </a:p>
        </p:txBody>
      </p:sp>
      <p:cxnSp>
        <p:nvCxnSpPr>
          <p:cNvPr id="51" name="Connecteur droit avec flèche 50">
            <a:extLst>
              <a:ext uri="{FF2B5EF4-FFF2-40B4-BE49-F238E27FC236}">
                <a16:creationId xmlns:a16="http://schemas.microsoft.com/office/drawing/2014/main" id="{F35A5428-63A8-0E87-D9DE-DB51AF1F4CCE}"/>
              </a:ext>
            </a:extLst>
          </p:cNvPr>
          <p:cNvCxnSpPr>
            <a:stCxn id="3" idx="2"/>
            <a:endCxn id="26" idx="0"/>
          </p:cNvCxnSpPr>
          <p:nvPr/>
        </p:nvCxnSpPr>
        <p:spPr>
          <a:xfrm flipH="1">
            <a:off x="6094709" y="4615331"/>
            <a:ext cx="1" cy="22576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73" name="Connecteur droit avec flèche 72">
            <a:extLst>
              <a:ext uri="{FF2B5EF4-FFF2-40B4-BE49-F238E27FC236}">
                <a16:creationId xmlns:a16="http://schemas.microsoft.com/office/drawing/2014/main" id="{D78386B7-E8BD-0934-8E96-FF85DA091417}"/>
              </a:ext>
            </a:extLst>
          </p:cNvPr>
          <p:cNvCxnSpPr>
            <a:cxnSpLocks/>
            <a:stCxn id="30" idx="2"/>
            <a:endCxn id="74" idx="0"/>
          </p:cNvCxnSpPr>
          <p:nvPr/>
        </p:nvCxnSpPr>
        <p:spPr>
          <a:xfrm flipH="1">
            <a:off x="5041485" y="5771037"/>
            <a:ext cx="4272" cy="22505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74" name="ZoneTexte 73">
            <a:extLst>
              <a:ext uri="{FF2B5EF4-FFF2-40B4-BE49-F238E27FC236}">
                <a16:creationId xmlns:a16="http://schemas.microsoft.com/office/drawing/2014/main" id="{D00E6FDE-A70B-4F73-7B91-C67FC98EA6FC}"/>
              </a:ext>
            </a:extLst>
          </p:cNvPr>
          <p:cNvSpPr txBox="1"/>
          <p:nvPr/>
        </p:nvSpPr>
        <p:spPr>
          <a:xfrm>
            <a:off x="4625427" y="5996089"/>
            <a:ext cx="832115" cy="461665"/>
          </a:xfrm>
          <a:prstGeom prst="rect">
            <a:avLst/>
          </a:prstGeom>
          <a:noFill/>
        </p:spPr>
        <p:txBody>
          <a:bodyPr wrap="square" lIns="0" rIns="0" rtlCol="0">
            <a:spAutoFit/>
          </a:bodyPr>
          <a:lstStyle/>
          <a:p>
            <a:pPr algn="ctr"/>
            <a:r>
              <a:rPr lang="fr-FR" sz="1200">
                <a:solidFill>
                  <a:schemeClr val="bg2">
                    <a:lumMod val="50000"/>
                  </a:schemeClr>
                </a:solidFill>
              </a:rPr>
              <a:t>Cf. suite du processus</a:t>
            </a:r>
          </a:p>
        </p:txBody>
      </p:sp>
    </p:spTree>
    <p:extLst>
      <p:ext uri="{BB962C8B-B14F-4D97-AF65-F5344CB8AC3E}">
        <p14:creationId xmlns:p14="http://schemas.microsoft.com/office/powerpoint/2010/main" val="2345641265"/>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B477C87-27EE-5F92-2AD5-5250AFD38C3A}"/>
            </a:ext>
          </a:extLst>
        </p:cNvPr>
        <p:cNvGrpSpPr/>
        <p:nvPr/>
      </p:nvGrpSpPr>
      <p:grpSpPr>
        <a:xfrm>
          <a:off x="0" y="0"/>
          <a:ext cx="0" cy="0"/>
          <a:chOff x="0" y="0"/>
          <a:chExt cx="0" cy="0"/>
        </a:xfrm>
      </p:grpSpPr>
      <p:sp>
        <p:nvSpPr>
          <p:cNvPr id="2" name="Titre 1">
            <a:extLst>
              <a:ext uri="{FF2B5EF4-FFF2-40B4-BE49-F238E27FC236}">
                <a16:creationId xmlns:a16="http://schemas.microsoft.com/office/drawing/2014/main" id="{26D0169F-C50C-EF03-6065-2561E7360CD3}"/>
              </a:ext>
            </a:extLst>
          </p:cNvPr>
          <p:cNvSpPr>
            <a:spLocks noGrp="1"/>
          </p:cNvSpPr>
          <p:nvPr>
            <p:ph type="title"/>
          </p:nvPr>
        </p:nvSpPr>
        <p:spPr/>
        <p:txBody>
          <a:bodyPr/>
          <a:lstStyle/>
          <a:p>
            <a:r>
              <a:rPr lang="fr-FR"/>
              <a:t>Demande de recrutement (enseignant - chercheur) – 2/2</a:t>
            </a:r>
          </a:p>
        </p:txBody>
      </p:sp>
      <p:grpSp>
        <p:nvGrpSpPr>
          <p:cNvPr id="4" name="Groupe 3">
            <a:extLst>
              <a:ext uri="{FF2B5EF4-FFF2-40B4-BE49-F238E27FC236}">
                <a16:creationId xmlns:a16="http://schemas.microsoft.com/office/drawing/2014/main" id="{16870D53-271A-8710-E133-63FAD4B2E99D}"/>
              </a:ext>
            </a:extLst>
          </p:cNvPr>
          <p:cNvGrpSpPr>
            <a:grpSpLocks/>
          </p:cNvGrpSpPr>
          <p:nvPr/>
        </p:nvGrpSpPr>
        <p:grpSpPr>
          <a:xfrm>
            <a:off x="8128431" y="1052736"/>
            <a:ext cx="3888000" cy="5302096"/>
            <a:chOff x="1808798" y="1917205"/>
            <a:chExt cx="1613979" cy="3046185"/>
          </a:xfrm>
        </p:grpSpPr>
        <p:sp>
          <p:nvSpPr>
            <p:cNvPr id="5" name="Rectangle 4">
              <a:extLst>
                <a:ext uri="{FF2B5EF4-FFF2-40B4-BE49-F238E27FC236}">
                  <a16:creationId xmlns:a16="http://schemas.microsoft.com/office/drawing/2014/main" id="{E12E6EDF-A4DF-68B8-B607-C7784A9286FF}"/>
                </a:ext>
              </a:extLst>
            </p:cNvPr>
            <p:cNvSpPr>
              <a:spLocks/>
            </p:cNvSpPr>
            <p:nvPr/>
          </p:nvSpPr>
          <p:spPr>
            <a:xfrm>
              <a:off x="1809482" y="2142838"/>
              <a:ext cx="1613295" cy="282055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fr-FR" sz="1351"/>
            </a:p>
          </p:txBody>
        </p:sp>
        <p:sp>
          <p:nvSpPr>
            <p:cNvPr id="6" name="Rectangle 5">
              <a:extLst>
                <a:ext uri="{FF2B5EF4-FFF2-40B4-BE49-F238E27FC236}">
                  <a16:creationId xmlns:a16="http://schemas.microsoft.com/office/drawing/2014/main" id="{0A6E82D4-E647-A919-6D19-7ABEC32675A5}"/>
                </a:ext>
              </a:extLst>
            </p:cNvPr>
            <p:cNvSpPr>
              <a:spLocks/>
            </p:cNvSpPr>
            <p:nvPr/>
          </p:nvSpPr>
          <p:spPr>
            <a:xfrm>
              <a:off x="1808798" y="1917205"/>
              <a:ext cx="1613979" cy="21338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fr-FR" sz="1200" b="1">
                  <a:solidFill>
                    <a:schemeClr val="bg1"/>
                  </a:solidFill>
                </a:rPr>
                <a:t>CANDIDAT</a:t>
              </a:r>
            </a:p>
          </p:txBody>
        </p:sp>
      </p:grpSp>
      <p:grpSp>
        <p:nvGrpSpPr>
          <p:cNvPr id="7" name="Groupe 6">
            <a:extLst>
              <a:ext uri="{FF2B5EF4-FFF2-40B4-BE49-F238E27FC236}">
                <a16:creationId xmlns:a16="http://schemas.microsoft.com/office/drawing/2014/main" id="{D5F99CA0-850C-641D-968E-FB8A3CF4FF03}"/>
              </a:ext>
            </a:extLst>
          </p:cNvPr>
          <p:cNvGrpSpPr>
            <a:grpSpLocks/>
          </p:cNvGrpSpPr>
          <p:nvPr/>
        </p:nvGrpSpPr>
        <p:grpSpPr>
          <a:xfrm>
            <a:off x="171353" y="1052738"/>
            <a:ext cx="3888000" cy="5302097"/>
            <a:chOff x="1807907" y="1917205"/>
            <a:chExt cx="1554481" cy="2607276"/>
          </a:xfrm>
        </p:grpSpPr>
        <p:sp>
          <p:nvSpPr>
            <p:cNvPr id="8" name="Rectangle 7">
              <a:extLst>
                <a:ext uri="{FF2B5EF4-FFF2-40B4-BE49-F238E27FC236}">
                  <a16:creationId xmlns:a16="http://schemas.microsoft.com/office/drawing/2014/main" id="{23E5FE74-1D89-FD2E-5455-AB352FFBF651}"/>
                </a:ext>
              </a:extLst>
            </p:cNvPr>
            <p:cNvSpPr>
              <a:spLocks/>
            </p:cNvSpPr>
            <p:nvPr/>
          </p:nvSpPr>
          <p:spPr>
            <a:xfrm>
              <a:off x="1807907" y="2110327"/>
              <a:ext cx="1554480" cy="241415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fr-FR" sz="1351"/>
            </a:p>
          </p:txBody>
        </p:sp>
        <p:sp>
          <p:nvSpPr>
            <p:cNvPr id="9" name="Rectangle 8">
              <a:extLst>
                <a:ext uri="{FF2B5EF4-FFF2-40B4-BE49-F238E27FC236}">
                  <a16:creationId xmlns:a16="http://schemas.microsoft.com/office/drawing/2014/main" id="{F8D1F81D-7B81-1036-B0B4-6320195FC456}"/>
                </a:ext>
              </a:extLst>
            </p:cNvPr>
            <p:cNvSpPr>
              <a:spLocks/>
            </p:cNvSpPr>
            <p:nvPr/>
          </p:nvSpPr>
          <p:spPr>
            <a:xfrm>
              <a:off x="1808798" y="1917205"/>
              <a:ext cx="1553590" cy="18264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fr-FR" sz="1200" b="1">
                  <a:solidFill>
                    <a:schemeClr val="bg1"/>
                  </a:solidFill>
                </a:rPr>
                <a:t>DIRECTION SCIENTIFIQUE</a:t>
              </a:r>
            </a:p>
          </p:txBody>
        </p:sp>
      </p:grpSp>
      <p:grpSp>
        <p:nvGrpSpPr>
          <p:cNvPr id="10" name="Groupe 9">
            <a:extLst>
              <a:ext uri="{FF2B5EF4-FFF2-40B4-BE49-F238E27FC236}">
                <a16:creationId xmlns:a16="http://schemas.microsoft.com/office/drawing/2014/main" id="{506CA84E-F790-B13E-D3C2-A09C52EEC3F8}"/>
              </a:ext>
            </a:extLst>
          </p:cNvPr>
          <p:cNvGrpSpPr>
            <a:grpSpLocks/>
          </p:cNvGrpSpPr>
          <p:nvPr/>
        </p:nvGrpSpPr>
        <p:grpSpPr>
          <a:xfrm>
            <a:off x="4152000" y="1052739"/>
            <a:ext cx="3888000" cy="5297695"/>
            <a:chOff x="1695385" y="1917205"/>
            <a:chExt cx="1673608" cy="2468754"/>
          </a:xfrm>
        </p:grpSpPr>
        <p:sp>
          <p:nvSpPr>
            <p:cNvPr id="11" name="Rectangle 10">
              <a:extLst>
                <a:ext uri="{FF2B5EF4-FFF2-40B4-BE49-F238E27FC236}">
                  <a16:creationId xmlns:a16="http://schemas.microsoft.com/office/drawing/2014/main" id="{98B942E4-75A8-3A07-31DF-2F2A004FF59B}"/>
                </a:ext>
              </a:extLst>
            </p:cNvPr>
            <p:cNvSpPr>
              <a:spLocks/>
            </p:cNvSpPr>
            <p:nvPr/>
          </p:nvSpPr>
          <p:spPr>
            <a:xfrm>
              <a:off x="1695385" y="2100218"/>
              <a:ext cx="1673608" cy="228574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fr-FR" sz="1351"/>
            </a:p>
          </p:txBody>
        </p:sp>
        <p:sp>
          <p:nvSpPr>
            <p:cNvPr id="12" name="Rectangle 11">
              <a:extLst>
                <a:ext uri="{FF2B5EF4-FFF2-40B4-BE49-F238E27FC236}">
                  <a16:creationId xmlns:a16="http://schemas.microsoft.com/office/drawing/2014/main" id="{3A311901-5A2F-A0B3-3D17-7727B9082A91}"/>
                </a:ext>
              </a:extLst>
            </p:cNvPr>
            <p:cNvSpPr>
              <a:spLocks/>
            </p:cNvSpPr>
            <p:nvPr/>
          </p:nvSpPr>
          <p:spPr>
            <a:xfrm>
              <a:off x="1695385" y="1917205"/>
              <a:ext cx="1673608" cy="17308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fr-FR" sz="1200" b="1">
                  <a:solidFill>
                    <a:schemeClr val="bg1"/>
                  </a:solidFill>
                </a:rPr>
                <a:t>RH</a:t>
              </a:r>
            </a:p>
          </p:txBody>
        </p:sp>
      </p:grpSp>
      <p:sp>
        <p:nvSpPr>
          <p:cNvPr id="91" name="Ellipse 90">
            <a:extLst>
              <a:ext uri="{FF2B5EF4-FFF2-40B4-BE49-F238E27FC236}">
                <a16:creationId xmlns:a16="http://schemas.microsoft.com/office/drawing/2014/main" id="{3C9B67B9-B0E7-70EB-77C6-4D3661F32030}"/>
              </a:ext>
            </a:extLst>
          </p:cNvPr>
          <p:cNvSpPr/>
          <p:nvPr/>
        </p:nvSpPr>
        <p:spPr>
          <a:xfrm>
            <a:off x="4933449" y="5095441"/>
            <a:ext cx="224620" cy="224620"/>
          </a:xfrm>
          <a:prstGeom prst="ellipse">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200">
              <a:solidFill>
                <a:schemeClr val="bg2">
                  <a:lumMod val="50000"/>
                </a:schemeClr>
              </a:solidFill>
            </a:endParaRPr>
          </a:p>
        </p:txBody>
      </p:sp>
      <p:cxnSp>
        <p:nvCxnSpPr>
          <p:cNvPr id="92" name="Connecteur droit avec flèche 91">
            <a:extLst>
              <a:ext uri="{FF2B5EF4-FFF2-40B4-BE49-F238E27FC236}">
                <a16:creationId xmlns:a16="http://schemas.microsoft.com/office/drawing/2014/main" id="{1CD8891D-A461-03C6-63A9-EE4D65BDB604}"/>
              </a:ext>
            </a:extLst>
          </p:cNvPr>
          <p:cNvCxnSpPr>
            <a:cxnSpLocks/>
            <a:stCxn id="70" idx="2"/>
            <a:endCxn id="91" idx="0"/>
          </p:cNvCxnSpPr>
          <p:nvPr/>
        </p:nvCxnSpPr>
        <p:spPr>
          <a:xfrm>
            <a:off x="5045759" y="4801093"/>
            <a:ext cx="0" cy="29435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6" name="Espace réservé du contenu 2">
            <a:extLst>
              <a:ext uri="{FF2B5EF4-FFF2-40B4-BE49-F238E27FC236}">
                <a16:creationId xmlns:a16="http://schemas.microsoft.com/office/drawing/2014/main" id="{896C8DF7-B935-FE75-CB96-1E3CAE92D0A4}"/>
              </a:ext>
            </a:extLst>
          </p:cNvPr>
          <p:cNvSpPr>
            <a:spLocks noGrp="1"/>
          </p:cNvSpPr>
          <p:nvPr>
            <p:ph sz="quarter" idx="10"/>
          </p:nvPr>
        </p:nvSpPr>
        <p:spPr>
          <a:xfrm>
            <a:off x="310817" y="118621"/>
            <a:ext cx="6070601" cy="216000"/>
          </a:xfrm>
        </p:spPr>
        <p:txBody>
          <a:bodyPr/>
          <a:lstStyle/>
          <a:p>
            <a:r>
              <a:rPr lang="fr-FR"/>
              <a:t>Ressources Humaines</a:t>
            </a:r>
          </a:p>
        </p:txBody>
      </p:sp>
      <p:cxnSp>
        <p:nvCxnSpPr>
          <p:cNvPr id="63" name="Connecteur : en angle 62">
            <a:extLst>
              <a:ext uri="{FF2B5EF4-FFF2-40B4-BE49-F238E27FC236}">
                <a16:creationId xmlns:a16="http://schemas.microsoft.com/office/drawing/2014/main" id="{4D746FB4-9F05-486D-D302-A87B7D73B3E6}"/>
              </a:ext>
            </a:extLst>
          </p:cNvPr>
          <p:cNvCxnSpPr>
            <a:cxnSpLocks/>
            <a:stCxn id="38" idx="2"/>
            <a:endCxn id="43" idx="0"/>
          </p:cNvCxnSpPr>
          <p:nvPr/>
        </p:nvCxnSpPr>
        <p:spPr>
          <a:xfrm rot="16200000" flipH="1">
            <a:off x="5492662" y="1701300"/>
            <a:ext cx="255647" cy="948449"/>
          </a:xfrm>
          <a:prstGeom prst="bentConnector3">
            <a:avLst>
              <a:gd name="adj1" fmla="val 50000"/>
            </a:avLst>
          </a:prstGeom>
          <a:ln>
            <a:tailEnd type="triangle"/>
          </a:ln>
        </p:spPr>
        <p:style>
          <a:lnRef idx="1">
            <a:schemeClr val="accent1"/>
          </a:lnRef>
          <a:fillRef idx="0">
            <a:schemeClr val="accent1"/>
          </a:fillRef>
          <a:effectRef idx="0">
            <a:schemeClr val="accent1"/>
          </a:effectRef>
          <a:fontRef idx="minor">
            <a:schemeClr val="tx1"/>
          </a:fontRef>
        </p:style>
      </p:cxnSp>
      <p:sp>
        <p:nvSpPr>
          <p:cNvPr id="70" name="Rectangle 69">
            <a:extLst>
              <a:ext uri="{FF2B5EF4-FFF2-40B4-BE49-F238E27FC236}">
                <a16:creationId xmlns:a16="http://schemas.microsoft.com/office/drawing/2014/main" id="{98136018-C90D-AAB5-7D9B-D638D1AD7E70}"/>
              </a:ext>
            </a:extLst>
          </p:cNvPr>
          <p:cNvSpPr/>
          <p:nvPr/>
        </p:nvSpPr>
        <p:spPr>
          <a:xfrm>
            <a:off x="4250805" y="4425940"/>
            <a:ext cx="1589908" cy="375152"/>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a:solidFill>
                  <a:schemeClr val="bg2">
                    <a:lumMod val="50000"/>
                  </a:schemeClr>
                </a:solidFill>
              </a:rPr>
              <a:t>Envoie les résultats aux candidats</a:t>
            </a:r>
          </a:p>
        </p:txBody>
      </p:sp>
      <p:cxnSp>
        <p:nvCxnSpPr>
          <p:cNvPr id="77" name="Connecteur droit avec flèche 76">
            <a:extLst>
              <a:ext uri="{FF2B5EF4-FFF2-40B4-BE49-F238E27FC236}">
                <a16:creationId xmlns:a16="http://schemas.microsoft.com/office/drawing/2014/main" id="{4E9C834B-D313-CC3F-A28B-E40A611E1B4D}"/>
              </a:ext>
            </a:extLst>
          </p:cNvPr>
          <p:cNvCxnSpPr>
            <a:cxnSpLocks/>
            <a:stCxn id="43" idx="2"/>
            <a:endCxn id="57" idx="0"/>
          </p:cNvCxnSpPr>
          <p:nvPr/>
        </p:nvCxnSpPr>
        <p:spPr>
          <a:xfrm>
            <a:off x="6094708" y="2900817"/>
            <a:ext cx="0" cy="29785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82" name="Connecteur droit avec flèche 81">
            <a:extLst>
              <a:ext uri="{FF2B5EF4-FFF2-40B4-BE49-F238E27FC236}">
                <a16:creationId xmlns:a16="http://schemas.microsoft.com/office/drawing/2014/main" id="{7CA3671E-EE0A-45A5-CD7C-1935DD0C4ED1}"/>
              </a:ext>
            </a:extLst>
          </p:cNvPr>
          <p:cNvCxnSpPr>
            <a:cxnSpLocks/>
            <a:stCxn id="58" idx="2"/>
            <a:endCxn id="70" idx="0"/>
          </p:cNvCxnSpPr>
          <p:nvPr/>
        </p:nvCxnSpPr>
        <p:spPr>
          <a:xfrm>
            <a:off x="5045759" y="4128612"/>
            <a:ext cx="0" cy="29732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38" name="ZoneTexte 37">
            <a:extLst>
              <a:ext uri="{FF2B5EF4-FFF2-40B4-BE49-F238E27FC236}">
                <a16:creationId xmlns:a16="http://schemas.microsoft.com/office/drawing/2014/main" id="{35936E4B-93ED-F300-E009-AA60189100B4}"/>
              </a:ext>
            </a:extLst>
          </p:cNvPr>
          <p:cNvSpPr txBox="1"/>
          <p:nvPr/>
        </p:nvSpPr>
        <p:spPr>
          <a:xfrm>
            <a:off x="4730203" y="1586037"/>
            <a:ext cx="832115" cy="461665"/>
          </a:xfrm>
          <a:prstGeom prst="rect">
            <a:avLst/>
          </a:prstGeom>
          <a:noFill/>
        </p:spPr>
        <p:txBody>
          <a:bodyPr wrap="square" lIns="0" rIns="0" rtlCol="0">
            <a:spAutoFit/>
          </a:bodyPr>
          <a:lstStyle/>
          <a:p>
            <a:pPr algn="ctr"/>
            <a:r>
              <a:rPr lang="fr-FR" sz="1200">
                <a:solidFill>
                  <a:schemeClr val="bg2">
                    <a:lumMod val="50000"/>
                  </a:schemeClr>
                </a:solidFill>
              </a:rPr>
              <a:t>Cf. début du processus</a:t>
            </a:r>
          </a:p>
        </p:txBody>
      </p:sp>
      <p:sp>
        <p:nvSpPr>
          <p:cNvPr id="43" name="Rectangle 42">
            <a:extLst>
              <a:ext uri="{FF2B5EF4-FFF2-40B4-BE49-F238E27FC236}">
                <a16:creationId xmlns:a16="http://schemas.microsoft.com/office/drawing/2014/main" id="{BD6E826A-9C33-D0AD-CBD6-2E40A310651B}"/>
              </a:ext>
            </a:extLst>
          </p:cNvPr>
          <p:cNvSpPr/>
          <p:nvPr/>
        </p:nvSpPr>
        <p:spPr>
          <a:xfrm>
            <a:off x="4425686" y="2303349"/>
            <a:ext cx="3338047" cy="597467"/>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fr-FR" sz="1200">
                <a:solidFill>
                  <a:schemeClr val="bg2">
                    <a:lumMod val="50000"/>
                  </a:schemeClr>
                </a:solidFill>
              </a:rPr>
              <a:t>Envoie aux membres du jury et aux candidats la liste d’émargement, le Procès-verbal (PV), le formulaire d’avis (un par candidat) pour les auditions</a:t>
            </a:r>
          </a:p>
        </p:txBody>
      </p:sp>
      <p:sp>
        <p:nvSpPr>
          <p:cNvPr id="57" name="Organigramme : Décision 56">
            <a:extLst>
              <a:ext uri="{FF2B5EF4-FFF2-40B4-BE49-F238E27FC236}">
                <a16:creationId xmlns:a16="http://schemas.microsoft.com/office/drawing/2014/main" id="{D97D9DE9-8E33-266C-1089-C539006654A6}"/>
              </a:ext>
            </a:extLst>
          </p:cNvPr>
          <p:cNvSpPr/>
          <p:nvPr/>
        </p:nvSpPr>
        <p:spPr>
          <a:xfrm>
            <a:off x="5045758" y="3198672"/>
            <a:ext cx="2097903" cy="443467"/>
          </a:xfrm>
          <a:prstGeom prst="flowChartDecision">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a:solidFill>
                  <a:schemeClr val="bg2">
                    <a:lumMod val="50000"/>
                  </a:schemeClr>
                </a:solidFill>
              </a:rPr>
              <a:t>Candidat sélectionné ?</a:t>
            </a:r>
          </a:p>
        </p:txBody>
      </p:sp>
      <p:sp>
        <p:nvSpPr>
          <p:cNvPr id="58" name="Rectangle 57">
            <a:extLst>
              <a:ext uri="{FF2B5EF4-FFF2-40B4-BE49-F238E27FC236}">
                <a16:creationId xmlns:a16="http://schemas.microsoft.com/office/drawing/2014/main" id="{58EFA46A-B604-165C-28B2-D70609DCCE1F}"/>
              </a:ext>
            </a:extLst>
          </p:cNvPr>
          <p:cNvSpPr/>
          <p:nvPr/>
        </p:nvSpPr>
        <p:spPr>
          <a:xfrm>
            <a:off x="4250805" y="3730403"/>
            <a:ext cx="1589908" cy="398208"/>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a:solidFill>
                  <a:schemeClr val="bg2">
                    <a:lumMod val="50000"/>
                  </a:schemeClr>
                </a:solidFill>
              </a:rPr>
              <a:t>Implémente le résultat sur la plateforme</a:t>
            </a:r>
          </a:p>
        </p:txBody>
      </p:sp>
      <p:sp>
        <p:nvSpPr>
          <p:cNvPr id="59" name="Rectangle 58">
            <a:extLst>
              <a:ext uri="{FF2B5EF4-FFF2-40B4-BE49-F238E27FC236}">
                <a16:creationId xmlns:a16="http://schemas.microsoft.com/office/drawing/2014/main" id="{DA1AD3A5-A126-6106-4234-7445ADECB8CB}"/>
              </a:ext>
            </a:extLst>
          </p:cNvPr>
          <p:cNvSpPr/>
          <p:nvPr/>
        </p:nvSpPr>
        <p:spPr>
          <a:xfrm>
            <a:off x="6469098" y="3732347"/>
            <a:ext cx="1349125" cy="398208"/>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a:solidFill>
                  <a:schemeClr val="bg2">
                    <a:lumMod val="50000"/>
                  </a:schemeClr>
                </a:solidFill>
              </a:rPr>
              <a:t>Envoie un mail de refus</a:t>
            </a:r>
          </a:p>
        </p:txBody>
      </p:sp>
      <p:cxnSp>
        <p:nvCxnSpPr>
          <p:cNvPr id="61" name="Connecteur droit avec flèche 60">
            <a:extLst>
              <a:ext uri="{FF2B5EF4-FFF2-40B4-BE49-F238E27FC236}">
                <a16:creationId xmlns:a16="http://schemas.microsoft.com/office/drawing/2014/main" id="{3D57B1C9-DC9C-AF2F-AF51-86DB2C84FC29}"/>
              </a:ext>
            </a:extLst>
          </p:cNvPr>
          <p:cNvCxnSpPr>
            <a:cxnSpLocks/>
            <a:stCxn id="57" idx="1"/>
            <a:endCxn id="58" idx="0"/>
          </p:cNvCxnSpPr>
          <p:nvPr/>
        </p:nvCxnSpPr>
        <p:spPr>
          <a:xfrm>
            <a:off x="5045759" y="3420406"/>
            <a:ext cx="0" cy="30999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64" name="Connecteur droit avec flèche 63">
            <a:extLst>
              <a:ext uri="{FF2B5EF4-FFF2-40B4-BE49-F238E27FC236}">
                <a16:creationId xmlns:a16="http://schemas.microsoft.com/office/drawing/2014/main" id="{6AB5AF89-6ADF-43D3-6544-D41F1E81DACE}"/>
              </a:ext>
            </a:extLst>
          </p:cNvPr>
          <p:cNvCxnSpPr>
            <a:stCxn id="57" idx="3"/>
            <a:endCxn id="59" idx="0"/>
          </p:cNvCxnSpPr>
          <p:nvPr/>
        </p:nvCxnSpPr>
        <p:spPr>
          <a:xfrm>
            <a:off x="7143659" y="3420406"/>
            <a:ext cx="0" cy="31194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68" name="Ellipse 67">
            <a:extLst>
              <a:ext uri="{FF2B5EF4-FFF2-40B4-BE49-F238E27FC236}">
                <a16:creationId xmlns:a16="http://schemas.microsoft.com/office/drawing/2014/main" id="{88761991-9A3B-8FB7-3F7C-9922C6BDD575}"/>
              </a:ext>
            </a:extLst>
          </p:cNvPr>
          <p:cNvSpPr/>
          <p:nvPr/>
        </p:nvSpPr>
        <p:spPr>
          <a:xfrm>
            <a:off x="7031349" y="4401577"/>
            <a:ext cx="224620" cy="224620"/>
          </a:xfrm>
          <a:prstGeom prst="ellipse">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200">
              <a:solidFill>
                <a:schemeClr val="bg2">
                  <a:lumMod val="50000"/>
                </a:schemeClr>
              </a:solidFill>
            </a:endParaRPr>
          </a:p>
        </p:txBody>
      </p:sp>
      <p:cxnSp>
        <p:nvCxnSpPr>
          <p:cNvPr id="71" name="Connecteur droit avec flèche 70">
            <a:extLst>
              <a:ext uri="{FF2B5EF4-FFF2-40B4-BE49-F238E27FC236}">
                <a16:creationId xmlns:a16="http://schemas.microsoft.com/office/drawing/2014/main" id="{6B33E467-EE9F-A5C8-80D7-B5E1D5FDCE0F}"/>
              </a:ext>
            </a:extLst>
          </p:cNvPr>
          <p:cNvCxnSpPr>
            <a:cxnSpLocks/>
            <a:stCxn id="59" idx="2"/>
            <a:endCxn id="68" idx="0"/>
          </p:cNvCxnSpPr>
          <p:nvPr/>
        </p:nvCxnSpPr>
        <p:spPr>
          <a:xfrm flipH="1">
            <a:off x="7143661" y="4130555"/>
            <a:ext cx="1" cy="27102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pic>
        <p:nvPicPr>
          <p:cNvPr id="73" name="Graphique 72" descr="Adresse de courrier avec un remplissage uni">
            <a:extLst>
              <a:ext uri="{FF2B5EF4-FFF2-40B4-BE49-F238E27FC236}">
                <a16:creationId xmlns:a16="http://schemas.microsoft.com/office/drawing/2014/main" id="{A6271582-2F3C-8DEB-6F85-E60662EEDF9B}"/>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7636477" y="4023089"/>
            <a:ext cx="181753" cy="181753"/>
          </a:xfrm>
          <a:prstGeom prst="rect">
            <a:avLst/>
          </a:prstGeom>
        </p:spPr>
      </p:pic>
      <p:sp>
        <p:nvSpPr>
          <p:cNvPr id="74" name="ZoneTexte 73">
            <a:extLst>
              <a:ext uri="{FF2B5EF4-FFF2-40B4-BE49-F238E27FC236}">
                <a16:creationId xmlns:a16="http://schemas.microsoft.com/office/drawing/2014/main" id="{034C23FF-E2E4-4526-8BCA-78C77868255E}"/>
              </a:ext>
            </a:extLst>
          </p:cNvPr>
          <p:cNvSpPr txBox="1"/>
          <p:nvPr/>
        </p:nvSpPr>
        <p:spPr>
          <a:xfrm>
            <a:off x="7141048" y="3420406"/>
            <a:ext cx="307571" cy="276999"/>
          </a:xfrm>
          <a:prstGeom prst="rect">
            <a:avLst/>
          </a:prstGeom>
          <a:noFill/>
        </p:spPr>
        <p:txBody>
          <a:bodyPr wrap="square" lIns="0" rIns="0" rtlCol="0">
            <a:spAutoFit/>
          </a:bodyPr>
          <a:lstStyle/>
          <a:p>
            <a:pPr algn="ctr"/>
            <a:r>
              <a:rPr lang="fr-FR" sz="1200">
                <a:solidFill>
                  <a:schemeClr val="bg2">
                    <a:lumMod val="50000"/>
                  </a:schemeClr>
                </a:solidFill>
              </a:rPr>
              <a:t>Non</a:t>
            </a:r>
          </a:p>
        </p:txBody>
      </p:sp>
      <p:sp>
        <p:nvSpPr>
          <p:cNvPr id="75" name="ZoneTexte 74">
            <a:extLst>
              <a:ext uri="{FF2B5EF4-FFF2-40B4-BE49-F238E27FC236}">
                <a16:creationId xmlns:a16="http://schemas.microsoft.com/office/drawing/2014/main" id="{572E9597-9064-B7F8-1702-0A4736455A70}"/>
              </a:ext>
            </a:extLst>
          </p:cNvPr>
          <p:cNvSpPr txBox="1"/>
          <p:nvPr/>
        </p:nvSpPr>
        <p:spPr>
          <a:xfrm>
            <a:off x="4733916" y="3382970"/>
            <a:ext cx="307571" cy="276999"/>
          </a:xfrm>
          <a:prstGeom prst="rect">
            <a:avLst/>
          </a:prstGeom>
          <a:noFill/>
        </p:spPr>
        <p:txBody>
          <a:bodyPr wrap="square" lIns="0" rIns="0" rtlCol="0">
            <a:spAutoFit/>
          </a:bodyPr>
          <a:lstStyle/>
          <a:p>
            <a:pPr algn="ctr"/>
            <a:r>
              <a:rPr lang="fr-FR" sz="1200">
                <a:solidFill>
                  <a:schemeClr val="bg2">
                    <a:lumMod val="50000"/>
                  </a:schemeClr>
                </a:solidFill>
              </a:rPr>
              <a:t>Oui</a:t>
            </a:r>
          </a:p>
        </p:txBody>
      </p:sp>
    </p:spTree>
    <p:extLst>
      <p:ext uri="{BB962C8B-B14F-4D97-AF65-F5344CB8AC3E}">
        <p14:creationId xmlns:p14="http://schemas.microsoft.com/office/powerpoint/2010/main" val="4039658805"/>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AF6FB8A-6F15-5A13-BDDB-75B1CC7CBCF1}"/>
            </a:ext>
          </a:extLst>
        </p:cNvPr>
        <p:cNvGrpSpPr/>
        <p:nvPr/>
      </p:nvGrpSpPr>
      <p:grpSpPr>
        <a:xfrm>
          <a:off x="0" y="0"/>
          <a:ext cx="0" cy="0"/>
          <a:chOff x="0" y="0"/>
          <a:chExt cx="0" cy="0"/>
        </a:xfrm>
      </p:grpSpPr>
      <p:sp>
        <p:nvSpPr>
          <p:cNvPr id="2" name="Titre 1">
            <a:extLst>
              <a:ext uri="{FF2B5EF4-FFF2-40B4-BE49-F238E27FC236}">
                <a16:creationId xmlns:a16="http://schemas.microsoft.com/office/drawing/2014/main" id="{F41B67E7-DC86-5274-7F41-A2863912A2E5}"/>
              </a:ext>
            </a:extLst>
          </p:cNvPr>
          <p:cNvSpPr>
            <a:spLocks noGrp="1"/>
          </p:cNvSpPr>
          <p:nvPr>
            <p:ph type="title"/>
          </p:nvPr>
        </p:nvSpPr>
        <p:spPr>
          <a:xfrm>
            <a:off x="593401" y="296814"/>
            <a:ext cx="10366703" cy="813865"/>
          </a:xfrm>
        </p:spPr>
        <p:txBody>
          <a:bodyPr>
            <a:normAutofit/>
          </a:bodyPr>
          <a:lstStyle/>
          <a:p>
            <a:r>
              <a:rPr lang="fr-FR"/>
              <a:t>Demande de recrutement (Doctorants, Post-docs, IGE)</a:t>
            </a:r>
            <a:br>
              <a:rPr lang="fr-FR"/>
            </a:br>
            <a:r>
              <a:rPr lang="fr-FR" sz="1600"/>
              <a:t>Contractuels de la population Enseignants-Chercheurs</a:t>
            </a:r>
            <a:endParaRPr lang="fr-FR"/>
          </a:p>
        </p:txBody>
      </p:sp>
      <p:grpSp>
        <p:nvGrpSpPr>
          <p:cNvPr id="4" name="Groupe 3">
            <a:extLst>
              <a:ext uri="{FF2B5EF4-FFF2-40B4-BE49-F238E27FC236}">
                <a16:creationId xmlns:a16="http://schemas.microsoft.com/office/drawing/2014/main" id="{43C3961D-4BDB-BD85-7BD0-CA4293695608}"/>
              </a:ext>
            </a:extLst>
          </p:cNvPr>
          <p:cNvGrpSpPr>
            <a:grpSpLocks/>
          </p:cNvGrpSpPr>
          <p:nvPr/>
        </p:nvGrpSpPr>
        <p:grpSpPr>
          <a:xfrm>
            <a:off x="8128431" y="1033883"/>
            <a:ext cx="3888000" cy="5302096"/>
            <a:chOff x="1808798" y="1917205"/>
            <a:chExt cx="1613979" cy="3046185"/>
          </a:xfrm>
        </p:grpSpPr>
        <p:sp>
          <p:nvSpPr>
            <p:cNvPr id="5" name="Rectangle 4">
              <a:extLst>
                <a:ext uri="{FF2B5EF4-FFF2-40B4-BE49-F238E27FC236}">
                  <a16:creationId xmlns:a16="http://schemas.microsoft.com/office/drawing/2014/main" id="{0F28709C-ABA4-1ACC-2FA9-0884DE9E5EAA}"/>
                </a:ext>
              </a:extLst>
            </p:cNvPr>
            <p:cNvSpPr>
              <a:spLocks/>
            </p:cNvSpPr>
            <p:nvPr/>
          </p:nvSpPr>
          <p:spPr>
            <a:xfrm>
              <a:off x="1809482" y="2142838"/>
              <a:ext cx="1613295" cy="282055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fr-FR" sz="1351"/>
            </a:p>
          </p:txBody>
        </p:sp>
        <p:sp>
          <p:nvSpPr>
            <p:cNvPr id="6" name="Rectangle 5">
              <a:extLst>
                <a:ext uri="{FF2B5EF4-FFF2-40B4-BE49-F238E27FC236}">
                  <a16:creationId xmlns:a16="http://schemas.microsoft.com/office/drawing/2014/main" id="{339102B0-76D9-99FA-404D-9CD6B7042C96}"/>
                </a:ext>
              </a:extLst>
            </p:cNvPr>
            <p:cNvSpPr>
              <a:spLocks/>
            </p:cNvSpPr>
            <p:nvPr/>
          </p:nvSpPr>
          <p:spPr>
            <a:xfrm>
              <a:off x="1808798" y="1917205"/>
              <a:ext cx="1613979" cy="21338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fr-FR" sz="1200" b="1">
                  <a:solidFill>
                    <a:schemeClr val="bg1"/>
                  </a:solidFill>
                </a:rPr>
                <a:t>SERVICE FINANCIER</a:t>
              </a:r>
            </a:p>
          </p:txBody>
        </p:sp>
      </p:grpSp>
      <p:grpSp>
        <p:nvGrpSpPr>
          <p:cNvPr id="7" name="Groupe 6">
            <a:extLst>
              <a:ext uri="{FF2B5EF4-FFF2-40B4-BE49-F238E27FC236}">
                <a16:creationId xmlns:a16="http://schemas.microsoft.com/office/drawing/2014/main" id="{4C24E4D8-7C98-1274-1D26-B9047EC42425}"/>
              </a:ext>
            </a:extLst>
          </p:cNvPr>
          <p:cNvGrpSpPr>
            <a:grpSpLocks/>
          </p:cNvGrpSpPr>
          <p:nvPr/>
        </p:nvGrpSpPr>
        <p:grpSpPr>
          <a:xfrm>
            <a:off x="171353" y="1033885"/>
            <a:ext cx="3888000" cy="5302097"/>
            <a:chOff x="1807907" y="1917205"/>
            <a:chExt cx="1554481" cy="2607276"/>
          </a:xfrm>
        </p:grpSpPr>
        <p:sp>
          <p:nvSpPr>
            <p:cNvPr id="8" name="Rectangle 7">
              <a:extLst>
                <a:ext uri="{FF2B5EF4-FFF2-40B4-BE49-F238E27FC236}">
                  <a16:creationId xmlns:a16="http://schemas.microsoft.com/office/drawing/2014/main" id="{F42CA641-EC20-C6B4-5056-896183A3D5E9}"/>
                </a:ext>
              </a:extLst>
            </p:cNvPr>
            <p:cNvSpPr>
              <a:spLocks/>
            </p:cNvSpPr>
            <p:nvPr/>
          </p:nvSpPr>
          <p:spPr>
            <a:xfrm>
              <a:off x="1807907" y="2110327"/>
              <a:ext cx="1554480" cy="241415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fr-FR" sz="1351"/>
            </a:p>
          </p:txBody>
        </p:sp>
        <p:sp>
          <p:nvSpPr>
            <p:cNvPr id="9" name="Rectangle 8">
              <a:extLst>
                <a:ext uri="{FF2B5EF4-FFF2-40B4-BE49-F238E27FC236}">
                  <a16:creationId xmlns:a16="http://schemas.microsoft.com/office/drawing/2014/main" id="{DF16FD82-8A5A-F8CF-6B73-5AF617215014}"/>
                </a:ext>
              </a:extLst>
            </p:cNvPr>
            <p:cNvSpPr>
              <a:spLocks/>
            </p:cNvSpPr>
            <p:nvPr/>
          </p:nvSpPr>
          <p:spPr>
            <a:xfrm>
              <a:off x="1808798" y="1917205"/>
              <a:ext cx="1553590" cy="18264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fr-FR" sz="1200" b="1">
                  <a:solidFill>
                    <a:schemeClr val="bg1"/>
                  </a:solidFill>
                </a:rPr>
                <a:t>LABORATOIRE</a:t>
              </a:r>
            </a:p>
          </p:txBody>
        </p:sp>
      </p:grpSp>
      <p:grpSp>
        <p:nvGrpSpPr>
          <p:cNvPr id="10" name="Groupe 9">
            <a:extLst>
              <a:ext uri="{FF2B5EF4-FFF2-40B4-BE49-F238E27FC236}">
                <a16:creationId xmlns:a16="http://schemas.microsoft.com/office/drawing/2014/main" id="{52B54222-CDE0-1415-1E4E-61A29C1446A3}"/>
              </a:ext>
            </a:extLst>
          </p:cNvPr>
          <p:cNvGrpSpPr>
            <a:grpSpLocks/>
          </p:cNvGrpSpPr>
          <p:nvPr/>
        </p:nvGrpSpPr>
        <p:grpSpPr>
          <a:xfrm>
            <a:off x="4152000" y="1033886"/>
            <a:ext cx="3888000" cy="5297695"/>
            <a:chOff x="1695385" y="1917205"/>
            <a:chExt cx="1673608" cy="2468754"/>
          </a:xfrm>
        </p:grpSpPr>
        <p:sp>
          <p:nvSpPr>
            <p:cNvPr id="11" name="Rectangle 10">
              <a:extLst>
                <a:ext uri="{FF2B5EF4-FFF2-40B4-BE49-F238E27FC236}">
                  <a16:creationId xmlns:a16="http://schemas.microsoft.com/office/drawing/2014/main" id="{8BFDF183-90E3-DDAC-1446-12A9F3D9EC3A}"/>
                </a:ext>
              </a:extLst>
            </p:cNvPr>
            <p:cNvSpPr>
              <a:spLocks/>
            </p:cNvSpPr>
            <p:nvPr/>
          </p:nvSpPr>
          <p:spPr>
            <a:xfrm>
              <a:off x="1695385" y="2100218"/>
              <a:ext cx="1673608" cy="228574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fr-FR" sz="1351"/>
            </a:p>
          </p:txBody>
        </p:sp>
        <p:sp>
          <p:nvSpPr>
            <p:cNvPr id="12" name="Rectangle 11">
              <a:extLst>
                <a:ext uri="{FF2B5EF4-FFF2-40B4-BE49-F238E27FC236}">
                  <a16:creationId xmlns:a16="http://schemas.microsoft.com/office/drawing/2014/main" id="{94C0F52B-1333-6051-19D9-680EBDBDB195}"/>
                </a:ext>
              </a:extLst>
            </p:cNvPr>
            <p:cNvSpPr>
              <a:spLocks/>
            </p:cNvSpPr>
            <p:nvPr/>
          </p:nvSpPr>
          <p:spPr>
            <a:xfrm>
              <a:off x="1695385" y="1917205"/>
              <a:ext cx="1673608" cy="17308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fr-FR" sz="1200" b="1">
                  <a:solidFill>
                    <a:schemeClr val="bg1"/>
                  </a:solidFill>
                </a:rPr>
                <a:t>RH</a:t>
              </a:r>
            </a:p>
          </p:txBody>
        </p:sp>
      </p:grpSp>
      <p:sp>
        <p:nvSpPr>
          <p:cNvPr id="16" name="Espace réservé du contenu 2">
            <a:extLst>
              <a:ext uri="{FF2B5EF4-FFF2-40B4-BE49-F238E27FC236}">
                <a16:creationId xmlns:a16="http://schemas.microsoft.com/office/drawing/2014/main" id="{50CEBE1B-6913-3BF4-A79E-5D7C7D225B2D}"/>
              </a:ext>
            </a:extLst>
          </p:cNvPr>
          <p:cNvSpPr>
            <a:spLocks noGrp="1"/>
          </p:cNvSpPr>
          <p:nvPr>
            <p:ph sz="quarter" idx="10"/>
          </p:nvPr>
        </p:nvSpPr>
        <p:spPr>
          <a:xfrm>
            <a:off x="310817" y="118621"/>
            <a:ext cx="6070601" cy="216000"/>
          </a:xfrm>
        </p:spPr>
        <p:txBody>
          <a:bodyPr/>
          <a:lstStyle/>
          <a:p>
            <a:r>
              <a:rPr lang="fr-FR"/>
              <a:t>Ressources Humaines</a:t>
            </a:r>
          </a:p>
        </p:txBody>
      </p:sp>
      <p:sp>
        <p:nvSpPr>
          <p:cNvPr id="15" name="ZoneTexte 14">
            <a:extLst>
              <a:ext uri="{FF2B5EF4-FFF2-40B4-BE49-F238E27FC236}">
                <a16:creationId xmlns:a16="http://schemas.microsoft.com/office/drawing/2014/main" id="{384B528F-4667-646A-D648-349C874DC96D}"/>
              </a:ext>
            </a:extLst>
          </p:cNvPr>
          <p:cNvSpPr txBox="1"/>
          <p:nvPr/>
        </p:nvSpPr>
        <p:spPr>
          <a:xfrm>
            <a:off x="870409" y="1641832"/>
            <a:ext cx="2492457" cy="454792"/>
          </a:xfrm>
          <a:prstGeom prst="roundRect">
            <a:avLst>
              <a:gd name="adj" fmla="val 50000"/>
            </a:avLst>
          </a:prstGeom>
          <a:solidFill>
            <a:srgbClr val="00A295"/>
          </a:solidFill>
          <a:ln>
            <a:solidFill>
              <a:schemeClr val="tx1"/>
            </a:solidFill>
          </a:ln>
        </p:spPr>
        <p:txBody>
          <a:bodyPr wrap="square" lIns="0" tIns="0" rIns="0" bIns="0" rtlCol="0" anchor="ctr">
            <a:spAutoFit/>
          </a:bodyPr>
          <a:lstStyle>
            <a:defPPr>
              <a:defRPr lang="fr-FR"/>
            </a:defPPr>
            <a:lvl1pPr algn="ctr">
              <a:defRPr sz="1051">
                <a:solidFill>
                  <a:schemeClr val="bg1"/>
                </a:solidFill>
                <a:latin typeface="+mj-lt"/>
              </a:defRPr>
            </a:lvl1pPr>
          </a:lstStyle>
          <a:p>
            <a:r>
              <a:rPr lang="fr-FR">
                <a:latin typeface="+mn-lt"/>
              </a:rPr>
              <a:t>Souhaite recruter un contractuel de la population Enseignants-Chercheurs</a:t>
            </a:r>
          </a:p>
        </p:txBody>
      </p:sp>
      <p:sp>
        <p:nvSpPr>
          <p:cNvPr id="17" name="Rectangle 16">
            <a:extLst>
              <a:ext uri="{FF2B5EF4-FFF2-40B4-BE49-F238E27FC236}">
                <a16:creationId xmlns:a16="http://schemas.microsoft.com/office/drawing/2014/main" id="{D99DBC14-8598-19A2-6222-ED2EDF234BBB}"/>
              </a:ext>
            </a:extLst>
          </p:cNvPr>
          <p:cNvSpPr/>
          <p:nvPr/>
        </p:nvSpPr>
        <p:spPr>
          <a:xfrm>
            <a:off x="447614" y="2374274"/>
            <a:ext cx="3338047" cy="597527"/>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a:solidFill>
                  <a:schemeClr val="bg2">
                    <a:lumMod val="50000"/>
                  </a:schemeClr>
                </a:solidFill>
              </a:rPr>
              <a:t>Transmet la fiche de demande de recrutement ainsi que le dossier complet du candidat et la simulation de salaire</a:t>
            </a:r>
          </a:p>
        </p:txBody>
      </p:sp>
      <p:cxnSp>
        <p:nvCxnSpPr>
          <p:cNvPr id="18" name="Connecteur droit avec flèche 17">
            <a:extLst>
              <a:ext uri="{FF2B5EF4-FFF2-40B4-BE49-F238E27FC236}">
                <a16:creationId xmlns:a16="http://schemas.microsoft.com/office/drawing/2014/main" id="{51048570-B048-6BC1-3EA5-E72A5EE0D2EF}"/>
              </a:ext>
            </a:extLst>
          </p:cNvPr>
          <p:cNvCxnSpPr>
            <a:cxnSpLocks/>
            <a:stCxn id="15" idx="2"/>
            <a:endCxn id="17" idx="0"/>
          </p:cNvCxnSpPr>
          <p:nvPr/>
        </p:nvCxnSpPr>
        <p:spPr>
          <a:xfrm>
            <a:off x="2116638" y="2096624"/>
            <a:ext cx="0" cy="27765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pic>
        <p:nvPicPr>
          <p:cNvPr id="23" name="Graphique 22" descr="Adresse de courrier avec un remplissage uni">
            <a:extLst>
              <a:ext uri="{FF2B5EF4-FFF2-40B4-BE49-F238E27FC236}">
                <a16:creationId xmlns:a16="http://schemas.microsoft.com/office/drawing/2014/main" id="{7A75D4B6-EEC5-3AD6-086F-2DC8F18ADE53}"/>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3603906" y="2880925"/>
            <a:ext cx="181753" cy="181753"/>
          </a:xfrm>
          <a:prstGeom prst="rect">
            <a:avLst/>
          </a:prstGeom>
        </p:spPr>
      </p:pic>
      <p:sp>
        <p:nvSpPr>
          <p:cNvPr id="24" name="Rectangle 23">
            <a:extLst>
              <a:ext uri="{FF2B5EF4-FFF2-40B4-BE49-F238E27FC236}">
                <a16:creationId xmlns:a16="http://schemas.microsoft.com/office/drawing/2014/main" id="{B5429431-A7D0-3939-E4C8-97F0194F945A}"/>
              </a:ext>
            </a:extLst>
          </p:cNvPr>
          <p:cNvSpPr/>
          <p:nvPr/>
        </p:nvSpPr>
        <p:spPr>
          <a:xfrm>
            <a:off x="4425693" y="2455237"/>
            <a:ext cx="3338047" cy="435601"/>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a:solidFill>
                  <a:schemeClr val="bg2">
                    <a:lumMod val="50000"/>
                  </a:schemeClr>
                </a:solidFill>
              </a:rPr>
              <a:t>Demande la validation budgétaire auprès du service financier</a:t>
            </a:r>
          </a:p>
        </p:txBody>
      </p:sp>
      <p:pic>
        <p:nvPicPr>
          <p:cNvPr id="25" name="Graphique 24" descr="Adresse de courrier avec un remplissage uni">
            <a:extLst>
              <a:ext uri="{FF2B5EF4-FFF2-40B4-BE49-F238E27FC236}">
                <a16:creationId xmlns:a16="http://schemas.microsoft.com/office/drawing/2014/main" id="{393DD64A-B7AC-84AA-37FA-8AB9ACE9667B}"/>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7576324" y="2790049"/>
            <a:ext cx="181753" cy="181753"/>
          </a:xfrm>
          <a:prstGeom prst="rect">
            <a:avLst/>
          </a:prstGeom>
        </p:spPr>
      </p:pic>
      <p:sp>
        <p:nvSpPr>
          <p:cNvPr id="26" name="Rectangle 25">
            <a:extLst>
              <a:ext uri="{FF2B5EF4-FFF2-40B4-BE49-F238E27FC236}">
                <a16:creationId xmlns:a16="http://schemas.microsoft.com/office/drawing/2014/main" id="{A36A1AF7-E0EF-E678-A716-127929CCEDE7}"/>
              </a:ext>
            </a:extLst>
          </p:cNvPr>
          <p:cNvSpPr/>
          <p:nvPr/>
        </p:nvSpPr>
        <p:spPr>
          <a:xfrm>
            <a:off x="4423505" y="3558786"/>
            <a:ext cx="3338047" cy="435601"/>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a:solidFill>
                  <a:schemeClr val="bg2">
                    <a:lumMod val="50000"/>
                  </a:schemeClr>
                </a:solidFill>
              </a:rPr>
              <a:t>Edite le contrat de travail</a:t>
            </a:r>
          </a:p>
        </p:txBody>
      </p:sp>
      <p:cxnSp>
        <p:nvCxnSpPr>
          <p:cNvPr id="28" name="Connecteur droit avec flèche 27">
            <a:extLst>
              <a:ext uri="{FF2B5EF4-FFF2-40B4-BE49-F238E27FC236}">
                <a16:creationId xmlns:a16="http://schemas.microsoft.com/office/drawing/2014/main" id="{A74736D4-CD0B-966E-F5E1-018756A368E1}"/>
              </a:ext>
            </a:extLst>
          </p:cNvPr>
          <p:cNvCxnSpPr>
            <a:cxnSpLocks/>
            <a:stCxn id="17" idx="3"/>
            <a:endCxn id="24" idx="1"/>
          </p:cNvCxnSpPr>
          <p:nvPr/>
        </p:nvCxnSpPr>
        <p:spPr>
          <a:xfrm>
            <a:off x="3785657" y="2673037"/>
            <a:ext cx="640035"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30" name="Organigramme : Décision 29">
            <a:extLst>
              <a:ext uri="{FF2B5EF4-FFF2-40B4-BE49-F238E27FC236}">
                <a16:creationId xmlns:a16="http://schemas.microsoft.com/office/drawing/2014/main" id="{360D1446-B6C9-0A4C-83DF-A9C1C540462E}"/>
              </a:ext>
            </a:extLst>
          </p:cNvPr>
          <p:cNvSpPr/>
          <p:nvPr/>
        </p:nvSpPr>
        <p:spPr>
          <a:xfrm>
            <a:off x="9197485" y="2403180"/>
            <a:ext cx="1749897" cy="539712"/>
          </a:xfrm>
          <a:prstGeom prst="flowChartDecision">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a:solidFill>
                  <a:schemeClr val="bg2">
                    <a:lumMod val="50000"/>
                  </a:schemeClr>
                </a:solidFill>
              </a:rPr>
              <a:t>Validation ?</a:t>
            </a:r>
          </a:p>
        </p:txBody>
      </p:sp>
      <p:sp>
        <p:nvSpPr>
          <p:cNvPr id="31" name="ZoneTexte 30">
            <a:extLst>
              <a:ext uri="{FF2B5EF4-FFF2-40B4-BE49-F238E27FC236}">
                <a16:creationId xmlns:a16="http://schemas.microsoft.com/office/drawing/2014/main" id="{5861A9C9-C3DF-FE5C-F335-FAEB652CDDAB}"/>
              </a:ext>
            </a:extLst>
          </p:cNvPr>
          <p:cNvSpPr txBox="1"/>
          <p:nvPr/>
        </p:nvSpPr>
        <p:spPr>
          <a:xfrm>
            <a:off x="10877873" y="2374273"/>
            <a:ext cx="307571" cy="276999"/>
          </a:xfrm>
          <a:prstGeom prst="rect">
            <a:avLst/>
          </a:prstGeom>
          <a:noFill/>
        </p:spPr>
        <p:txBody>
          <a:bodyPr wrap="square" lIns="0" rIns="0" rtlCol="0">
            <a:spAutoFit/>
          </a:bodyPr>
          <a:lstStyle/>
          <a:p>
            <a:pPr algn="ctr"/>
            <a:r>
              <a:rPr lang="fr-FR" sz="1200">
                <a:solidFill>
                  <a:schemeClr val="bg2">
                    <a:lumMod val="50000"/>
                  </a:schemeClr>
                </a:solidFill>
              </a:rPr>
              <a:t>Non</a:t>
            </a:r>
          </a:p>
        </p:txBody>
      </p:sp>
      <p:sp>
        <p:nvSpPr>
          <p:cNvPr id="32" name="ZoneTexte 31">
            <a:extLst>
              <a:ext uri="{FF2B5EF4-FFF2-40B4-BE49-F238E27FC236}">
                <a16:creationId xmlns:a16="http://schemas.microsoft.com/office/drawing/2014/main" id="{55BA81AB-37F9-3EBA-F770-08A142CD8203}"/>
              </a:ext>
            </a:extLst>
          </p:cNvPr>
          <p:cNvSpPr txBox="1"/>
          <p:nvPr/>
        </p:nvSpPr>
        <p:spPr>
          <a:xfrm>
            <a:off x="10100400" y="2900658"/>
            <a:ext cx="307571" cy="276999"/>
          </a:xfrm>
          <a:prstGeom prst="rect">
            <a:avLst/>
          </a:prstGeom>
          <a:noFill/>
        </p:spPr>
        <p:txBody>
          <a:bodyPr wrap="square" lIns="0" rIns="0" rtlCol="0">
            <a:spAutoFit/>
          </a:bodyPr>
          <a:lstStyle/>
          <a:p>
            <a:pPr algn="ctr"/>
            <a:r>
              <a:rPr lang="fr-FR" sz="1200">
                <a:solidFill>
                  <a:schemeClr val="bg2">
                    <a:lumMod val="50000"/>
                  </a:schemeClr>
                </a:solidFill>
              </a:rPr>
              <a:t>Oui</a:t>
            </a:r>
          </a:p>
        </p:txBody>
      </p:sp>
      <p:cxnSp>
        <p:nvCxnSpPr>
          <p:cNvPr id="34" name="Connecteur droit avec flèche 33">
            <a:extLst>
              <a:ext uri="{FF2B5EF4-FFF2-40B4-BE49-F238E27FC236}">
                <a16:creationId xmlns:a16="http://schemas.microsoft.com/office/drawing/2014/main" id="{D41E92BC-6BE0-2488-307F-10C33FA5EF7E}"/>
              </a:ext>
            </a:extLst>
          </p:cNvPr>
          <p:cNvCxnSpPr>
            <a:stCxn id="24" idx="3"/>
            <a:endCxn id="30" idx="1"/>
          </p:cNvCxnSpPr>
          <p:nvPr/>
        </p:nvCxnSpPr>
        <p:spPr>
          <a:xfrm flipV="1">
            <a:off x="7763737" y="2673040"/>
            <a:ext cx="1433747" cy="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35" name="Rectangle 34">
            <a:extLst>
              <a:ext uri="{FF2B5EF4-FFF2-40B4-BE49-F238E27FC236}">
                <a16:creationId xmlns:a16="http://schemas.microsoft.com/office/drawing/2014/main" id="{D5B9F45E-776E-28EA-983F-17DBA45E290C}"/>
              </a:ext>
            </a:extLst>
          </p:cNvPr>
          <p:cNvSpPr/>
          <p:nvPr/>
        </p:nvSpPr>
        <p:spPr>
          <a:xfrm>
            <a:off x="4423505" y="4363570"/>
            <a:ext cx="3338047" cy="435601"/>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a:solidFill>
                  <a:schemeClr val="bg2">
                    <a:lumMod val="50000"/>
                  </a:schemeClr>
                </a:solidFill>
              </a:rPr>
              <a:t>Met en paie</a:t>
            </a:r>
          </a:p>
        </p:txBody>
      </p:sp>
      <p:cxnSp>
        <p:nvCxnSpPr>
          <p:cNvPr id="37" name="Connecteur : en angle 36">
            <a:extLst>
              <a:ext uri="{FF2B5EF4-FFF2-40B4-BE49-F238E27FC236}">
                <a16:creationId xmlns:a16="http://schemas.microsoft.com/office/drawing/2014/main" id="{5E8E8AED-BCF2-4C38-B259-FB5BF59CB292}"/>
              </a:ext>
            </a:extLst>
          </p:cNvPr>
          <p:cNvCxnSpPr>
            <a:stCxn id="30" idx="2"/>
            <a:endCxn id="26" idx="3"/>
          </p:cNvCxnSpPr>
          <p:nvPr/>
        </p:nvCxnSpPr>
        <p:spPr>
          <a:xfrm rot="5400000">
            <a:off x="8500145" y="2204297"/>
            <a:ext cx="833695" cy="2310883"/>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0" name="Connecteur droit avec flèche 39">
            <a:extLst>
              <a:ext uri="{FF2B5EF4-FFF2-40B4-BE49-F238E27FC236}">
                <a16:creationId xmlns:a16="http://schemas.microsoft.com/office/drawing/2014/main" id="{1CC30D1C-A5B7-225F-E503-9C883D29690F}"/>
              </a:ext>
            </a:extLst>
          </p:cNvPr>
          <p:cNvCxnSpPr>
            <a:stCxn id="26" idx="2"/>
            <a:endCxn id="35" idx="0"/>
          </p:cNvCxnSpPr>
          <p:nvPr/>
        </p:nvCxnSpPr>
        <p:spPr>
          <a:xfrm>
            <a:off x="6092527" y="3994387"/>
            <a:ext cx="0" cy="36918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41" name="Ellipse 40">
            <a:extLst>
              <a:ext uri="{FF2B5EF4-FFF2-40B4-BE49-F238E27FC236}">
                <a16:creationId xmlns:a16="http://schemas.microsoft.com/office/drawing/2014/main" id="{78E150B6-CEC2-04C5-2E8E-19DC18E9FD88}"/>
              </a:ext>
            </a:extLst>
          </p:cNvPr>
          <p:cNvSpPr/>
          <p:nvPr/>
        </p:nvSpPr>
        <p:spPr>
          <a:xfrm>
            <a:off x="5980217" y="5187571"/>
            <a:ext cx="224620" cy="224620"/>
          </a:xfrm>
          <a:prstGeom prst="ellipse">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200">
              <a:solidFill>
                <a:schemeClr val="bg2">
                  <a:lumMod val="50000"/>
                </a:schemeClr>
              </a:solidFill>
            </a:endParaRPr>
          </a:p>
        </p:txBody>
      </p:sp>
      <p:sp>
        <p:nvSpPr>
          <p:cNvPr id="42" name="Ellipse 41">
            <a:extLst>
              <a:ext uri="{FF2B5EF4-FFF2-40B4-BE49-F238E27FC236}">
                <a16:creationId xmlns:a16="http://schemas.microsoft.com/office/drawing/2014/main" id="{0F8D953B-720E-A024-767A-84A303AC6AAB}"/>
              </a:ext>
            </a:extLst>
          </p:cNvPr>
          <p:cNvSpPr/>
          <p:nvPr/>
        </p:nvSpPr>
        <p:spPr>
          <a:xfrm>
            <a:off x="11458514" y="2560727"/>
            <a:ext cx="224620" cy="224620"/>
          </a:xfrm>
          <a:prstGeom prst="ellipse">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200">
              <a:solidFill>
                <a:schemeClr val="bg2">
                  <a:lumMod val="50000"/>
                </a:schemeClr>
              </a:solidFill>
            </a:endParaRPr>
          </a:p>
        </p:txBody>
      </p:sp>
      <p:cxnSp>
        <p:nvCxnSpPr>
          <p:cNvPr id="45" name="Connecteur droit avec flèche 44">
            <a:extLst>
              <a:ext uri="{FF2B5EF4-FFF2-40B4-BE49-F238E27FC236}">
                <a16:creationId xmlns:a16="http://schemas.microsoft.com/office/drawing/2014/main" id="{E9B6BD3E-464A-E021-C2D5-E566B4C64CAB}"/>
              </a:ext>
            </a:extLst>
          </p:cNvPr>
          <p:cNvCxnSpPr>
            <a:stCxn id="30" idx="3"/>
            <a:endCxn id="42" idx="2"/>
          </p:cNvCxnSpPr>
          <p:nvPr/>
        </p:nvCxnSpPr>
        <p:spPr>
          <a:xfrm>
            <a:off x="10947379" y="2673036"/>
            <a:ext cx="511135"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7" name="Connecteur droit avec flèche 46">
            <a:extLst>
              <a:ext uri="{FF2B5EF4-FFF2-40B4-BE49-F238E27FC236}">
                <a16:creationId xmlns:a16="http://schemas.microsoft.com/office/drawing/2014/main" id="{D6426E59-2CEA-31D2-4095-D6685AE69D7C}"/>
              </a:ext>
            </a:extLst>
          </p:cNvPr>
          <p:cNvCxnSpPr>
            <a:stCxn id="35" idx="2"/>
            <a:endCxn id="41" idx="0"/>
          </p:cNvCxnSpPr>
          <p:nvPr/>
        </p:nvCxnSpPr>
        <p:spPr>
          <a:xfrm flipH="1">
            <a:off x="6092529" y="4799169"/>
            <a:ext cx="1" cy="38840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28495478"/>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FED32B6-3CE8-2C76-4129-A5C9EB5A83EB}"/>
            </a:ext>
          </a:extLst>
        </p:cNvPr>
        <p:cNvGrpSpPr/>
        <p:nvPr/>
      </p:nvGrpSpPr>
      <p:grpSpPr>
        <a:xfrm>
          <a:off x="0" y="0"/>
          <a:ext cx="0" cy="0"/>
          <a:chOff x="0" y="0"/>
          <a:chExt cx="0" cy="0"/>
        </a:xfrm>
      </p:grpSpPr>
      <p:sp>
        <p:nvSpPr>
          <p:cNvPr id="2" name="Titre 1">
            <a:extLst>
              <a:ext uri="{FF2B5EF4-FFF2-40B4-BE49-F238E27FC236}">
                <a16:creationId xmlns:a16="http://schemas.microsoft.com/office/drawing/2014/main" id="{E7FD765A-ACDD-36FF-E867-255CD7119C55}"/>
              </a:ext>
            </a:extLst>
          </p:cNvPr>
          <p:cNvSpPr>
            <a:spLocks noGrp="1"/>
          </p:cNvSpPr>
          <p:nvPr>
            <p:ph type="title"/>
          </p:nvPr>
        </p:nvSpPr>
        <p:spPr/>
        <p:txBody>
          <a:bodyPr/>
          <a:lstStyle/>
          <a:p>
            <a:r>
              <a:rPr lang="fr-FR"/>
              <a:t>Demande de recrutement (équipe et contractuels)</a:t>
            </a:r>
          </a:p>
        </p:txBody>
      </p:sp>
      <p:grpSp>
        <p:nvGrpSpPr>
          <p:cNvPr id="4" name="Groupe 3">
            <a:extLst>
              <a:ext uri="{FF2B5EF4-FFF2-40B4-BE49-F238E27FC236}">
                <a16:creationId xmlns:a16="http://schemas.microsoft.com/office/drawing/2014/main" id="{E9751910-3F1A-6661-7427-32FC129B1284}"/>
              </a:ext>
            </a:extLst>
          </p:cNvPr>
          <p:cNvGrpSpPr>
            <a:grpSpLocks/>
          </p:cNvGrpSpPr>
          <p:nvPr/>
        </p:nvGrpSpPr>
        <p:grpSpPr>
          <a:xfrm>
            <a:off x="8128431" y="1033883"/>
            <a:ext cx="3888000" cy="5302096"/>
            <a:chOff x="1808798" y="1917205"/>
            <a:chExt cx="1613979" cy="3046185"/>
          </a:xfrm>
        </p:grpSpPr>
        <p:sp>
          <p:nvSpPr>
            <p:cNvPr id="5" name="Rectangle 4">
              <a:extLst>
                <a:ext uri="{FF2B5EF4-FFF2-40B4-BE49-F238E27FC236}">
                  <a16:creationId xmlns:a16="http://schemas.microsoft.com/office/drawing/2014/main" id="{A6EC05AC-791E-7A47-7AE8-8AE4C81A3CC1}"/>
                </a:ext>
              </a:extLst>
            </p:cNvPr>
            <p:cNvSpPr>
              <a:spLocks/>
            </p:cNvSpPr>
            <p:nvPr/>
          </p:nvSpPr>
          <p:spPr>
            <a:xfrm>
              <a:off x="1809482" y="2142838"/>
              <a:ext cx="1613295" cy="282055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fr-FR" sz="1351"/>
            </a:p>
          </p:txBody>
        </p:sp>
        <p:sp>
          <p:nvSpPr>
            <p:cNvPr id="6" name="Rectangle 5">
              <a:extLst>
                <a:ext uri="{FF2B5EF4-FFF2-40B4-BE49-F238E27FC236}">
                  <a16:creationId xmlns:a16="http://schemas.microsoft.com/office/drawing/2014/main" id="{6D1696E0-CB5E-5A6D-BB7E-E2BA8B47DD57}"/>
                </a:ext>
              </a:extLst>
            </p:cNvPr>
            <p:cNvSpPr>
              <a:spLocks/>
            </p:cNvSpPr>
            <p:nvPr/>
          </p:nvSpPr>
          <p:spPr>
            <a:xfrm>
              <a:off x="1808798" y="1917205"/>
              <a:ext cx="1613979" cy="21338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fr-FR" sz="1200" b="1">
                  <a:solidFill>
                    <a:schemeClr val="bg1"/>
                  </a:solidFill>
                </a:rPr>
                <a:t>RECRUTEUR</a:t>
              </a:r>
            </a:p>
          </p:txBody>
        </p:sp>
      </p:grpSp>
      <p:grpSp>
        <p:nvGrpSpPr>
          <p:cNvPr id="7" name="Groupe 6">
            <a:extLst>
              <a:ext uri="{FF2B5EF4-FFF2-40B4-BE49-F238E27FC236}">
                <a16:creationId xmlns:a16="http://schemas.microsoft.com/office/drawing/2014/main" id="{2A7D6D40-F684-5D6C-B10C-FDEB053FFD7B}"/>
              </a:ext>
            </a:extLst>
          </p:cNvPr>
          <p:cNvGrpSpPr>
            <a:grpSpLocks/>
          </p:cNvGrpSpPr>
          <p:nvPr/>
        </p:nvGrpSpPr>
        <p:grpSpPr>
          <a:xfrm>
            <a:off x="171353" y="1033885"/>
            <a:ext cx="3888000" cy="5302097"/>
            <a:chOff x="1807907" y="1917205"/>
            <a:chExt cx="1554481" cy="2607276"/>
          </a:xfrm>
        </p:grpSpPr>
        <p:sp>
          <p:nvSpPr>
            <p:cNvPr id="8" name="Rectangle 7">
              <a:extLst>
                <a:ext uri="{FF2B5EF4-FFF2-40B4-BE49-F238E27FC236}">
                  <a16:creationId xmlns:a16="http://schemas.microsoft.com/office/drawing/2014/main" id="{725F951F-1B7F-4B1D-9428-F282D44D0EEC}"/>
                </a:ext>
              </a:extLst>
            </p:cNvPr>
            <p:cNvSpPr>
              <a:spLocks/>
            </p:cNvSpPr>
            <p:nvPr/>
          </p:nvSpPr>
          <p:spPr>
            <a:xfrm>
              <a:off x="1807907" y="2110327"/>
              <a:ext cx="1554480" cy="241415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fr-FR" sz="1351"/>
            </a:p>
          </p:txBody>
        </p:sp>
        <p:sp>
          <p:nvSpPr>
            <p:cNvPr id="9" name="Rectangle 8">
              <a:extLst>
                <a:ext uri="{FF2B5EF4-FFF2-40B4-BE49-F238E27FC236}">
                  <a16:creationId xmlns:a16="http://schemas.microsoft.com/office/drawing/2014/main" id="{81D10EC8-F062-76F4-ABBB-C045191E66EF}"/>
                </a:ext>
              </a:extLst>
            </p:cNvPr>
            <p:cNvSpPr>
              <a:spLocks/>
            </p:cNvSpPr>
            <p:nvPr/>
          </p:nvSpPr>
          <p:spPr>
            <a:xfrm>
              <a:off x="1808798" y="1917205"/>
              <a:ext cx="1553590" cy="18264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fr-FR" sz="1200" b="1">
                  <a:solidFill>
                    <a:schemeClr val="bg1"/>
                  </a:solidFill>
                </a:rPr>
                <a:t>EQUIPE SUPPORT</a:t>
              </a:r>
            </a:p>
          </p:txBody>
        </p:sp>
      </p:grpSp>
      <p:grpSp>
        <p:nvGrpSpPr>
          <p:cNvPr id="10" name="Groupe 9">
            <a:extLst>
              <a:ext uri="{FF2B5EF4-FFF2-40B4-BE49-F238E27FC236}">
                <a16:creationId xmlns:a16="http://schemas.microsoft.com/office/drawing/2014/main" id="{C0AC89D1-A08D-35F9-FF6C-9E3871FDA239}"/>
              </a:ext>
            </a:extLst>
          </p:cNvPr>
          <p:cNvGrpSpPr>
            <a:grpSpLocks/>
          </p:cNvGrpSpPr>
          <p:nvPr/>
        </p:nvGrpSpPr>
        <p:grpSpPr>
          <a:xfrm>
            <a:off x="4152000" y="1033886"/>
            <a:ext cx="3888000" cy="5297695"/>
            <a:chOff x="1695385" y="1917205"/>
            <a:chExt cx="1673608" cy="2468754"/>
          </a:xfrm>
        </p:grpSpPr>
        <p:sp>
          <p:nvSpPr>
            <p:cNvPr id="11" name="Rectangle 10">
              <a:extLst>
                <a:ext uri="{FF2B5EF4-FFF2-40B4-BE49-F238E27FC236}">
                  <a16:creationId xmlns:a16="http://schemas.microsoft.com/office/drawing/2014/main" id="{BA27120A-564C-7938-0EBE-D4C23DDF35E1}"/>
                </a:ext>
              </a:extLst>
            </p:cNvPr>
            <p:cNvSpPr>
              <a:spLocks/>
            </p:cNvSpPr>
            <p:nvPr/>
          </p:nvSpPr>
          <p:spPr>
            <a:xfrm>
              <a:off x="1695385" y="2100218"/>
              <a:ext cx="1673608" cy="228574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fr-FR" sz="1351"/>
            </a:p>
          </p:txBody>
        </p:sp>
        <p:sp>
          <p:nvSpPr>
            <p:cNvPr id="12" name="Rectangle 11">
              <a:extLst>
                <a:ext uri="{FF2B5EF4-FFF2-40B4-BE49-F238E27FC236}">
                  <a16:creationId xmlns:a16="http://schemas.microsoft.com/office/drawing/2014/main" id="{545095F8-899E-AD59-5EC0-1030419E76F2}"/>
                </a:ext>
              </a:extLst>
            </p:cNvPr>
            <p:cNvSpPr>
              <a:spLocks/>
            </p:cNvSpPr>
            <p:nvPr/>
          </p:nvSpPr>
          <p:spPr>
            <a:xfrm>
              <a:off x="1695385" y="1917205"/>
              <a:ext cx="1673608" cy="17308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fr-FR" sz="1200" b="1">
                  <a:solidFill>
                    <a:schemeClr val="bg1"/>
                  </a:solidFill>
                </a:rPr>
                <a:t>RH</a:t>
              </a:r>
            </a:p>
          </p:txBody>
        </p:sp>
      </p:grpSp>
      <p:sp>
        <p:nvSpPr>
          <p:cNvPr id="20" name="ZoneTexte 19">
            <a:extLst>
              <a:ext uri="{FF2B5EF4-FFF2-40B4-BE49-F238E27FC236}">
                <a16:creationId xmlns:a16="http://schemas.microsoft.com/office/drawing/2014/main" id="{C5AACF4C-9585-5534-E06A-56DA0E22FADD}"/>
              </a:ext>
            </a:extLst>
          </p:cNvPr>
          <p:cNvSpPr txBox="1"/>
          <p:nvPr/>
        </p:nvSpPr>
        <p:spPr>
          <a:xfrm>
            <a:off x="1250901" y="1804916"/>
            <a:ext cx="1728891" cy="227396"/>
          </a:xfrm>
          <a:prstGeom prst="roundRect">
            <a:avLst>
              <a:gd name="adj" fmla="val 50000"/>
            </a:avLst>
          </a:prstGeom>
          <a:solidFill>
            <a:srgbClr val="00A295"/>
          </a:solidFill>
          <a:ln>
            <a:solidFill>
              <a:schemeClr val="tx1"/>
            </a:solidFill>
          </a:ln>
        </p:spPr>
        <p:txBody>
          <a:bodyPr wrap="square" lIns="0" tIns="0" rIns="0" bIns="0" rtlCol="0" anchor="ctr">
            <a:spAutoFit/>
          </a:bodyPr>
          <a:lstStyle>
            <a:defPPr>
              <a:defRPr lang="fr-FR"/>
            </a:defPPr>
            <a:lvl1pPr algn="ctr">
              <a:defRPr sz="1051">
                <a:solidFill>
                  <a:schemeClr val="bg1"/>
                </a:solidFill>
                <a:latin typeface="+mj-lt"/>
              </a:defRPr>
            </a:lvl1pPr>
          </a:lstStyle>
          <a:p>
            <a:r>
              <a:rPr lang="fr-FR">
                <a:latin typeface="+mn-lt"/>
              </a:rPr>
              <a:t>Demande de recrutement</a:t>
            </a:r>
          </a:p>
        </p:txBody>
      </p:sp>
      <p:sp>
        <p:nvSpPr>
          <p:cNvPr id="25" name="Rectangle 24">
            <a:extLst>
              <a:ext uri="{FF2B5EF4-FFF2-40B4-BE49-F238E27FC236}">
                <a16:creationId xmlns:a16="http://schemas.microsoft.com/office/drawing/2014/main" id="{6DD8DE98-3B2F-E0E7-970D-BE042456A89B}"/>
              </a:ext>
            </a:extLst>
          </p:cNvPr>
          <p:cNvSpPr/>
          <p:nvPr/>
        </p:nvSpPr>
        <p:spPr>
          <a:xfrm>
            <a:off x="4425689" y="2720657"/>
            <a:ext cx="3338047" cy="385732"/>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fr-FR" sz="1200">
                <a:solidFill>
                  <a:schemeClr val="bg2">
                    <a:lumMod val="50000"/>
                  </a:schemeClr>
                </a:solidFill>
              </a:rPr>
              <a:t>Publie la fiche de poste sur ATS (Service Public)</a:t>
            </a:r>
          </a:p>
        </p:txBody>
      </p:sp>
      <p:cxnSp>
        <p:nvCxnSpPr>
          <p:cNvPr id="46" name="Connecteur droit avec flèche 45">
            <a:extLst>
              <a:ext uri="{FF2B5EF4-FFF2-40B4-BE49-F238E27FC236}">
                <a16:creationId xmlns:a16="http://schemas.microsoft.com/office/drawing/2014/main" id="{A6D89149-F5CF-893A-A52B-A944078FF79D}"/>
              </a:ext>
            </a:extLst>
          </p:cNvPr>
          <p:cNvCxnSpPr>
            <a:cxnSpLocks/>
            <a:stCxn id="20" idx="3"/>
            <a:endCxn id="15" idx="1"/>
          </p:cNvCxnSpPr>
          <p:nvPr/>
        </p:nvCxnSpPr>
        <p:spPr>
          <a:xfrm>
            <a:off x="2979792" y="1918614"/>
            <a:ext cx="1445894" cy="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91" name="Ellipse 90">
            <a:extLst>
              <a:ext uri="{FF2B5EF4-FFF2-40B4-BE49-F238E27FC236}">
                <a16:creationId xmlns:a16="http://schemas.microsoft.com/office/drawing/2014/main" id="{01EFD128-E990-4917-87DE-DC5000ED8D1E}"/>
              </a:ext>
            </a:extLst>
          </p:cNvPr>
          <p:cNvSpPr/>
          <p:nvPr/>
        </p:nvSpPr>
        <p:spPr>
          <a:xfrm>
            <a:off x="5982399" y="6027953"/>
            <a:ext cx="224620" cy="224620"/>
          </a:xfrm>
          <a:prstGeom prst="ellipse">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200">
              <a:solidFill>
                <a:schemeClr val="bg2">
                  <a:lumMod val="50000"/>
                </a:schemeClr>
              </a:solidFill>
            </a:endParaRPr>
          </a:p>
        </p:txBody>
      </p:sp>
      <p:cxnSp>
        <p:nvCxnSpPr>
          <p:cNvPr id="92" name="Connecteur droit avec flèche 91">
            <a:extLst>
              <a:ext uri="{FF2B5EF4-FFF2-40B4-BE49-F238E27FC236}">
                <a16:creationId xmlns:a16="http://schemas.microsoft.com/office/drawing/2014/main" id="{CD19580B-53BB-9B19-5FBB-1B47DB6BBCBA}"/>
              </a:ext>
            </a:extLst>
          </p:cNvPr>
          <p:cNvCxnSpPr>
            <a:cxnSpLocks/>
            <a:stCxn id="58" idx="2"/>
            <a:endCxn id="91" idx="0"/>
          </p:cNvCxnSpPr>
          <p:nvPr/>
        </p:nvCxnSpPr>
        <p:spPr>
          <a:xfrm>
            <a:off x="6094708" y="5828566"/>
            <a:ext cx="0" cy="19938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5" name="Rectangle 14">
            <a:extLst>
              <a:ext uri="{FF2B5EF4-FFF2-40B4-BE49-F238E27FC236}">
                <a16:creationId xmlns:a16="http://schemas.microsoft.com/office/drawing/2014/main" id="{AB989151-3B94-3EA3-7193-1211906FB1FA}"/>
              </a:ext>
            </a:extLst>
          </p:cNvPr>
          <p:cNvSpPr/>
          <p:nvPr/>
        </p:nvSpPr>
        <p:spPr>
          <a:xfrm>
            <a:off x="4425686" y="1502876"/>
            <a:ext cx="3338047" cy="831481"/>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fr-FR" sz="1200">
                <a:solidFill>
                  <a:schemeClr val="bg2">
                    <a:lumMod val="50000"/>
                  </a:schemeClr>
                </a:solidFill>
              </a:rPr>
              <a:t>Demande un rendez-vous avec le supérieur hiérarchique pour rédiger la fiche de poste inexistante ou mettre à jour la fiche de poste existante dans le réseau RH (intranet)</a:t>
            </a:r>
          </a:p>
        </p:txBody>
      </p:sp>
      <p:sp>
        <p:nvSpPr>
          <p:cNvPr id="36" name="Rectangle 35">
            <a:extLst>
              <a:ext uri="{FF2B5EF4-FFF2-40B4-BE49-F238E27FC236}">
                <a16:creationId xmlns:a16="http://schemas.microsoft.com/office/drawing/2014/main" id="{3E01EDDA-A835-AE70-971A-4CCCBB91B2EF}"/>
              </a:ext>
            </a:extLst>
          </p:cNvPr>
          <p:cNvSpPr/>
          <p:nvPr/>
        </p:nvSpPr>
        <p:spPr>
          <a:xfrm>
            <a:off x="4425689" y="3264737"/>
            <a:ext cx="3338047" cy="235487"/>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a:solidFill>
                  <a:schemeClr val="bg2">
                    <a:lumMod val="50000"/>
                  </a:schemeClr>
                </a:solidFill>
              </a:rPr>
              <a:t>Réceptionne les candidatures</a:t>
            </a:r>
          </a:p>
        </p:txBody>
      </p:sp>
      <p:cxnSp>
        <p:nvCxnSpPr>
          <p:cNvPr id="38" name="Connecteur droit avec flèche 37">
            <a:extLst>
              <a:ext uri="{FF2B5EF4-FFF2-40B4-BE49-F238E27FC236}">
                <a16:creationId xmlns:a16="http://schemas.microsoft.com/office/drawing/2014/main" id="{75E9F4C2-6B8A-951E-0B56-1CC0F4EBFB42}"/>
              </a:ext>
            </a:extLst>
          </p:cNvPr>
          <p:cNvCxnSpPr>
            <a:cxnSpLocks/>
            <a:stCxn id="25" idx="2"/>
            <a:endCxn id="36" idx="0"/>
          </p:cNvCxnSpPr>
          <p:nvPr/>
        </p:nvCxnSpPr>
        <p:spPr>
          <a:xfrm>
            <a:off x="6094711" y="3106389"/>
            <a:ext cx="0" cy="15834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8" name="Connecteur droit avec flèche 47">
            <a:extLst>
              <a:ext uri="{FF2B5EF4-FFF2-40B4-BE49-F238E27FC236}">
                <a16:creationId xmlns:a16="http://schemas.microsoft.com/office/drawing/2014/main" id="{631E4943-BC1C-B15D-9EA1-4AC8CE00C563}"/>
              </a:ext>
            </a:extLst>
          </p:cNvPr>
          <p:cNvCxnSpPr>
            <a:cxnSpLocks/>
            <a:stCxn id="36" idx="2"/>
            <a:endCxn id="19" idx="0"/>
          </p:cNvCxnSpPr>
          <p:nvPr/>
        </p:nvCxnSpPr>
        <p:spPr>
          <a:xfrm flipH="1">
            <a:off x="6094706" y="3500222"/>
            <a:ext cx="7" cy="26461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52" name="Rectangle 51">
            <a:extLst>
              <a:ext uri="{FF2B5EF4-FFF2-40B4-BE49-F238E27FC236}">
                <a16:creationId xmlns:a16="http://schemas.microsoft.com/office/drawing/2014/main" id="{39B0E6E4-368F-2F68-4670-F67B8F00E7E7}"/>
              </a:ext>
            </a:extLst>
          </p:cNvPr>
          <p:cNvSpPr/>
          <p:nvPr/>
        </p:nvSpPr>
        <p:spPr>
          <a:xfrm>
            <a:off x="4425682" y="4317755"/>
            <a:ext cx="3338047" cy="488076"/>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fr-FR" sz="1200">
                <a:solidFill>
                  <a:schemeClr val="bg2">
                    <a:lumMod val="50000"/>
                  </a:schemeClr>
                </a:solidFill>
              </a:rPr>
              <a:t>Effectue les entretiens, accompagné du responsable de service en charge du recrutement (par </a:t>
            </a:r>
            <a:r>
              <a:rPr lang="fr-FR" sz="1200" err="1">
                <a:solidFill>
                  <a:schemeClr val="bg2">
                    <a:lumMod val="50000"/>
                  </a:schemeClr>
                </a:solidFill>
              </a:rPr>
              <a:t>visio</a:t>
            </a:r>
            <a:r>
              <a:rPr lang="fr-FR" sz="1200">
                <a:solidFill>
                  <a:schemeClr val="bg2">
                    <a:lumMod val="50000"/>
                  </a:schemeClr>
                </a:solidFill>
              </a:rPr>
              <a:t> et présentiel)</a:t>
            </a:r>
          </a:p>
        </p:txBody>
      </p:sp>
      <p:sp>
        <p:nvSpPr>
          <p:cNvPr id="54" name="Rectangle 53">
            <a:extLst>
              <a:ext uri="{FF2B5EF4-FFF2-40B4-BE49-F238E27FC236}">
                <a16:creationId xmlns:a16="http://schemas.microsoft.com/office/drawing/2014/main" id="{A10A58A9-B91B-FC88-77D4-CF74A355C405}"/>
              </a:ext>
            </a:extLst>
          </p:cNvPr>
          <p:cNvSpPr/>
          <p:nvPr/>
        </p:nvSpPr>
        <p:spPr>
          <a:xfrm>
            <a:off x="4425683" y="5032730"/>
            <a:ext cx="3338047" cy="235487"/>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fr-FR" sz="1200">
                <a:solidFill>
                  <a:schemeClr val="bg2">
                    <a:lumMod val="50000"/>
                  </a:schemeClr>
                </a:solidFill>
              </a:rPr>
              <a:t>Choisi le candidat</a:t>
            </a:r>
          </a:p>
        </p:txBody>
      </p:sp>
      <p:sp>
        <p:nvSpPr>
          <p:cNvPr id="58" name="Rectangle 57">
            <a:extLst>
              <a:ext uri="{FF2B5EF4-FFF2-40B4-BE49-F238E27FC236}">
                <a16:creationId xmlns:a16="http://schemas.microsoft.com/office/drawing/2014/main" id="{83465DB2-C453-F59D-FDE8-8649732E55D3}"/>
              </a:ext>
            </a:extLst>
          </p:cNvPr>
          <p:cNvSpPr/>
          <p:nvPr/>
        </p:nvSpPr>
        <p:spPr>
          <a:xfrm>
            <a:off x="4425686" y="5471461"/>
            <a:ext cx="3338047" cy="357105"/>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fr-FR" sz="1200">
                <a:solidFill>
                  <a:schemeClr val="bg2">
                    <a:lumMod val="50000"/>
                  </a:schemeClr>
                </a:solidFill>
              </a:rPr>
              <a:t>Formalise les retours (favorable ou non) par mail via l’ATS</a:t>
            </a:r>
          </a:p>
        </p:txBody>
      </p:sp>
      <p:sp>
        <p:nvSpPr>
          <p:cNvPr id="60" name="Rectangle 59">
            <a:extLst>
              <a:ext uri="{FF2B5EF4-FFF2-40B4-BE49-F238E27FC236}">
                <a16:creationId xmlns:a16="http://schemas.microsoft.com/office/drawing/2014/main" id="{9FE6810D-7C68-DB99-6B19-B1698C9469B0}"/>
              </a:ext>
            </a:extLst>
          </p:cNvPr>
          <p:cNvSpPr/>
          <p:nvPr/>
        </p:nvSpPr>
        <p:spPr>
          <a:xfrm>
            <a:off x="446327" y="2205131"/>
            <a:ext cx="3338047" cy="451876"/>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a:solidFill>
                  <a:schemeClr val="bg2">
                    <a:lumMod val="50000"/>
                  </a:schemeClr>
                </a:solidFill>
              </a:rPr>
              <a:t>Valide la fiche de poste</a:t>
            </a:r>
          </a:p>
        </p:txBody>
      </p:sp>
      <p:cxnSp>
        <p:nvCxnSpPr>
          <p:cNvPr id="62" name="Connecteur : en angle 61">
            <a:extLst>
              <a:ext uri="{FF2B5EF4-FFF2-40B4-BE49-F238E27FC236}">
                <a16:creationId xmlns:a16="http://schemas.microsoft.com/office/drawing/2014/main" id="{F3D36F6B-09DF-09A7-AB3F-2F71234A1B4E}"/>
              </a:ext>
            </a:extLst>
          </p:cNvPr>
          <p:cNvCxnSpPr>
            <a:cxnSpLocks/>
            <a:stCxn id="15" idx="2"/>
            <a:endCxn id="60" idx="3"/>
          </p:cNvCxnSpPr>
          <p:nvPr/>
        </p:nvCxnSpPr>
        <p:spPr>
          <a:xfrm rot="5400000">
            <a:off x="4891185" y="1227543"/>
            <a:ext cx="96713" cy="2310336"/>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80" name="Connecteur droit avec flèche 79">
            <a:extLst>
              <a:ext uri="{FF2B5EF4-FFF2-40B4-BE49-F238E27FC236}">
                <a16:creationId xmlns:a16="http://schemas.microsoft.com/office/drawing/2014/main" id="{1F9B698F-E8AB-41C8-A3B7-4DB44251F531}"/>
              </a:ext>
            </a:extLst>
          </p:cNvPr>
          <p:cNvCxnSpPr>
            <a:cxnSpLocks/>
            <a:stCxn id="54" idx="2"/>
            <a:endCxn id="58" idx="0"/>
          </p:cNvCxnSpPr>
          <p:nvPr/>
        </p:nvCxnSpPr>
        <p:spPr>
          <a:xfrm>
            <a:off x="6094705" y="5268217"/>
            <a:ext cx="3" cy="20324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69" name="Connecteur : en angle 68">
            <a:extLst>
              <a:ext uri="{FF2B5EF4-FFF2-40B4-BE49-F238E27FC236}">
                <a16:creationId xmlns:a16="http://schemas.microsoft.com/office/drawing/2014/main" id="{552EBD22-DD4D-E0B5-AD40-2CCFFFD2B106}"/>
              </a:ext>
            </a:extLst>
          </p:cNvPr>
          <p:cNvCxnSpPr>
            <a:stCxn id="60" idx="2"/>
            <a:endCxn id="25" idx="1"/>
          </p:cNvCxnSpPr>
          <p:nvPr/>
        </p:nvCxnSpPr>
        <p:spPr>
          <a:xfrm rot="16200000" flipH="1">
            <a:off x="3142262" y="1630093"/>
            <a:ext cx="256516" cy="2310339"/>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sp>
        <p:nvSpPr>
          <p:cNvPr id="16" name="Espace réservé du contenu 2">
            <a:extLst>
              <a:ext uri="{FF2B5EF4-FFF2-40B4-BE49-F238E27FC236}">
                <a16:creationId xmlns:a16="http://schemas.microsoft.com/office/drawing/2014/main" id="{4DEB2651-F876-D6D6-6879-3C6E1D31575D}"/>
              </a:ext>
            </a:extLst>
          </p:cNvPr>
          <p:cNvSpPr>
            <a:spLocks noGrp="1"/>
          </p:cNvSpPr>
          <p:nvPr>
            <p:ph sz="quarter" idx="10"/>
          </p:nvPr>
        </p:nvSpPr>
        <p:spPr>
          <a:xfrm>
            <a:off x="310817" y="118621"/>
            <a:ext cx="6070601" cy="216000"/>
          </a:xfrm>
        </p:spPr>
        <p:txBody>
          <a:bodyPr/>
          <a:lstStyle/>
          <a:p>
            <a:r>
              <a:rPr lang="fr-FR"/>
              <a:t>Ressources Humaines</a:t>
            </a:r>
          </a:p>
        </p:txBody>
      </p:sp>
      <p:sp>
        <p:nvSpPr>
          <p:cNvPr id="44" name="Rectangle 43">
            <a:extLst>
              <a:ext uri="{FF2B5EF4-FFF2-40B4-BE49-F238E27FC236}">
                <a16:creationId xmlns:a16="http://schemas.microsoft.com/office/drawing/2014/main" id="{A2FD306A-1643-7D7E-3B97-3D0CE7EED55D}"/>
              </a:ext>
            </a:extLst>
          </p:cNvPr>
          <p:cNvSpPr/>
          <p:nvPr/>
        </p:nvSpPr>
        <p:spPr>
          <a:xfrm>
            <a:off x="8403409" y="4383242"/>
            <a:ext cx="3338047" cy="357105"/>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fr-FR" sz="1200">
                <a:solidFill>
                  <a:schemeClr val="bg2">
                    <a:lumMod val="50000"/>
                  </a:schemeClr>
                </a:solidFill>
              </a:rPr>
              <a:t>Effectue un entretien avec les candidats présélectionnés</a:t>
            </a:r>
          </a:p>
        </p:txBody>
      </p:sp>
      <p:cxnSp>
        <p:nvCxnSpPr>
          <p:cNvPr id="50" name="Connecteur droit avec flèche 49">
            <a:extLst>
              <a:ext uri="{FF2B5EF4-FFF2-40B4-BE49-F238E27FC236}">
                <a16:creationId xmlns:a16="http://schemas.microsoft.com/office/drawing/2014/main" id="{8C563DB9-0759-2E67-0FE7-B60420CF8943}"/>
              </a:ext>
            </a:extLst>
          </p:cNvPr>
          <p:cNvCxnSpPr>
            <a:cxnSpLocks/>
            <a:stCxn id="52" idx="3"/>
            <a:endCxn id="44" idx="1"/>
          </p:cNvCxnSpPr>
          <p:nvPr/>
        </p:nvCxnSpPr>
        <p:spPr>
          <a:xfrm>
            <a:off x="7763725" y="4561797"/>
            <a:ext cx="639683" cy="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63" name="Connecteur : en angle 62">
            <a:extLst>
              <a:ext uri="{FF2B5EF4-FFF2-40B4-BE49-F238E27FC236}">
                <a16:creationId xmlns:a16="http://schemas.microsoft.com/office/drawing/2014/main" id="{183FEC93-A59B-D65D-8434-3BB2239133C0}"/>
              </a:ext>
            </a:extLst>
          </p:cNvPr>
          <p:cNvCxnSpPr>
            <a:stCxn id="44" idx="2"/>
            <a:endCxn id="54" idx="3"/>
          </p:cNvCxnSpPr>
          <p:nvPr/>
        </p:nvCxnSpPr>
        <p:spPr>
          <a:xfrm rot="5400000">
            <a:off x="8713019" y="3791062"/>
            <a:ext cx="410127" cy="2308703"/>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pic>
        <p:nvPicPr>
          <p:cNvPr id="23" name="Graphique 22" descr="Adresse de courrier avec un remplissage uni">
            <a:extLst>
              <a:ext uri="{FF2B5EF4-FFF2-40B4-BE49-F238E27FC236}">
                <a16:creationId xmlns:a16="http://schemas.microsoft.com/office/drawing/2014/main" id="{5908518C-3010-AC01-2BD0-14D04C0C957C}"/>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7581976" y="5737689"/>
            <a:ext cx="181753" cy="181753"/>
          </a:xfrm>
          <a:prstGeom prst="rect">
            <a:avLst/>
          </a:prstGeom>
        </p:spPr>
      </p:pic>
      <p:sp>
        <p:nvSpPr>
          <p:cNvPr id="19" name="Rectangle 18">
            <a:extLst>
              <a:ext uri="{FF2B5EF4-FFF2-40B4-BE49-F238E27FC236}">
                <a16:creationId xmlns:a16="http://schemas.microsoft.com/office/drawing/2014/main" id="{DA8E9EC6-A648-2693-0F9E-8018428D0DE7}"/>
              </a:ext>
            </a:extLst>
          </p:cNvPr>
          <p:cNvSpPr/>
          <p:nvPr/>
        </p:nvSpPr>
        <p:spPr>
          <a:xfrm>
            <a:off x="4425682" y="3764837"/>
            <a:ext cx="3338047" cy="288867"/>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fr-FR" sz="1200">
                <a:solidFill>
                  <a:schemeClr val="bg2">
                    <a:lumMod val="50000"/>
                  </a:schemeClr>
                </a:solidFill>
              </a:rPr>
              <a:t>Effectue un premier entretien par téléphone</a:t>
            </a:r>
          </a:p>
        </p:txBody>
      </p:sp>
      <p:cxnSp>
        <p:nvCxnSpPr>
          <p:cNvPr id="28" name="Connecteur droit avec flèche 27">
            <a:extLst>
              <a:ext uri="{FF2B5EF4-FFF2-40B4-BE49-F238E27FC236}">
                <a16:creationId xmlns:a16="http://schemas.microsoft.com/office/drawing/2014/main" id="{58FB8C42-F6C8-5357-25FF-4E6CAF7D8A17}"/>
              </a:ext>
            </a:extLst>
          </p:cNvPr>
          <p:cNvCxnSpPr>
            <a:stCxn id="19" idx="2"/>
            <a:endCxn id="52" idx="0"/>
          </p:cNvCxnSpPr>
          <p:nvPr/>
        </p:nvCxnSpPr>
        <p:spPr>
          <a:xfrm>
            <a:off x="6094704" y="4053704"/>
            <a:ext cx="0" cy="26405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69103611"/>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6D2CFAB-157F-7D8D-5976-D86283F709CE}"/>
            </a:ext>
          </a:extLst>
        </p:cNvPr>
        <p:cNvGrpSpPr/>
        <p:nvPr/>
      </p:nvGrpSpPr>
      <p:grpSpPr>
        <a:xfrm>
          <a:off x="0" y="0"/>
          <a:ext cx="0" cy="0"/>
          <a:chOff x="0" y="0"/>
          <a:chExt cx="0" cy="0"/>
        </a:xfrm>
      </p:grpSpPr>
      <p:sp>
        <p:nvSpPr>
          <p:cNvPr id="2" name="Titre 1">
            <a:extLst>
              <a:ext uri="{FF2B5EF4-FFF2-40B4-BE49-F238E27FC236}">
                <a16:creationId xmlns:a16="http://schemas.microsoft.com/office/drawing/2014/main" id="{6541AFAA-6903-644A-6278-6FF3373D358D}"/>
              </a:ext>
            </a:extLst>
          </p:cNvPr>
          <p:cNvSpPr>
            <a:spLocks noGrp="1"/>
          </p:cNvSpPr>
          <p:nvPr>
            <p:ph type="title"/>
          </p:nvPr>
        </p:nvSpPr>
        <p:spPr/>
        <p:txBody>
          <a:bodyPr/>
          <a:lstStyle/>
          <a:p>
            <a:r>
              <a:rPr lang="fr-FR">
                <a:latin typeface="Avenir"/>
                <a:cs typeface="Arial"/>
              </a:rPr>
              <a:t>Campagne de promotion (pour les ITRF et EC)</a:t>
            </a:r>
          </a:p>
        </p:txBody>
      </p:sp>
      <p:grpSp>
        <p:nvGrpSpPr>
          <p:cNvPr id="4" name="Groupe 3">
            <a:extLst>
              <a:ext uri="{FF2B5EF4-FFF2-40B4-BE49-F238E27FC236}">
                <a16:creationId xmlns:a16="http://schemas.microsoft.com/office/drawing/2014/main" id="{641A2D9C-AC3D-366B-E955-9008289A077D}"/>
              </a:ext>
            </a:extLst>
          </p:cNvPr>
          <p:cNvGrpSpPr>
            <a:grpSpLocks/>
          </p:cNvGrpSpPr>
          <p:nvPr/>
        </p:nvGrpSpPr>
        <p:grpSpPr>
          <a:xfrm>
            <a:off x="8128431" y="1033883"/>
            <a:ext cx="3888000" cy="5302096"/>
            <a:chOff x="1808798" y="1917205"/>
            <a:chExt cx="1613979" cy="3046185"/>
          </a:xfrm>
        </p:grpSpPr>
        <p:sp>
          <p:nvSpPr>
            <p:cNvPr id="5" name="Rectangle 4">
              <a:extLst>
                <a:ext uri="{FF2B5EF4-FFF2-40B4-BE49-F238E27FC236}">
                  <a16:creationId xmlns:a16="http://schemas.microsoft.com/office/drawing/2014/main" id="{15797AC3-E5F9-C6C8-0130-525E620464A8}"/>
                </a:ext>
              </a:extLst>
            </p:cNvPr>
            <p:cNvSpPr>
              <a:spLocks/>
            </p:cNvSpPr>
            <p:nvPr/>
          </p:nvSpPr>
          <p:spPr>
            <a:xfrm>
              <a:off x="1809482" y="2142838"/>
              <a:ext cx="1613295" cy="282055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fr-FR" sz="1351"/>
            </a:p>
          </p:txBody>
        </p:sp>
        <p:sp>
          <p:nvSpPr>
            <p:cNvPr id="6" name="Rectangle 5">
              <a:extLst>
                <a:ext uri="{FF2B5EF4-FFF2-40B4-BE49-F238E27FC236}">
                  <a16:creationId xmlns:a16="http://schemas.microsoft.com/office/drawing/2014/main" id="{9792DC57-4F47-1688-3FBD-183C0E5F9AAA}"/>
                </a:ext>
              </a:extLst>
            </p:cNvPr>
            <p:cNvSpPr>
              <a:spLocks/>
            </p:cNvSpPr>
            <p:nvPr/>
          </p:nvSpPr>
          <p:spPr>
            <a:xfrm>
              <a:off x="1808798" y="1917205"/>
              <a:ext cx="1613979" cy="21338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fr-FR" sz="1200" b="1">
                  <a:solidFill>
                    <a:schemeClr val="bg1"/>
                  </a:solidFill>
                </a:rPr>
                <a:t>MINISTÈRE</a:t>
              </a:r>
            </a:p>
          </p:txBody>
        </p:sp>
      </p:grpSp>
      <p:grpSp>
        <p:nvGrpSpPr>
          <p:cNvPr id="7" name="Groupe 6">
            <a:extLst>
              <a:ext uri="{FF2B5EF4-FFF2-40B4-BE49-F238E27FC236}">
                <a16:creationId xmlns:a16="http://schemas.microsoft.com/office/drawing/2014/main" id="{248D35DD-550C-2E74-9DBD-9F0398A904C0}"/>
              </a:ext>
            </a:extLst>
          </p:cNvPr>
          <p:cNvGrpSpPr>
            <a:grpSpLocks/>
          </p:cNvGrpSpPr>
          <p:nvPr/>
        </p:nvGrpSpPr>
        <p:grpSpPr>
          <a:xfrm>
            <a:off x="171353" y="1033885"/>
            <a:ext cx="3888000" cy="5302097"/>
            <a:chOff x="1807907" y="1917205"/>
            <a:chExt cx="1554481" cy="2607276"/>
          </a:xfrm>
        </p:grpSpPr>
        <p:sp>
          <p:nvSpPr>
            <p:cNvPr id="8" name="Rectangle 7">
              <a:extLst>
                <a:ext uri="{FF2B5EF4-FFF2-40B4-BE49-F238E27FC236}">
                  <a16:creationId xmlns:a16="http://schemas.microsoft.com/office/drawing/2014/main" id="{80BD71C3-5621-CA90-7329-898120C6EBA2}"/>
                </a:ext>
              </a:extLst>
            </p:cNvPr>
            <p:cNvSpPr>
              <a:spLocks/>
            </p:cNvSpPr>
            <p:nvPr/>
          </p:nvSpPr>
          <p:spPr>
            <a:xfrm>
              <a:off x="1807907" y="2110327"/>
              <a:ext cx="1554480" cy="241415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fr-FR" sz="1351"/>
            </a:p>
          </p:txBody>
        </p:sp>
        <p:sp>
          <p:nvSpPr>
            <p:cNvPr id="9" name="Rectangle 8">
              <a:extLst>
                <a:ext uri="{FF2B5EF4-FFF2-40B4-BE49-F238E27FC236}">
                  <a16:creationId xmlns:a16="http://schemas.microsoft.com/office/drawing/2014/main" id="{573E6545-682D-7865-91E1-228EA9F07FAF}"/>
                </a:ext>
              </a:extLst>
            </p:cNvPr>
            <p:cNvSpPr>
              <a:spLocks/>
            </p:cNvSpPr>
            <p:nvPr/>
          </p:nvSpPr>
          <p:spPr>
            <a:xfrm>
              <a:off x="1808798" y="1917205"/>
              <a:ext cx="1553590" cy="18264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fr-FR" sz="1200" b="1">
                  <a:solidFill>
                    <a:schemeClr val="bg1"/>
                  </a:solidFill>
                </a:rPr>
                <a:t>TITULAIRES - ENSEIGNANTS - CHERCHEURS</a:t>
              </a:r>
            </a:p>
          </p:txBody>
        </p:sp>
      </p:grpSp>
      <p:grpSp>
        <p:nvGrpSpPr>
          <p:cNvPr id="10" name="Groupe 9">
            <a:extLst>
              <a:ext uri="{FF2B5EF4-FFF2-40B4-BE49-F238E27FC236}">
                <a16:creationId xmlns:a16="http://schemas.microsoft.com/office/drawing/2014/main" id="{9A4359FB-73AD-BE83-EE4C-2FB5C88BD7C6}"/>
              </a:ext>
            </a:extLst>
          </p:cNvPr>
          <p:cNvGrpSpPr>
            <a:grpSpLocks/>
          </p:cNvGrpSpPr>
          <p:nvPr/>
        </p:nvGrpSpPr>
        <p:grpSpPr>
          <a:xfrm>
            <a:off x="4152000" y="1033886"/>
            <a:ext cx="3888000" cy="5297695"/>
            <a:chOff x="1695385" y="1917205"/>
            <a:chExt cx="1673608" cy="2468754"/>
          </a:xfrm>
        </p:grpSpPr>
        <p:sp>
          <p:nvSpPr>
            <p:cNvPr id="11" name="Rectangle 10">
              <a:extLst>
                <a:ext uri="{FF2B5EF4-FFF2-40B4-BE49-F238E27FC236}">
                  <a16:creationId xmlns:a16="http://schemas.microsoft.com/office/drawing/2014/main" id="{011C646C-D9E0-3A91-AC5E-F5CAED252BA7}"/>
                </a:ext>
              </a:extLst>
            </p:cNvPr>
            <p:cNvSpPr>
              <a:spLocks/>
            </p:cNvSpPr>
            <p:nvPr/>
          </p:nvSpPr>
          <p:spPr>
            <a:xfrm>
              <a:off x="1695385" y="2100218"/>
              <a:ext cx="1673608" cy="228574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fr-FR" sz="1351"/>
            </a:p>
          </p:txBody>
        </p:sp>
        <p:sp>
          <p:nvSpPr>
            <p:cNvPr id="12" name="Rectangle 11">
              <a:extLst>
                <a:ext uri="{FF2B5EF4-FFF2-40B4-BE49-F238E27FC236}">
                  <a16:creationId xmlns:a16="http://schemas.microsoft.com/office/drawing/2014/main" id="{B6F6BF74-063A-4A37-CA1F-616BBD751D8C}"/>
                </a:ext>
              </a:extLst>
            </p:cNvPr>
            <p:cNvSpPr>
              <a:spLocks/>
            </p:cNvSpPr>
            <p:nvPr/>
          </p:nvSpPr>
          <p:spPr>
            <a:xfrm>
              <a:off x="1695385" y="1917205"/>
              <a:ext cx="1673608" cy="17308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fr-FR" sz="1200" b="1">
                  <a:solidFill>
                    <a:schemeClr val="bg1"/>
                  </a:solidFill>
                </a:rPr>
                <a:t>RH</a:t>
              </a:r>
            </a:p>
          </p:txBody>
        </p:sp>
      </p:grpSp>
      <p:sp>
        <p:nvSpPr>
          <p:cNvPr id="20" name="ZoneTexte 19">
            <a:extLst>
              <a:ext uri="{FF2B5EF4-FFF2-40B4-BE49-F238E27FC236}">
                <a16:creationId xmlns:a16="http://schemas.microsoft.com/office/drawing/2014/main" id="{C33AB37A-9145-7A7C-81E7-90168B15491B}"/>
              </a:ext>
            </a:extLst>
          </p:cNvPr>
          <p:cNvSpPr txBox="1"/>
          <p:nvPr/>
        </p:nvSpPr>
        <p:spPr>
          <a:xfrm>
            <a:off x="4425693" y="1527077"/>
            <a:ext cx="3338047" cy="454792"/>
          </a:xfrm>
          <a:prstGeom prst="roundRect">
            <a:avLst>
              <a:gd name="adj" fmla="val 50000"/>
            </a:avLst>
          </a:prstGeom>
          <a:solidFill>
            <a:srgbClr val="00A295"/>
          </a:solidFill>
          <a:ln>
            <a:solidFill>
              <a:schemeClr val="tx1"/>
            </a:solidFill>
          </a:ln>
        </p:spPr>
        <p:txBody>
          <a:bodyPr wrap="square" lIns="0" tIns="0" rIns="0" bIns="0" rtlCol="0" anchor="ctr">
            <a:spAutoFit/>
          </a:bodyPr>
          <a:lstStyle>
            <a:defPPr>
              <a:defRPr lang="fr-FR"/>
            </a:defPPr>
            <a:lvl1pPr algn="ctr">
              <a:defRPr sz="1051">
                <a:solidFill>
                  <a:schemeClr val="bg1"/>
                </a:solidFill>
                <a:latin typeface="+mj-lt"/>
              </a:defRPr>
            </a:lvl1pPr>
          </a:lstStyle>
          <a:p>
            <a:r>
              <a:rPr lang="fr-FR">
                <a:latin typeface="+mn-lt"/>
              </a:rPr>
              <a:t>Campagne de recrutement effectuée trois fois par an pour ceux qui sont promouvables</a:t>
            </a:r>
          </a:p>
        </p:txBody>
      </p:sp>
      <p:sp>
        <p:nvSpPr>
          <p:cNvPr id="25" name="Rectangle 24">
            <a:extLst>
              <a:ext uri="{FF2B5EF4-FFF2-40B4-BE49-F238E27FC236}">
                <a16:creationId xmlns:a16="http://schemas.microsoft.com/office/drawing/2014/main" id="{2DF815D8-F167-4351-C92A-E0D874C37B19}"/>
              </a:ext>
            </a:extLst>
          </p:cNvPr>
          <p:cNvSpPr/>
          <p:nvPr/>
        </p:nvSpPr>
        <p:spPr>
          <a:xfrm>
            <a:off x="4425693" y="2178403"/>
            <a:ext cx="3338047" cy="439380"/>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a:solidFill>
                  <a:schemeClr val="bg2">
                    <a:lumMod val="50000"/>
                  </a:schemeClr>
                </a:solidFill>
              </a:rPr>
              <a:t>Contacte et transmets les notes et formulaires aux personnes promouvables</a:t>
            </a:r>
          </a:p>
        </p:txBody>
      </p:sp>
      <p:sp>
        <p:nvSpPr>
          <p:cNvPr id="91" name="Ellipse 90">
            <a:extLst>
              <a:ext uri="{FF2B5EF4-FFF2-40B4-BE49-F238E27FC236}">
                <a16:creationId xmlns:a16="http://schemas.microsoft.com/office/drawing/2014/main" id="{F5328EBE-895C-4696-4A64-FE8FA49A4627}"/>
              </a:ext>
            </a:extLst>
          </p:cNvPr>
          <p:cNvSpPr/>
          <p:nvPr/>
        </p:nvSpPr>
        <p:spPr>
          <a:xfrm>
            <a:off x="6854141" y="6020346"/>
            <a:ext cx="224620" cy="224620"/>
          </a:xfrm>
          <a:prstGeom prst="ellipse">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200">
              <a:solidFill>
                <a:schemeClr val="bg2">
                  <a:lumMod val="50000"/>
                </a:schemeClr>
              </a:solidFill>
            </a:endParaRPr>
          </a:p>
        </p:txBody>
      </p:sp>
      <p:cxnSp>
        <p:nvCxnSpPr>
          <p:cNvPr id="92" name="Connecteur droit avec flèche 91">
            <a:extLst>
              <a:ext uri="{FF2B5EF4-FFF2-40B4-BE49-F238E27FC236}">
                <a16:creationId xmlns:a16="http://schemas.microsoft.com/office/drawing/2014/main" id="{75629F0D-87CB-0F2E-39DB-C6462950FC38}"/>
              </a:ext>
            </a:extLst>
          </p:cNvPr>
          <p:cNvCxnSpPr>
            <a:cxnSpLocks/>
            <a:stCxn id="57" idx="2"/>
            <a:endCxn id="91" idx="0"/>
          </p:cNvCxnSpPr>
          <p:nvPr/>
        </p:nvCxnSpPr>
        <p:spPr>
          <a:xfrm flipH="1">
            <a:off x="6966453" y="5656667"/>
            <a:ext cx="1" cy="36367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6" name="Connecteur droit avec flèche 15">
            <a:extLst>
              <a:ext uri="{FF2B5EF4-FFF2-40B4-BE49-F238E27FC236}">
                <a16:creationId xmlns:a16="http://schemas.microsoft.com/office/drawing/2014/main" id="{28DA065B-19EB-80AE-6355-C969BD2655A2}"/>
              </a:ext>
            </a:extLst>
          </p:cNvPr>
          <p:cNvCxnSpPr>
            <a:cxnSpLocks/>
            <a:stCxn id="20" idx="2"/>
            <a:endCxn id="25" idx="0"/>
          </p:cNvCxnSpPr>
          <p:nvPr/>
        </p:nvCxnSpPr>
        <p:spPr>
          <a:xfrm>
            <a:off x="6094717" y="1981869"/>
            <a:ext cx="0" cy="19653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8" name="Rectangle 27">
            <a:extLst>
              <a:ext uri="{FF2B5EF4-FFF2-40B4-BE49-F238E27FC236}">
                <a16:creationId xmlns:a16="http://schemas.microsoft.com/office/drawing/2014/main" id="{BDE527E2-1519-EEAF-5E64-9BE3BF7FF4DC}"/>
              </a:ext>
            </a:extLst>
          </p:cNvPr>
          <p:cNvSpPr/>
          <p:nvPr/>
        </p:nvSpPr>
        <p:spPr>
          <a:xfrm>
            <a:off x="4425690" y="3655362"/>
            <a:ext cx="3338047" cy="427975"/>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a:solidFill>
                  <a:schemeClr val="bg2">
                    <a:lumMod val="50000"/>
                  </a:schemeClr>
                </a:solidFill>
              </a:rPr>
              <a:t>Met à leur disposition un ensemble de documents (formulaire et informations)</a:t>
            </a:r>
          </a:p>
        </p:txBody>
      </p:sp>
      <p:pic>
        <p:nvPicPr>
          <p:cNvPr id="29" name="Graphique 28" descr="Adresse de courrier avec un remplissage uni">
            <a:extLst>
              <a:ext uri="{FF2B5EF4-FFF2-40B4-BE49-F238E27FC236}">
                <a16:creationId xmlns:a16="http://schemas.microsoft.com/office/drawing/2014/main" id="{FB7D983D-339D-CD0E-D46D-0BC88C6EBB9D}"/>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7581986" y="2518192"/>
            <a:ext cx="181753" cy="181753"/>
          </a:xfrm>
          <a:prstGeom prst="rect">
            <a:avLst/>
          </a:prstGeom>
        </p:spPr>
      </p:pic>
      <p:pic>
        <p:nvPicPr>
          <p:cNvPr id="30" name="Graphique 29" descr="Adresse de courrier avec un remplissage uni">
            <a:extLst>
              <a:ext uri="{FF2B5EF4-FFF2-40B4-BE49-F238E27FC236}">
                <a16:creationId xmlns:a16="http://schemas.microsoft.com/office/drawing/2014/main" id="{D73869AB-7A66-441B-9AA0-1AAE56E1D2B6}"/>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7581985" y="3972422"/>
            <a:ext cx="181753" cy="181753"/>
          </a:xfrm>
          <a:prstGeom prst="rect">
            <a:avLst/>
          </a:prstGeom>
        </p:spPr>
      </p:pic>
      <p:sp>
        <p:nvSpPr>
          <p:cNvPr id="31" name="Rectangle 30">
            <a:extLst>
              <a:ext uri="{FF2B5EF4-FFF2-40B4-BE49-F238E27FC236}">
                <a16:creationId xmlns:a16="http://schemas.microsoft.com/office/drawing/2014/main" id="{4E0A185F-812A-1946-7636-727082E470E5}"/>
              </a:ext>
            </a:extLst>
          </p:cNvPr>
          <p:cNvSpPr/>
          <p:nvPr/>
        </p:nvSpPr>
        <p:spPr>
          <a:xfrm>
            <a:off x="4423694" y="4759614"/>
            <a:ext cx="3338047" cy="235487"/>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a:solidFill>
                  <a:schemeClr val="bg2">
                    <a:lumMod val="50000"/>
                  </a:schemeClr>
                </a:solidFill>
              </a:rPr>
              <a:t>Envoie les dossiers classés au ministère</a:t>
            </a:r>
          </a:p>
        </p:txBody>
      </p:sp>
      <p:sp>
        <p:nvSpPr>
          <p:cNvPr id="32" name="Rectangle 31">
            <a:extLst>
              <a:ext uri="{FF2B5EF4-FFF2-40B4-BE49-F238E27FC236}">
                <a16:creationId xmlns:a16="http://schemas.microsoft.com/office/drawing/2014/main" id="{3E275946-C85B-2E2C-463D-ECE039D0F4E0}"/>
              </a:ext>
            </a:extLst>
          </p:cNvPr>
          <p:cNvSpPr/>
          <p:nvPr/>
        </p:nvSpPr>
        <p:spPr>
          <a:xfrm>
            <a:off x="10134599" y="5320426"/>
            <a:ext cx="1606853" cy="628854"/>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a:solidFill>
                  <a:schemeClr val="bg2">
                    <a:lumMod val="50000"/>
                  </a:schemeClr>
                </a:solidFill>
              </a:rPr>
              <a:t>Affiche les résultats sur le site du service public</a:t>
            </a:r>
          </a:p>
        </p:txBody>
      </p:sp>
      <p:sp>
        <p:nvSpPr>
          <p:cNvPr id="33" name="Rectangle 32">
            <a:extLst>
              <a:ext uri="{FF2B5EF4-FFF2-40B4-BE49-F238E27FC236}">
                <a16:creationId xmlns:a16="http://schemas.microsoft.com/office/drawing/2014/main" id="{5854AC16-A5A2-4FED-40C6-B1673693A4B7}"/>
              </a:ext>
            </a:extLst>
          </p:cNvPr>
          <p:cNvSpPr/>
          <p:nvPr/>
        </p:nvSpPr>
        <p:spPr>
          <a:xfrm>
            <a:off x="8403408" y="5320424"/>
            <a:ext cx="1606853" cy="284619"/>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a:solidFill>
                  <a:schemeClr val="bg2">
                    <a:lumMod val="50000"/>
                  </a:schemeClr>
                </a:solidFill>
              </a:rPr>
              <a:t>Envoie l’arrêté aux RH</a:t>
            </a:r>
          </a:p>
        </p:txBody>
      </p:sp>
      <p:sp>
        <p:nvSpPr>
          <p:cNvPr id="34" name="Rectangle 33">
            <a:extLst>
              <a:ext uri="{FF2B5EF4-FFF2-40B4-BE49-F238E27FC236}">
                <a16:creationId xmlns:a16="http://schemas.microsoft.com/office/drawing/2014/main" id="{C34DE958-4FAA-90FA-05C7-27619D71B8D6}"/>
              </a:ext>
            </a:extLst>
          </p:cNvPr>
          <p:cNvSpPr/>
          <p:nvPr/>
        </p:nvSpPr>
        <p:spPr>
          <a:xfrm>
            <a:off x="8403409" y="4759614"/>
            <a:ext cx="3338047" cy="235487"/>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a:solidFill>
                  <a:schemeClr val="bg2">
                    <a:lumMod val="50000"/>
                  </a:schemeClr>
                </a:solidFill>
              </a:rPr>
              <a:t>Traite les demandes</a:t>
            </a:r>
          </a:p>
        </p:txBody>
      </p:sp>
      <p:cxnSp>
        <p:nvCxnSpPr>
          <p:cNvPr id="36" name="Connecteur droit avec flèche 35">
            <a:extLst>
              <a:ext uri="{FF2B5EF4-FFF2-40B4-BE49-F238E27FC236}">
                <a16:creationId xmlns:a16="http://schemas.microsoft.com/office/drawing/2014/main" id="{B0C1DC00-5B9A-82E7-8545-08A94E2CA813}"/>
              </a:ext>
            </a:extLst>
          </p:cNvPr>
          <p:cNvCxnSpPr>
            <a:stCxn id="31" idx="3"/>
            <a:endCxn id="34" idx="1"/>
          </p:cNvCxnSpPr>
          <p:nvPr/>
        </p:nvCxnSpPr>
        <p:spPr>
          <a:xfrm flipV="1">
            <a:off x="7761739" y="4877357"/>
            <a:ext cx="641671" cy="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8" name="Connecteur droit avec flèche 37">
            <a:extLst>
              <a:ext uri="{FF2B5EF4-FFF2-40B4-BE49-F238E27FC236}">
                <a16:creationId xmlns:a16="http://schemas.microsoft.com/office/drawing/2014/main" id="{B2573492-680D-7628-04BC-68B28D1DC968}"/>
              </a:ext>
            </a:extLst>
          </p:cNvPr>
          <p:cNvCxnSpPr>
            <a:cxnSpLocks/>
            <a:endCxn id="33" idx="0"/>
          </p:cNvCxnSpPr>
          <p:nvPr/>
        </p:nvCxnSpPr>
        <p:spPr>
          <a:xfrm>
            <a:off x="9206834" y="5022511"/>
            <a:ext cx="1" cy="29791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9" name="Connecteur droit avec flèche 38">
            <a:extLst>
              <a:ext uri="{FF2B5EF4-FFF2-40B4-BE49-F238E27FC236}">
                <a16:creationId xmlns:a16="http://schemas.microsoft.com/office/drawing/2014/main" id="{EE67FEE7-9559-F0F7-28E1-46EADE3620BF}"/>
              </a:ext>
            </a:extLst>
          </p:cNvPr>
          <p:cNvCxnSpPr>
            <a:cxnSpLocks/>
            <a:endCxn id="32" idx="0"/>
          </p:cNvCxnSpPr>
          <p:nvPr/>
        </p:nvCxnSpPr>
        <p:spPr>
          <a:xfrm>
            <a:off x="10938026" y="5022512"/>
            <a:ext cx="0" cy="29791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5" name="Connecteur droit avec flèche 44">
            <a:extLst>
              <a:ext uri="{FF2B5EF4-FFF2-40B4-BE49-F238E27FC236}">
                <a16:creationId xmlns:a16="http://schemas.microsoft.com/office/drawing/2014/main" id="{D9B91B00-7005-C7DB-B68A-3E21FFE15DBE}"/>
              </a:ext>
            </a:extLst>
          </p:cNvPr>
          <p:cNvCxnSpPr>
            <a:cxnSpLocks/>
            <a:stCxn id="58" idx="2"/>
            <a:endCxn id="28" idx="0"/>
          </p:cNvCxnSpPr>
          <p:nvPr/>
        </p:nvCxnSpPr>
        <p:spPr>
          <a:xfrm>
            <a:off x="6094714" y="3315881"/>
            <a:ext cx="1" cy="33948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51" name="Rectangle 50">
            <a:extLst>
              <a:ext uri="{FF2B5EF4-FFF2-40B4-BE49-F238E27FC236}">
                <a16:creationId xmlns:a16="http://schemas.microsoft.com/office/drawing/2014/main" id="{F126D016-EDE3-5C9B-2CB8-E5C651946448}"/>
              </a:ext>
            </a:extLst>
          </p:cNvPr>
          <p:cNvSpPr/>
          <p:nvPr/>
        </p:nvSpPr>
        <p:spPr>
          <a:xfrm>
            <a:off x="447611" y="3655362"/>
            <a:ext cx="3338047" cy="427975"/>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050">
                <a:solidFill>
                  <a:schemeClr val="accent1"/>
                </a:solidFill>
              </a:rPr>
              <a:t>Titulaires</a:t>
            </a:r>
          </a:p>
          <a:p>
            <a:pPr algn="ctr"/>
            <a:r>
              <a:rPr lang="fr-FR" sz="1200">
                <a:solidFill>
                  <a:schemeClr val="bg2">
                    <a:lumMod val="50000"/>
                  </a:schemeClr>
                </a:solidFill>
              </a:rPr>
              <a:t>Envoie les documents complétés</a:t>
            </a:r>
          </a:p>
        </p:txBody>
      </p:sp>
      <p:cxnSp>
        <p:nvCxnSpPr>
          <p:cNvPr id="53" name="Connecteur droit avec flèche 52">
            <a:extLst>
              <a:ext uri="{FF2B5EF4-FFF2-40B4-BE49-F238E27FC236}">
                <a16:creationId xmlns:a16="http://schemas.microsoft.com/office/drawing/2014/main" id="{0ABB5A72-FCCD-A324-53DA-A585B6C22CB4}"/>
              </a:ext>
            </a:extLst>
          </p:cNvPr>
          <p:cNvCxnSpPr>
            <a:stCxn id="28" idx="1"/>
            <a:endCxn id="51" idx="3"/>
          </p:cNvCxnSpPr>
          <p:nvPr/>
        </p:nvCxnSpPr>
        <p:spPr>
          <a:xfrm flipH="1">
            <a:off x="3785656" y="3869348"/>
            <a:ext cx="640035"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55" name="Connecteur : en angle 54">
            <a:extLst>
              <a:ext uri="{FF2B5EF4-FFF2-40B4-BE49-F238E27FC236}">
                <a16:creationId xmlns:a16="http://schemas.microsoft.com/office/drawing/2014/main" id="{1EFD8E17-B309-90C5-414C-03934F03C0C2}"/>
              </a:ext>
            </a:extLst>
          </p:cNvPr>
          <p:cNvCxnSpPr>
            <a:cxnSpLocks/>
            <a:stCxn id="51" idx="2"/>
            <a:endCxn id="35" idx="1"/>
          </p:cNvCxnSpPr>
          <p:nvPr/>
        </p:nvCxnSpPr>
        <p:spPr>
          <a:xfrm rot="16200000" flipH="1">
            <a:off x="3108871" y="3091097"/>
            <a:ext cx="322583" cy="2307059"/>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pic>
        <p:nvPicPr>
          <p:cNvPr id="56" name="Graphique 55" descr="Adresse de courrier avec un remplissage uni">
            <a:extLst>
              <a:ext uri="{FF2B5EF4-FFF2-40B4-BE49-F238E27FC236}">
                <a16:creationId xmlns:a16="http://schemas.microsoft.com/office/drawing/2014/main" id="{C6D281FF-7A81-CCCA-BB1C-19D71A9DDC99}"/>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3603905" y="3972422"/>
            <a:ext cx="181753" cy="181753"/>
          </a:xfrm>
          <a:prstGeom prst="rect">
            <a:avLst/>
          </a:prstGeom>
        </p:spPr>
      </p:pic>
      <p:sp>
        <p:nvSpPr>
          <p:cNvPr id="58" name="Organigramme : Décision 57">
            <a:extLst>
              <a:ext uri="{FF2B5EF4-FFF2-40B4-BE49-F238E27FC236}">
                <a16:creationId xmlns:a16="http://schemas.microsoft.com/office/drawing/2014/main" id="{A6E9FE93-0081-C9AF-791F-FAFEB6F27F1D}"/>
              </a:ext>
            </a:extLst>
          </p:cNvPr>
          <p:cNvSpPr/>
          <p:nvPr/>
        </p:nvSpPr>
        <p:spPr>
          <a:xfrm>
            <a:off x="5045762" y="2872413"/>
            <a:ext cx="2097903" cy="443467"/>
          </a:xfrm>
          <a:prstGeom prst="flowChartDecision">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fr-FR" sz="1200">
                <a:solidFill>
                  <a:schemeClr val="bg2">
                    <a:lumMod val="50000"/>
                  </a:schemeClr>
                </a:solidFill>
              </a:rPr>
              <a:t>ITRF/EC ?</a:t>
            </a:r>
          </a:p>
        </p:txBody>
      </p:sp>
      <p:cxnSp>
        <p:nvCxnSpPr>
          <p:cNvPr id="60" name="Connecteur droit avec flèche 59">
            <a:extLst>
              <a:ext uri="{FF2B5EF4-FFF2-40B4-BE49-F238E27FC236}">
                <a16:creationId xmlns:a16="http://schemas.microsoft.com/office/drawing/2014/main" id="{CF4CD06D-8357-DD85-01FC-09A87F014BE7}"/>
              </a:ext>
            </a:extLst>
          </p:cNvPr>
          <p:cNvCxnSpPr>
            <a:cxnSpLocks/>
            <a:stCxn id="25" idx="2"/>
            <a:endCxn id="58" idx="0"/>
          </p:cNvCxnSpPr>
          <p:nvPr/>
        </p:nvCxnSpPr>
        <p:spPr>
          <a:xfrm flipH="1">
            <a:off x="6094713" y="2617785"/>
            <a:ext cx="3" cy="25463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63" name="Rectangle 62">
            <a:extLst>
              <a:ext uri="{FF2B5EF4-FFF2-40B4-BE49-F238E27FC236}">
                <a16:creationId xmlns:a16="http://schemas.microsoft.com/office/drawing/2014/main" id="{60A99A19-2CF5-2DA8-69AD-3860841B5177}"/>
              </a:ext>
            </a:extLst>
          </p:cNvPr>
          <p:cNvSpPr/>
          <p:nvPr/>
        </p:nvSpPr>
        <p:spPr>
          <a:xfrm>
            <a:off x="447611" y="2780409"/>
            <a:ext cx="3338047" cy="627481"/>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050">
                <a:solidFill>
                  <a:schemeClr val="accent1"/>
                </a:solidFill>
              </a:rPr>
              <a:t>Enseignants/Chercheurs</a:t>
            </a:r>
          </a:p>
          <a:p>
            <a:pPr algn="ctr"/>
            <a:r>
              <a:rPr lang="fr-FR" sz="1200">
                <a:solidFill>
                  <a:schemeClr val="bg2">
                    <a:lumMod val="50000"/>
                  </a:schemeClr>
                </a:solidFill>
              </a:rPr>
              <a:t>Complète la demande directement sur la plateforme dédiée Galaxie</a:t>
            </a:r>
          </a:p>
        </p:txBody>
      </p:sp>
      <p:cxnSp>
        <p:nvCxnSpPr>
          <p:cNvPr id="65" name="Connecteur droit avec flèche 64">
            <a:extLst>
              <a:ext uri="{FF2B5EF4-FFF2-40B4-BE49-F238E27FC236}">
                <a16:creationId xmlns:a16="http://schemas.microsoft.com/office/drawing/2014/main" id="{1878F812-55A5-2266-4644-CC2791086E04}"/>
              </a:ext>
            </a:extLst>
          </p:cNvPr>
          <p:cNvCxnSpPr>
            <a:stCxn id="58" idx="1"/>
            <a:endCxn id="63" idx="3"/>
          </p:cNvCxnSpPr>
          <p:nvPr/>
        </p:nvCxnSpPr>
        <p:spPr>
          <a:xfrm flipH="1">
            <a:off x="3785658" y="3094147"/>
            <a:ext cx="1260105"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68" name="Connecteur : en angle 67">
            <a:extLst>
              <a:ext uri="{FF2B5EF4-FFF2-40B4-BE49-F238E27FC236}">
                <a16:creationId xmlns:a16="http://schemas.microsoft.com/office/drawing/2014/main" id="{4D5B95C1-A06A-7EF7-B682-D8260C27A18C}"/>
              </a:ext>
            </a:extLst>
          </p:cNvPr>
          <p:cNvCxnSpPr>
            <a:cxnSpLocks/>
            <a:stCxn id="63" idx="1"/>
            <a:endCxn id="70" idx="1"/>
          </p:cNvCxnSpPr>
          <p:nvPr/>
        </p:nvCxnSpPr>
        <p:spPr>
          <a:xfrm rot="10800000" flipH="1" flipV="1">
            <a:off x="447613" y="3094148"/>
            <a:ext cx="3974087" cy="2346459"/>
          </a:xfrm>
          <a:prstGeom prst="bentConnector3">
            <a:avLst>
              <a:gd name="adj1" fmla="val -5752"/>
            </a:avLst>
          </a:prstGeom>
          <a:ln>
            <a:tailEnd type="triangle"/>
          </a:ln>
        </p:spPr>
        <p:style>
          <a:lnRef idx="1">
            <a:schemeClr val="accent1"/>
          </a:lnRef>
          <a:fillRef idx="0">
            <a:schemeClr val="accent1"/>
          </a:fillRef>
          <a:effectRef idx="0">
            <a:schemeClr val="accent1"/>
          </a:effectRef>
          <a:fontRef idx="minor">
            <a:schemeClr val="tx1"/>
          </a:fontRef>
        </p:style>
      </p:cxnSp>
      <p:sp>
        <p:nvSpPr>
          <p:cNvPr id="70" name="Rectangle 69">
            <a:extLst>
              <a:ext uri="{FF2B5EF4-FFF2-40B4-BE49-F238E27FC236}">
                <a16:creationId xmlns:a16="http://schemas.microsoft.com/office/drawing/2014/main" id="{1087BF7C-4E19-46DE-0A71-61A04AF2B784}"/>
              </a:ext>
            </a:extLst>
          </p:cNvPr>
          <p:cNvSpPr/>
          <p:nvPr/>
        </p:nvSpPr>
        <p:spPr>
          <a:xfrm>
            <a:off x="4421698" y="5063247"/>
            <a:ext cx="1652148" cy="754719"/>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a:solidFill>
                  <a:schemeClr val="bg2">
                    <a:lumMod val="50000"/>
                  </a:schemeClr>
                </a:solidFill>
              </a:rPr>
              <a:t>Ajoute l’avis de promotion qui leur ont été transmis sur la plateforme</a:t>
            </a:r>
          </a:p>
        </p:txBody>
      </p:sp>
      <p:sp>
        <p:nvSpPr>
          <p:cNvPr id="72" name="Ellipse 71">
            <a:extLst>
              <a:ext uri="{FF2B5EF4-FFF2-40B4-BE49-F238E27FC236}">
                <a16:creationId xmlns:a16="http://schemas.microsoft.com/office/drawing/2014/main" id="{36B3F611-E13B-D239-6A63-397336BC859A}"/>
              </a:ext>
            </a:extLst>
          </p:cNvPr>
          <p:cNvSpPr/>
          <p:nvPr/>
        </p:nvSpPr>
        <p:spPr>
          <a:xfrm>
            <a:off x="5136105" y="6020346"/>
            <a:ext cx="224620" cy="224620"/>
          </a:xfrm>
          <a:prstGeom prst="ellipse">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200">
              <a:solidFill>
                <a:schemeClr val="bg2">
                  <a:lumMod val="50000"/>
                </a:schemeClr>
              </a:solidFill>
            </a:endParaRPr>
          </a:p>
        </p:txBody>
      </p:sp>
      <p:cxnSp>
        <p:nvCxnSpPr>
          <p:cNvPr id="73" name="Connecteur droit avec flèche 72">
            <a:extLst>
              <a:ext uri="{FF2B5EF4-FFF2-40B4-BE49-F238E27FC236}">
                <a16:creationId xmlns:a16="http://schemas.microsoft.com/office/drawing/2014/main" id="{788A8C78-EE6D-C321-CD4C-0AF4EEB35164}"/>
              </a:ext>
            </a:extLst>
          </p:cNvPr>
          <p:cNvCxnSpPr>
            <a:cxnSpLocks/>
            <a:stCxn id="70" idx="2"/>
            <a:endCxn id="72" idx="0"/>
          </p:cNvCxnSpPr>
          <p:nvPr/>
        </p:nvCxnSpPr>
        <p:spPr>
          <a:xfrm>
            <a:off x="5247771" y="5817965"/>
            <a:ext cx="643" cy="20238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3" name="ZoneTexte 12">
            <a:extLst>
              <a:ext uri="{FF2B5EF4-FFF2-40B4-BE49-F238E27FC236}">
                <a16:creationId xmlns:a16="http://schemas.microsoft.com/office/drawing/2014/main" id="{D501C795-3AD9-D1EE-898E-A94DFF8C2B85}"/>
              </a:ext>
            </a:extLst>
          </p:cNvPr>
          <p:cNvSpPr txBox="1"/>
          <p:nvPr/>
        </p:nvSpPr>
        <p:spPr>
          <a:xfrm>
            <a:off x="4716080" y="2831772"/>
            <a:ext cx="307571" cy="276999"/>
          </a:xfrm>
          <a:prstGeom prst="rect">
            <a:avLst/>
          </a:prstGeom>
          <a:noFill/>
        </p:spPr>
        <p:txBody>
          <a:bodyPr wrap="square" lIns="0" tIns="45720" rIns="0" bIns="45720" rtlCol="0" anchor="t">
            <a:spAutoFit/>
          </a:bodyPr>
          <a:lstStyle/>
          <a:p>
            <a:pPr algn="ctr"/>
            <a:r>
              <a:rPr lang="fr-FR" sz="1200">
                <a:solidFill>
                  <a:schemeClr val="bg2">
                    <a:lumMod val="50000"/>
                  </a:schemeClr>
                </a:solidFill>
              </a:rPr>
              <a:t>EC</a:t>
            </a:r>
          </a:p>
        </p:txBody>
      </p:sp>
      <p:sp>
        <p:nvSpPr>
          <p:cNvPr id="14" name="ZoneTexte 13">
            <a:extLst>
              <a:ext uri="{FF2B5EF4-FFF2-40B4-BE49-F238E27FC236}">
                <a16:creationId xmlns:a16="http://schemas.microsoft.com/office/drawing/2014/main" id="{A9543DEF-EC83-DD24-32F4-071DAE160572}"/>
              </a:ext>
            </a:extLst>
          </p:cNvPr>
          <p:cNvSpPr txBox="1"/>
          <p:nvPr/>
        </p:nvSpPr>
        <p:spPr>
          <a:xfrm>
            <a:off x="6093383" y="3307765"/>
            <a:ext cx="395494" cy="276999"/>
          </a:xfrm>
          <a:prstGeom prst="rect">
            <a:avLst/>
          </a:prstGeom>
          <a:noFill/>
        </p:spPr>
        <p:txBody>
          <a:bodyPr wrap="square" lIns="0" tIns="45720" rIns="0" bIns="45720" rtlCol="0" anchor="t">
            <a:spAutoFit/>
          </a:bodyPr>
          <a:lstStyle/>
          <a:p>
            <a:pPr algn="ctr"/>
            <a:r>
              <a:rPr lang="fr-FR" sz="1200">
                <a:solidFill>
                  <a:schemeClr val="bg2">
                    <a:lumMod val="50000"/>
                  </a:schemeClr>
                </a:solidFill>
              </a:rPr>
              <a:t>ITRF</a:t>
            </a:r>
          </a:p>
        </p:txBody>
      </p:sp>
      <p:sp>
        <p:nvSpPr>
          <p:cNvPr id="18" name="Espace réservé du contenu 2">
            <a:extLst>
              <a:ext uri="{FF2B5EF4-FFF2-40B4-BE49-F238E27FC236}">
                <a16:creationId xmlns:a16="http://schemas.microsoft.com/office/drawing/2014/main" id="{92AC764F-3C1D-A290-3849-BAA9A43B7C12}"/>
              </a:ext>
            </a:extLst>
          </p:cNvPr>
          <p:cNvSpPr>
            <a:spLocks noGrp="1"/>
          </p:cNvSpPr>
          <p:nvPr>
            <p:ph sz="quarter" idx="10"/>
          </p:nvPr>
        </p:nvSpPr>
        <p:spPr>
          <a:xfrm>
            <a:off x="310817" y="118621"/>
            <a:ext cx="6070601" cy="216000"/>
          </a:xfrm>
        </p:spPr>
        <p:txBody>
          <a:bodyPr/>
          <a:lstStyle/>
          <a:p>
            <a:r>
              <a:rPr lang="fr-FR"/>
              <a:t>Ressources Humaines</a:t>
            </a:r>
          </a:p>
        </p:txBody>
      </p:sp>
      <p:sp>
        <p:nvSpPr>
          <p:cNvPr id="35" name="Rectangle 34">
            <a:extLst>
              <a:ext uri="{FF2B5EF4-FFF2-40B4-BE49-F238E27FC236}">
                <a16:creationId xmlns:a16="http://schemas.microsoft.com/office/drawing/2014/main" id="{49C78A74-D5B4-6A25-481C-5823CF7D6D6F}"/>
              </a:ext>
            </a:extLst>
          </p:cNvPr>
          <p:cNvSpPr/>
          <p:nvPr/>
        </p:nvSpPr>
        <p:spPr>
          <a:xfrm>
            <a:off x="4423694" y="4214316"/>
            <a:ext cx="3338047" cy="383209"/>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a:solidFill>
                  <a:schemeClr val="bg2">
                    <a:lumMod val="50000"/>
                  </a:schemeClr>
                </a:solidFill>
              </a:rPr>
              <a:t>Vérifie les dossiers et les classe (commission paritaire)</a:t>
            </a:r>
          </a:p>
        </p:txBody>
      </p:sp>
      <p:cxnSp>
        <p:nvCxnSpPr>
          <p:cNvPr id="44" name="Connecteur droit avec flèche 43">
            <a:extLst>
              <a:ext uri="{FF2B5EF4-FFF2-40B4-BE49-F238E27FC236}">
                <a16:creationId xmlns:a16="http://schemas.microsoft.com/office/drawing/2014/main" id="{AAE90C4A-9C0C-DA11-4F82-5CAC96D4F32A}"/>
              </a:ext>
            </a:extLst>
          </p:cNvPr>
          <p:cNvCxnSpPr>
            <a:cxnSpLocks/>
            <a:stCxn id="35" idx="2"/>
            <a:endCxn id="31" idx="0"/>
          </p:cNvCxnSpPr>
          <p:nvPr/>
        </p:nvCxnSpPr>
        <p:spPr>
          <a:xfrm>
            <a:off x="6092716" y="4597524"/>
            <a:ext cx="0" cy="16209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57" name="Rectangle 56">
            <a:extLst>
              <a:ext uri="{FF2B5EF4-FFF2-40B4-BE49-F238E27FC236}">
                <a16:creationId xmlns:a16="http://schemas.microsoft.com/office/drawing/2014/main" id="{88DDA00B-B999-7451-6C23-614C2E33A8F7}"/>
              </a:ext>
            </a:extLst>
          </p:cNvPr>
          <p:cNvSpPr/>
          <p:nvPr/>
        </p:nvSpPr>
        <p:spPr>
          <a:xfrm>
            <a:off x="6163024" y="5272367"/>
            <a:ext cx="1606853" cy="384303"/>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a:solidFill>
                  <a:schemeClr val="bg2">
                    <a:lumMod val="50000"/>
                  </a:schemeClr>
                </a:solidFill>
              </a:rPr>
              <a:t>Transmet les résultats à l’agent et son N+1</a:t>
            </a:r>
          </a:p>
        </p:txBody>
      </p:sp>
      <p:cxnSp>
        <p:nvCxnSpPr>
          <p:cNvPr id="77" name="Connecteur droit avec flèche 76">
            <a:extLst>
              <a:ext uri="{FF2B5EF4-FFF2-40B4-BE49-F238E27FC236}">
                <a16:creationId xmlns:a16="http://schemas.microsoft.com/office/drawing/2014/main" id="{581072EE-CDC2-9381-9053-FE018DBC754E}"/>
              </a:ext>
            </a:extLst>
          </p:cNvPr>
          <p:cNvCxnSpPr>
            <a:stCxn id="33" idx="1"/>
            <a:endCxn id="57" idx="3"/>
          </p:cNvCxnSpPr>
          <p:nvPr/>
        </p:nvCxnSpPr>
        <p:spPr>
          <a:xfrm flipH="1">
            <a:off x="7769880" y="5462734"/>
            <a:ext cx="633529" cy="178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62865671"/>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1429DA4-A2BB-3B5E-A8C3-434F5EFE903F}"/>
            </a:ext>
          </a:extLst>
        </p:cNvPr>
        <p:cNvGrpSpPr/>
        <p:nvPr/>
      </p:nvGrpSpPr>
      <p:grpSpPr>
        <a:xfrm>
          <a:off x="0" y="0"/>
          <a:ext cx="0" cy="0"/>
          <a:chOff x="0" y="0"/>
          <a:chExt cx="0" cy="0"/>
        </a:xfrm>
      </p:grpSpPr>
      <p:grpSp>
        <p:nvGrpSpPr>
          <p:cNvPr id="62" name="Groupe 61">
            <a:extLst>
              <a:ext uri="{FF2B5EF4-FFF2-40B4-BE49-F238E27FC236}">
                <a16:creationId xmlns:a16="http://schemas.microsoft.com/office/drawing/2014/main" id="{E2DB415E-EC19-6937-F961-53B490CD1E8D}"/>
              </a:ext>
            </a:extLst>
          </p:cNvPr>
          <p:cNvGrpSpPr>
            <a:grpSpLocks/>
          </p:cNvGrpSpPr>
          <p:nvPr/>
        </p:nvGrpSpPr>
        <p:grpSpPr>
          <a:xfrm>
            <a:off x="9194302" y="1033883"/>
            <a:ext cx="2399401" cy="5302096"/>
            <a:chOff x="1808798" y="1917205"/>
            <a:chExt cx="1613979" cy="3046185"/>
          </a:xfrm>
        </p:grpSpPr>
        <p:sp>
          <p:nvSpPr>
            <p:cNvPr id="63" name="Rectangle 62">
              <a:extLst>
                <a:ext uri="{FF2B5EF4-FFF2-40B4-BE49-F238E27FC236}">
                  <a16:creationId xmlns:a16="http://schemas.microsoft.com/office/drawing/2014/main" id="{531B205F-7113-FFCC-EACF-0124C37D2A27}"/>
                </a:ext>
              </a:extLst>
            </p:cNvPr>
            <p:cNvSpPr>
              <a:spLocks/>
            </p:cNvSpPr>
            <p:nvPr/>
          </p:nvSpPr>
          <p:spPr>
            <a:xfrm>
              <a:off x="1809482" y="2142838"/>
              <a:ext cx="1613295" cy="282055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fr-FR" sz="1351"/>
            </a:p>
          </p:txBody>
        </p:sp>
        <p:sp>
          <p:nvSpPr>
            <p:cNvPr id="64" name="Rectangle 63">
              <a:extLst>
                <a:ext uri="{FF2B5EF4-FFF2-40B4-BE49-F238E27FC236}">
                  <a16:creationId xmlns:a16="http://schemas.microsoft.com/office/drawing/2014/main" id="{FBFDF2B8-8682-1FF9-9F0E-0207A5DACD90}"/>
                </a:ext>
              </a:extLst>
            </p:cNvPr>
            <p:cNvSpPr>
              <a:spLocks/>
            </p:cNvSpPr>
            <p:nvPr/>
          </p:nvSpPr>
          <p:spPr>
            <a:xfrm>
              <a:off x="1808798" y="1917205"/>
              <a:ext cx="1613979" cy="213388"/>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fr-FR" sz="1200" b="1">
                  <a:solidFill>
                    <a:schemeClr val="bg1"/>
                  </a:solidFill>
                </a:rPr>
                <a:t>ECOLE INTERNE</a:t>
              </a:r>
            </a:p>
          </p:txBody>
        </p:sp>
      </p:grpSp>
      <p:grpSp>
        <p:nvGrpSpPr>
          <p:cNvPr id="38" name="Groupe 37">
            <a:extLst>
              <a:ext uri="{FF2B5EF4-FFF2-40B4-BE49-F238E27FC236}">
                <a16:creationId xmlns:a16="http://schemas.microsoft.com/office/drawing/2014/main" id="{48C47FFB-DC35-E8A0-53FF-2A5C05B3D869}"/>
              </a:ext>
            </a:extLst>
          </p:cNvPr>
          <p:cNvGrpSpPr>
            <a:grpSpLocks/>
          </p:cNvGrpSpPr>
          <p:nvPr/>
        </p:nvGrpSpPr>
        <p:grpSpPr>
          <a:xfrm>
            <a:off x="6682592" y="1033883"/>
            <a:ext cx="2399401" cy="5302096"/>
            <a:chOff x="1808798" y="1917205"/>
            <a:chExt cx="1613979" cy="3046185"/>
          </a:xfrm>
        </p:grpSpPr>
        <p:sp>
          <p:nvSpPr>
            <p:cNvPr id="41" name="Rectangle 40">
              <a:extLst>
                <a:ext uri="{FF2B5EF4-FFF2-40B4-BE49-F238E27FC236}">
                  <a16:creationId xmlns:a16="http://schemas.microsoft.com/office/drawing/2014/main" id="{8742EDF9-25F1-0BF8-CF31-AB723090CF2C}"/>
                </a:ext>
              </a:extLst>
            </p:cNvPr>
            <p:cNvSpPr>
              <a:spLocks/>
            </p:cNvSpPr>
            <p:nvPr/>
          </p:nvSpPr>
          <p:spPr>
            <a:xfrm>
              <a:off x="1809482" y="2142838"/>
              <a:ext cx="1613295" cy="282055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fr-FR" sz="1351"/>
            </a:p>
          </p:txBody>
        </p:sp>
        <p:sp>
          <p:nvSpPr>
            <p:cNvPr id="43" name="Rectangle 42">
              <a:extLst>
                <a:ext uri="{FF2B5EF4-FFF2-40B4-BE49-F238E27FC236}">
                  <a16:creationId xmlns:a16="http://schemas.microsoft.com/office/drawing/2014/main" id="{58CD184E-B8F2-ACD7-C9DB-C06D5B95C677}"/>
                </a:ext>
              </a:extLst>
            </p:cNvPr>
            <p:cNvSpPr>
              <a:spLocks/>
            </p:cNvSpPr>
            <p:nvPr/>
          </p:nvSpPr>
          <p:spPr>
            <a:xfrm>
              <a:off x="1808798" y="1917205"/>
              <a:ext cx="1613979" cy="213388"/>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fr-FR" sz="1200" b="1">
                  <a:solidFill>
                    <a:schemeClr val="bg1"/>
                  </a:solidFill>
                </a:rPr>
                <a:t>RÉFÉRENT CHIMIE PARIS TECH</a:t>
              </a:r>
            </a:p>
          </p:txBody>
        </p:sp>
      </p:grpSp>
      <p:grpSp>
        <p:nvGrpSpPr>
          <p:cNvPr id="4" name="Groupe 3">
            <a:extLst>
              <a:ext uri="{FF2B5EF4-FFF2-40B4-BE49-F238E27FC236}">
                <a16:creationId xmlns:a16="http://schemas.microsoft.com/office/drawing/2014/main" id="{E56DA804-A028-67FB-650B-BB43CA7C1E84}"/>
              </a:ext>
            </a:extLst>
          </p:cNvPr>
          <p:cNvGrpSpPr>
            <a:grpSpLocks/>
          </p:cNvGrpSpPr>
          <p:nvPr/>
        </p:nvGrpSpPr>
        <p:grpSpPr>
          <a:xfrm>
            <a:off x="4170881" y="1035523"/>
            <a:ext cx="2399401" cy="5302096"/>
            <a:chOff x="1808798" y="1917205"/>
            <a:chExt cx="1613979" cy="3046185"/>
          </a:xfrm>
        </p:grpSpPr>
        <p:sp>
          <p:nvSpPr>
            <p:cNvPr id="5" name="Rectangle 4">
              <a:extLst>
                <a:ext uri="{FF2B5EF4-FFF2-40B4-BE49-F238E27FC236}">
                  <a16:creationId xmlns:a16="http://schemas.microsoft.com/office/drawing/2014/main" id="{2146D955-6760-783A-2511-C85D0D20E306}"/>
                </a:ext>
              </a:extLst>
            </p:cNvPr>
            <p:cNvSpPr>
              <a:spLocks/>
            </p:cNvSpPr>
            <p:nvPr/>
          </p:nvSpPr>
          <p:spPr>
            <a:xfrm>
              <a:off x="1809482" y="2142838"/>
              <a:ext cx="1613295" cy="282055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fr-FR" sz="1351"/>
            </a:p>
          </p:txBody>
        </p:sp>
        <p:sp>
          <p:nvSpPr>
            <p:cNvPr id="6" name="Rectangle 5">
              <a:extLst>
                <a:ext uri="{FF2B5EF4-FFF2-40B4-BE49-F238E27FC236}">
                  <a16:creationId xmlns:a16="http://schemas.microsoft.com/office/drawing/2014/main" id="{75C3B40E-D430-54E8-ACEA-C0D05CFA0923}"/>
                </a:ext>
              </a:extLst>
            </p:cNvPr>
            <p:cNvSpPr>
              <a:spLocks/>
            </p:cNvSpPr>
            <p:nvPr/>
          </p:nvSpPr>
          <p:spPr>
            <a:xfrm>
              <a:off x="1808798" y="1917205"/>
              <a:ext cx="1613979" cy="21338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fr-FR" sz="1200" b="1">
                  <a:solidFill>
                    <a:schemeClr val="bg1"/>
                  </a:solidFill>
                </a:rPr>
                <a:t>N+1</a:t>
              </a:r>
            </a:p>
          </p:txBody>
        </p:sp>
      </p:grpSp>
      <p:sp>
        <p:nvSpPr>
          <p:cNvPr id="2" name="Titre 1">
            <a:extLst>
              <a:ext uri="{FF2B5EF4-FFF2-40B4-BE49-F238E27FC236}">
                <a16:creationId xmlns:a16="http://schemas.microsoft.com/office/drawing/2014/main" id="{A91BFDC7-2510-86E6-83AD-FDBE13974E9B}"/>
              </a:ext>
            </a:extLst>
          </p:cNvPr>
          <p:cNvSpPr>
            <a:spLocks noGrp="1"/>
          </p:cNvSpPr>
          <p:nvPr>
            <p:ph type="title"/>
          </p:nvPr>
        </p:nvSpPr>
        <p:spPr/>
        <p:txBody>
          <a:bodyPr/>
          <a:lstStyle/>
          <a:p>
            <a:r>
              <a:rPr lang="fr-FR"/>
              <a:t>Demande de formation disponible dans le catalogue de l’école interne</a:t>
            </a:r>
          </a:p>
        </p:txBody>
      </p:sp>
      <p:sp>
        <p:nvSpPr>
          <p:cNvPr id="16" name="Espace réservé du contenu 2">
            <a:extLst>
              <a:ext uri="{FF2B5EF4-FFF2-40B4-BE49-F238E27FC236}">
                <a16:creationId xmlns:a16="http://schemas.microsoft.com/office/drawing/2014/main" id="{23EEB7F7-D200-DADE-7101-5A633705900D}"/>
              </a:ext>
            </a:extLst>
          </p:cNvPr>
          <p:cNvSpPr>
            <a:spLocks noGrp="1"/>
          </p:cNvSpPr>
          <p:nvPr>
            <p:ph sz="quarter" idx="10"/>
          </p:nvPr>
        </p:nvSpPr>
        <p:spPr>
          <a:xfrm>
            <a:off x="310817" y="118621"/>
            <a:ext cx="6070601" cy="216000"/>
          </a:xfrm>
        </p:spPr>
        <p:txBody>
          <a:bodyPr/>
          <a:lstStyle/>
          <a:p>
            <a:r>
              <a:rPr lang="fr-FR"/>
              <a:t>Ressources Humaines</a:t>
            </a:r>
          </a:p>
        </p:txBody>
      </p:sp>
      <p:grpSp>
        <p:nvGrpSpPr>
          <p:cNvPr id="7" name="Groupe 6">
            <a:extLst>
              <a:ext uri="{FF2B5EF4-FFF2-40B4-BE49-F238E27FC236}">
                <a16:creationId xmlns:a16="http://schemas.microsoft.com/office/drawing/2014/main" id="{23E828E1-1885-5CCF-0454-C68B61D8685E}"/>
              </a:ext>
            </a:extLst>
          </p:cNvPr>
          <p:cNvGrpSpPr>
            <a:grpSpLocks/>
          </p:cNvGrpSpPr>
          <p:nvPr/>
        </p:nvGrpSpPr>
        <p:grpSpPr>
          <a:xfrm>
            <a:off x="177391" y="1033885"/>
            <a:ext cx="3888000" cy="5302097"/>
            <a:chOff x="1807907" y="1917205"/>
            <a:chExt cx="1554481" cy="2607276"/>
          </a:xfrm>
        </p:grpSpPr>
        <p:sp>
          <p:nvSpPr>
            <p:cNvPr id="8" name="Rectangle 7">
              <a:extLst>
                <a:ext uri="{FF2B5EF4-FFF2-40B4-BE49-F238E27FC236}">
                  <a16:creationId xmlns:a16="http://schemas.microsoft.com/office/drawing/2014/main" id="{3AB6BF9E-D7CB-194A-A3BC-37EBE5A387D9}"/>
                </a:ext>
              </a:extLst>
            </p:cNvPr>
            <p:cNvSpPr>
              <a:spLocks/>
            </p:cNvSpPr>
            <p:nvPr/>
          </p:nvSpPr>
          <p:spPr>
            <a:xfrm>
              <a:off x="1807907" y="2110327"/>
              <a:ext cx="1554480" cy="241415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fr-FR" sz="1351"/>
            </a:p>
          </p:txBody>
        </p:sp>
        <p:sp>
          <p:nvSpPr>
            <p:cNvPr id="9" name="Rectangle 8">
              <a:extLst>
                <a:ext uri="{FF2B5EF4-FFF2-40B4-BE49-F238E27FC236}">
                  <a16:creationId xmlns:a16="http://schemas.microsoft.com/office/drawing/2014/main" id="{65843C3A-3E3A-11E0-C08A-840E632DC267}"/>
                </a:ext>
              </a:extLst>
            </p:cNvPr>
            <p:cNvSpPr>
              <a:spLocks/>
            </p:cNvSpPr>
            <p:nvPr/>
          </p:nvSpPr>
          <p:spPr>
            <a:xfrm>
              <a:off x="1808798" y="1917205"/>
              <a:ext cx="1553590" cy="18264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fr-FR" sz="1200" b="1">
                  <a:solidFill>
                    <a:schemeClr val="bg1"/>
                  </a:solidFill>
                </a:rPr>
                <a:t>COLLABORATEUR</a:t>
              </a:r>
            </a:p>
          </p:txBody>
        </p:sp>
      </p:grpSp>
      <p:sp>
        <p:nvSpPr>
          <p:cNvPr id="20" name="ZoneTexte 19">
            <a:extLst>
              <a:ext uri="{FF2B5EF4-FFF2-40B4-BE49-F238E27FC236}">
                <a16:creationId xmlns:a16="http://schemas.microsoft.com/office/drawing/2014/main" id="{CB013538-3095-21C1-3A2E-2F1B0DE88013}"/>
              </a:ext>
            </a:extLst>
          </p:cNvPr>
          <p:cNvSpPr txBox="1"/>
          <p:nvPr/>
        </p:nvSpPr>
        <p:spPr>
          <a:xfrm>
            <a:off x="617861" y="1646450"/>
            <a:ext cx="3007051" cy="454792"/>
          </a:xfrm>
          <a:prstGeom prst="roundRect">
            <a:avLst>
              <a:gd name="adj" fmla="val 50000"/>
            </a:avLst>
          </a:prstGeom>
          <a:solidFill>
            <a:srgbClr val="00A295"/>
          </a:solidFill>
          <a:ln>
            <a:solidFill>
              <a:schemeClr val="tx1"/>
            </a:solidFill>
          </a:ln>
        </p:spPr>
        <p:txBody>
          <a:bodyPr wrap="square" lIns="0" tIns="0" rIns="0" bIns="0" rtlCol="0" anchor="ctr">
            <a:spAutoFit/>
          </a:bodyPr>
          <a:lstStyle>
            <a:defPPr>
              <a:defRPr lang="fr-FR"/>
            </a:defPPr>
            <a:lvl1pPr algn="ctr">
              <a:defRPr sz="1051">
                <a:solidFill>
                  <a:schemeClr val="bg1"/>
                </a:solidFill>
                <a:latin typeface="+mj-lt"/>
              </a:defRPr>
            </a:lvl1pPr>
          </a:lstStyle>
          <a:p>
            <a:r>
              <a:rPr lang="fr-FR">
                <a:latin typeface="+mn-lt"/>
              </a:rPr>
              <a:t>Souhaite effectuer une formation disponible dans le catalogue</a:t>
            </a:r>
          </a:p>
        </p:txBody>
      </p:sp>
      <p:sp>
        <p:nvSpPr>
          <p:cNvPr id="91" name="Ellipse 90">
            <a:extLst>
              <a:ext uri="{FF2B5EF4-FFF2-40B4-BE49-F238E27FC236}">
                <a16:creationId xmlns:a16="http://schemas.microsoft.com/office/drawing/2014/main" id="{6209713D-86A2-BA58-A3A6-D4CA4DC3D17F}"/>
              </a:ext>
            </a:extLst>
          </p:cNvPr>
          <p:cNvSpPr/>
          <p:nvPr/>
        </p:nvSpPr>
        <p:spPr>
          <a:xfrm>
            <a:off x="10317194" y="5885873"/>
            <a:ext cx="224620" cy="224620"/>
          </a:xfrm>
          <a:prstGeom prst="ellipse">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200">
              <a:solidFill>
                <a:schemeClr val="bg2">
                  <a:lumMod val="50000"/>
                </a:schemeClr>
              </a:solidFill>
            </a:endParaRPr>
          </a:p>
        </p:txBody>
      </p:sp>
      <p:cxnSp>
        <p:nvCxnSpPr>
          <p:cNvPr id="92" name="Connecteur droit avec flèche 91">
            <a:extLst>
              <a:ext uri="{FF2B5EF4-FFF2-40B4-BE49-F238E27FC236}">
                <a16:creationId xmlns:a16="http://schemas.microsoft.com/office/drawing/2014/main" id="{1ABDDEE4-AC77-A2AB-F3DE-0D73A24205D2}"/>
              </a:ext>
            </a:extLst>
          </p:cNvPr>
          <p:cNvCxnSpPr>
            <a:cxnSpLocks/>
            <a:stCxn id="27" idx="2"/>
            <a:endCxn id="91" idx="0"/>
          </p:cNvCxnSpPr>
          <p:nvPr/>
        </p:nvCxnSpPr>
        <p:spPr>
          <a:xfrm>
            <a:off x="10429503" y="5485026"/>
            <a:ext cx="0" cy="40084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60" name="Rectangle 59">
            <a:extLst>
              <a:ext uri="{FF2B5EF4-FFF2-40B4-BE49-F238E27FC236}">
                <a16:creationId xmlns:a16="http://schemas.microsoft.com/office/drawing/2014/main" id="{65835F88-1579-F7BE-A5FD-B36CAC7DADAB}"/>
              </a:ext>
            </a:extLst>
          </p:cNvPr>
          <p:cNvSpPr/>
          <p:nvPr/>
        </p:nvSpPr>
        <p:spPr>
          <a:xfrm>
            <a:off x="453650" y="2332054"/>
            <a:ext cx="3338047" cy="315289"/>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a:solidFill>
                  <a:schemeClr val="bg2">
                    <a:lumMod val="50000"/>
                  </a:schemeClr>
                </a:solidFill>
              </a:rPr>
              <a:t>Se connecte au portail de l’école interne</a:t>
            </a:r>
          </a:p>
        </p:txBody>
      </p:sp>
      <p:cxnSp>
        <p:nvCxnSpPr>
          <p:cNvPr id="35" name="Connecteur droit avec flèche 34">
            <a:extLst>
              <a:ext uri="{FF2B5EF4-FFF2-40B4-BE49-F238E27FC236}">
                <a16:creationId xmlns:a16="http://schemas.microsoft.com/office/drawing/2014/main" id="{7E168F13-9DE3-4722-A6E0-B2C4C8524B3E}"/>
              </a:ext>
            </a:extLst>
          </p:cNvPr>
          <p:cNvCxnSpPr>
            <a:stCxn id="20" idx="2"/>
            <a:endCxn id="60" idx="0"/>
          </p:cNvCxnSpPr>
          <p:nvPr/>
        </p:nvCxnSpPr>
        <p:spPr>
          <a:xfrm>
            <a:off x="2121387" y="2101242"/>
            <a:ext cx="1287" cy="23081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4" name="Rectangle 13">
            <a:extLst>
              <a:ext uri="{FF2B5EF4-FFF2-40B4-BE49-F238E27FC236}">
                <a16:creationId xmlns:a16="http://schemas.microsoft.com/office/drawing/2014/main" id="{8C2DB857-A36D-C391-FE76-3841D4A7DF36}"/>
              </a:ext>
            </a:extLst>
          </p:cNvPr>
          <p:cNvSpPr/>
          <p:nvPr/>
        </p:nvSpPr>
        <p:spPr>
          <a:xfrm>
            <a:off x="452362" y="2805993"/>
            <a:ext cx="3338047" cy="376499"/>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a:solidFill>
                  <a:schemeClr val="bg2">
                    <a:lumMod val="50000"/>
                  </a:schemeClr>
                </a:solidFill>
              </a:rPr>
              <a:t>Crée son compte école interne afin de recevoir ses identifiants</a:t>
            </a:r>
          </a:p>
        </p:txBody>
      </p:sp>
      <p:sp>
        <p:nvSpPr>
          <p:cNvPr id="15" name="Rectangle 14">
            <a:extLst>
              <a:ext uri="{FF2B5EF4-FFF2-40B4-BE49-F238E27FC236}">
                <a16:creationId xmlns:a16="http://schemas.microsoft.com/office/drawing/2014/main" id="{7FD72F54-1C59-D31D-F32C-4C5117D4C613}"/>
              </a:ext>
            </a:extLst>
          </p:cNvPr>
          <p:cNvSpPr/>
          <p:nvPr/>
        </p:nvSpPr>
        <p:spPr>
          <a:xfrm>
            <a:off x="452361" y="3341141"/>
            <a:ext cx="3338047" cy="376499"/>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a:solidFill>
                  <a:schemeClr val="bg2">
                    <a:lumMod val="50000"/>
                  </a:schemeClr>
                </a:solidFill>
              </a:rPr>
              <a:t>Se connecte à son espace personnel</a:t>
            </a:r>
          </a:p>
        </p:txBody>
      </p:sp>
      <p:sp>
        <p:nvSpPr>
          <p:cNvPr id="17" name="Rectangle 16">
            <a:extLst>
              <a:ext uri="{FF2B5EF4-FFF2-40B4-BE49-F238E27FC236}">
                <a16:creationId xmlns:a16="http://schemas.microsoft.com/office/drawing/2014/main" id="{92308F5D-1132-6437-ECD5-8EC85B3E6459}"/>
              </a:ext>
            </a:extLst>
          </p:cNvPr>
          <p:cNvSpPr/>
          <p:nvPr/>
        </p:nvSpPr>
        <p:spPr>
          <a:xfrm>
            <a:off x="452359" y="3876288"/>
            <a:ext cx="3338047" cy="376499"/>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a:solidFill>
                  <a:schemeClr val="bg2">
                    <a:lumMod val="50000"/>
                  </a:schemeClr>
                </a:solidFill>
              </a:rPr>
              <a:t>Consulte le catalogue de formation</a:t>
            </a:r>
          </a:p>
        </p:txBody>
      </p:sp>
      <p:sp>
        <p:nvSpPr>
          <p:cNvPr id="18" name="Rectangle 17">
            <a:extLst>
              <a:ext uri="{FF2B5EF4-FFF2-40B4-BE49-F238E27FC236}">
                <a16:creationId xmlns:a16="http://schemas.microsoft.com/office/drawing/2014/main" id="{D6DA5AC6-E88F-76F3-0EAA-2955EDBBAECE}"/>
              </a:ext>
            </a:extLst>
          </p:cNvPr>
          <p:cNvSpPr/>
          <p:nvPr/>
        </p:nvSpPr>
        <p:spPr>
          <a:xfrm>
            <a:off x="452358" y="4410795"/>
            <a:ext cx="3338047" cy="376499"/>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a:solidFill>
                  <a:schemeClr val="bg2">
                    <a:lumMod val="50000"/>
                  </a:schemeClr>
                </a:solidFill>
              </a:rPr>
              <a:t>Sélectionne et valide ses choix de formations</a:t>
            </a:r>
          </a:p>
        </p:txBody>
      </p:sp>
      <p:sp>
        <p:nvSpPr>
          <p:cNvPr id="29" name="Organigramme : Décision 28">
            <a:extLst>
              <a:ext uri="{FF2B5EF4-FFF2-40B4-BE49-F238E27FC236}">
                <a16:creationId xmlns:a16="http://schemas.microsoft.com/office/drawing/2014/main" id="{0F76C2DE-1E3F-6FA2-A0E1-B0E286D09A53}"/>
              </a:ext>
            </a:extLst>
          </p:cNvPr>
          <p:cNvSpPr/>
          <p:nvPr/>
        </p:nvSpPr>
        <p:spPr>
          <a:xfrm>
            <a:off x="4353899" y="4315050"/>
            <a:ext cx="1755647" cy="567991"/>
          </a:xfrm>
          <a:prstGeom prst="flowChartDecision">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a:solidFill>
                  <a:schemeClr val="bg2">
                    <a:lumMod val="50000"/>
                  </a:schemeClr>
                </a:solidFill>
              </a:rPr>
              <a:t>Valide la demande ?</a:t>
            </a:r>
          </a:p>
        </p:txBody>
      </p:sp>
      <p:sp>
        <p:nvSpPr>
          <p:cNvPr id="32" name="ZoneTexte 31">
            <a:extLst>
              <a:ext uri="{FF2B5EF4-FFF2-40B4-BE49-F238E27FC236}">
                <a16:creationId xmlns:a16="http://schemas.microsoft.com/office/drawing/2014/main" id="{10219337-61B1-7665-15AC-9E507D9A5684}"/>
              </a:ext>
            </a:extLst>
          </p:cNvPr>
          <p:cNvSpPr txBox="1"/>
          <p:nvPr/>
        </p:nvSpPr>
        <p:spPr>
          <a:xfrm>
            <a:off x="5273944" y="4085852"/>
            <a:ext cx="307571" cy="276999"/>
          </a:xfrm>
          <a:prstGeom prst="rect">
            <a:avLst/>
          </a:prstGeom>
          <a:noFill/>
        </p:spPr>
        <p:txBody>
          <a:bodyPr wrap="square" lIns="0" rIns="0" rtlCol="0">
            <a:spAutoFit/>
          </a:bodyPr>
          <a:lstStyle/>
          <a:p>
            <a:pPr algn="ctr"/>
            <a:r>
              <a:rPr lang="fr-FR" sz="1200">
                <a:solidFill>
                  <a:schemeClr val="bg2">
                    <a:lumMod val="50000"/>
                  </a:schemeClr>
                </a:solidFill>
              </a:rPr>
              <a:t>Non</a:t>
            </a:r>
          </a:p>
        </p:txBody>
      </p:sp>
      <p:sp>
        <p:nvSpPr>
          <p:cNvPr id="33" name="ZoneTexte 32">
            <a:extLst>
              <a:ext uri="{FF2B5EF4-FFF2-40B4-BE49-F238E27FC236}">
                <a16:creationId xmlns:a16="http://schemas.microsoft.com/office/drawing/2014/main" id="{21A87044-9A29-8970-CFF3-B5F85B7B22CE}"/>
              </a:ext>
            </a:extLst>
          </p:cNvPr>
          <p:cNvSpPr txBox="1"/>
          <p:nvPr/>
        </p:nvSpPr>
        <p:spPr>
          <a:xfrm>
            <a:off x="8584721" y="4614295"/>
            <a:ext cx="307571" cy="276999"/>
          </a:xfrm>
          <a:prstGeom prst="rect">
            <a:avLst/>
          </a:prstGeom>
          <a:noFill/>
        </p:spPr>
        <p:txBody>
          <a:bodyPr wrap="square" lIns="0" rIns="0" rtlCol="0">
            <a:spAutoFit/>
          </a:bodyPr>
          <a:lstStyle/>
          <a:p>
            <a:pPr algn="ctr"/>
            <a:r>
              <a:rPr lang="fr-FR" sz="1200">
                <a:solidFill>
                  <a:schemeClr val="bg2">
                    <a:lumMod val="50000"/>
                  </a:schemeClr>
                </a:solidFill>
              </a:rPr>
              <a:t>Oui</a:t>
            </a:r>
          </a:p>
        </p:txBody>
      </p:sp>
      <p:cxnSp>
        <p:nvCxnSpPr>
          <p:cNvPr id="36" name="Connecteur droit avec flèche 35">
            <a:extLst>
              <a:ext uri="{FF2B5EF4-FFF2-40B4-BE49-F238E27FC236}">
                <a16:creationId xmlns:a16="http://schemas.microsoft.com/office/drawing/2014/main" id="{61952DBD-EEE5-0DDD-5790-589D5A906B9C}"/>
              </a:ext>
            </a:extLst>
          </p:cNvPr>
          <p:cNvCxnSpPr>
            <a:cxnSpLocks/>
            <a:stCxn id="18" idx="3"/>
            <a:endCxn id="29" idx="1"/>
          </p:cNvCxnSpPr>
          <p:nvPr/>
        </p:nvCxnSpPr>
        <p:spPr>
          <a:xfrm>
            <a:off x="3790405" y="4599044"/>
            <a:ext cx="563497"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40" name="Ellipse 39">
            <a:extLst>
              <a:ext uri="{FF2B5EF4-FFF2-40B4-BE49-F238E27FC236}">
                <a16:creationId xmlns:a16="http://schemas.microsoft.com/office/drawing/2014/main" id="{718F0FAB-7BE8-EBF9-B3E8-117C9D83EC88}"/>
              </a:ext>
            </a:extLst>
          </p:cNvPr>
          <p:cNvSpPr/>
          <p:nvPr/>
        </p:nvSpPr>
        <p:spPr>
          <a:xfrm>
            <a:off x="5119411" y="3839917"/>
            <a:ext cx="224620" cy="224620"/>
          </a:xfrm>
          <a:prstGeom prst="ellipse">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200">
              <a:solidFill>
                <a:schemeClr val="bg2">
                  <a:lumMod val="50000"/>
                </a:schemeClr>
              </a:solidFill>
            </a:endParaRPr>
          </a:p>
        </p:txBody>
      </p:sp>
      <p:cxnSp>
        <p:nvCxnSpPr>
          <p:cNvPr id="42" name="Connecteur droit avec flèche 41">
            <a:extLst>
              <a:ext uri="{FF2B5EF4-FFF2-40B4-BE49-F238E27FC236}">
                <a16:creationId xmlns:a16="http://schemas.microsoft.com/office/drawing/2014/main" id="{E6A9BC22-43D8-D4F6-93C1-4E2058A18458}"/>
              </a:ext>
            </a:extLst>
          </p:cNvPr>
          <p:cNvCxnSpPr>
            <a:cxnSpLocks/>
            <a:stCxn id="29" idx="0"/>
            <a:endCxn id="40" idx="4"/>
          </p:cNvCxnSpPr>
          <p:nvPr/>
        </p:nvCxnSpPr>
        <p:spPr>
          <a:xfrm flipH="1" flipV="1">
            <a:off x="5231725" y="4064537"/>
            <a:ext cx="1" cy="25051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6" name="Connecteur droit avec flèche 45">
            <a:extLst>
              <a:ext uri="{FF2B5EF4-FFF2-40B4-BE49-F238E27FC236}">
                <a16:creationId xmlns:a16="http://schemas.microsoft.com/office/drawing/2014/main" id="{9F0D06C9-B543-301F-44D3-23FEAB7001F9}"/>
              </a:ext>
            </a:extLst>
          </p:cNvPr>
          <p:cNvCxnSpPr>
            <a:stCxn id="60" idx="2"/>
            <a:endCxn id="14" idx="0"/>
          </p:cNvCxnSpPr>
          <p:nvPr/>
        </p:nvCxnSpPr>
        <p:spPr>
          <a:xfrm flipH="1">
            <a:off x="2121385" y="2647344"/>
            <a:ext cx="1289" cy="15864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7" name="Connecteur droit avec flèche 46">
            <a:extLst>
              <a:ext uri="{FF2B5EF4-FFF2-40B4-BE49-F238E27FC236}">
                <a16:creationId xmlns:a16="http://schemas.microsoft.com/office/drawing/2014/main" id="{708CDF5F-4018-7616-4EB1-071E6090DEFC}"/>
              </a:ext>
            </a:extLst>
          </p:cNvPr>
          <p:cNvCxnSpPr>
            <a:cxnSpLocks/>
            <a:stCxn id="14" idx="2"/>
            <a:endCxn id="15" idx="0"/>
          </p:cNvCxnSpPr>
          <p:nvPr/>
        </p:nvCxnSpPr>
        <p:spPr>
          <a:xfrm flipH="1">
            <a:off x="2121385" y="3182492"/>
            <a:ext cx="1" cy="15864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51" name="Connecteur droit avec flèche 50">
            <a:extLst>
              <a:ext uri="{FF2B5EF4-FFF2-40B4-BE49-F238E27FC236}">
                <a16:creationId xmlns:a16="http://schemas.microsoft.com/office/drawing/2014/main" id="{08F03575-FF1D-D5D0-0523-6E8E3A55085D}"/>
              </a:ext>
            </a:extLst>
          </p:cNvPr>
          <p:cNvCxnSpPr>
            <a:cxnSpLocks/>
            <a:stCxn id="15" idx="2"/>
            <a:endCxn id="17" idx="0"/>
          </p:cNvCxnSpPr>
          <p:nvPr/>
        </p:nvCxnSpPr>
        <p:spPr>
          <a:xfrm flipH="1">
            <a:off x="2121385" y="3717641"/>
            <a:ext cx="1" cy="15864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54" name="Connecteur droit avec flèche 53">
            <a:extLst>
              <a:ext uri="{FF2B5EF4-FFF2-40B4-BE49-F238E27FC236}">
                <a16:creationId xmlns:a16="http://schemas.microsoft.com/office/drawing/2014/main" id="{449291A9-745A-C811-F5ED-79CCB360C462}"/>
              </a:ext>
            </a:extLst>
          </p:cNvPr>
          <p:cNvCxnSpPr>
            <a:cxnSpLocks/>
            <a:stCxn id="17" idx="2"/>
            <a:endCxn id="18" idx="0"/>
          </p:cNvCxnSpPr>
          <p:nvPr/>
        </p:nvCxnSpPr>
        <p:spPr>
          <a:xfrm flipH="1">
            <a:off x="2121384" y="4252788"/>
            <a:ext cx="1" cy="15800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44" name="Organigramme : Décision 43">
            <a:extLst>
              <a:ext uri="{FF2B5EF4-FFF2-40B4-BE49-F238E27FC236}">
                <a16:creationId xmlns:a16="http://schemas.microsoft.com/office/drawing/2014/main" id="{5192D896-BD89-29DC-179A-E421C1B85C01}"/>
              </a:ext>
            </a:extLst>
          </p:cNvPr>
          <p:cNvSpPr/>
          <p:nvPr/>
        </p:nvSpPr>
        <p:spPr>
          <a:xfrm>
            <a:off x="7029587" y="4315050"/>
            <a:ext cx="1755647" cy="567991"/>
          </a:xfrm>
          <a:prstGeom prst="flowChartDecision">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a:solidFill>
                  <a:schemeClr val="bg2">
                    <a:lumMod val="50000"/>
                  </a:schemeClr>
                </a:solidFill>
              </a:rPr>
              <a:t>Valide la demande ?</a:t>
            </a:r>
          </a:p>
        </p:txBody>
      </p:sp>
      <p:sp>
        <p:nvSpPr>
          <p:cNvPr id="45" name="ZoneTexte 44">
            <a:extLst>
              <a:ext uri="{FF2B5EF4-FFF2-40B4-BE49-F238E27FC236}">
                <a16:creationId xmlns:a16="http://schemas.microsoft.com/office/drawing/2014/main" id="{3225A76F-097F-CC0A-7E29-C5F890D996A3}"/>
              </a:ext>
            </a:extLst>
          </p:cNvPr>
          <p:cNvSpPr txBox="1"/>
          <p:nvPr/>
        </p:nvSpPr>
        <p:spPr>
          <a:xfrm>
            <a:off x="7991233" y="4085852"/>
            <a:ext cx="307571" cy="276999"/>
          </a:xfrm>
          <a:prstGeom prst="rect">
            <a:avLst/>
          </a:prstGeom>
          <a:noFill/>
        </p:spPr>
        <p:txBody>
          <a:bodyPr wrap="square" lIns="0" rIns="0" rtlCol="0">
            <a:spAutoFit/>
          </a:bodyPr>
          <a:lstStyle/>
          <a:p>
            <a:pPr algn="ctr"/>
            <a:r>
              <a:rPr lang="fr-FR" sz="1200">
                <a:solidFill>
                  <a:schemeClr val="bg2">
                    <a:lumMod val="50000"/>
                  </a:schemeClr>
                </a:solidFill>
              </a:rPr>
              <a:t>Non</a:t>
            </a:r>
          </a:p>
        </p:txBody>
      </p:sp>
      <p:sp>
        <p:nvSpPr>
          <p:cNvPr id="48" name="ZoneTexte 47">
            <a:extLst>
              <a:ext uri="{FF2B5EF4-FFF2-40B4-BE49-F238E27FC236}">
                <a16:creationId xmlns:a16="http://schemas.microsoft.com/office/drawing/2014/main" id="{ECE373E8-DCAF-901D-82D1-05B67097EFF9}"/>
              </a:ext>
            </a:extLst>
          </p:cNvPr>
          <p:cNvSpPr txBox="1"/>
          <p:nvPr/>
        </p:nvSpPr>
        <p:spPr>
          <a:xfrm>
            <a:off x="5891681" y="4620359"/>
            <a:ext cx="307571" cy="276999"/>
          </a:xfrm>
          <a:prstGeom prst="rect">
            <a:avLst/>
          </a:prstGeom>
          <a:noFill/>
        </p:spPr>
        <p:txBody>
          <a:bodyPr wrap="square" lIns="0" rIns="0" rtlCol="0">
            <a:spAutoFit/>
          </a:bodyPr>
          <a:lstStyle/>
          <a:p>
            <a:pPr algn="ctr"/>
            <a:r>
              <a:rPr lang="fr-FR" sz="1200">
                <a:solidFill>
                  <a:schemeClr val="bg2">
                    <a:lumMod val="50000"/>
                  </a:schemeClr>
                </a:solidFill>
              </a:rPr>
              <a:t>Oui</a:t>
            </a:r>
          </a:p>
        </p:txBody>
      </p:sp>
      <p:sp>
        <p:nvSpPr>
          <p:cNvPr id="49" name="Ellipse 48">
            <a:extLst>
              <a:ext uri="{FF2B5EF4-FFF2-40B4-BE49-F238E27FC236}">
                <a16:creationId xmlns:a16="http://schemas.microsoft.com/office/drawing/2014/main" id="{526ED7DD-63BA-2863-CD0C-5D019E681E17}"/>
              </a:ext>
            </a:extLst>
          </p:cNvPr>
          <p:cNvSpPr/>
          <p:nvPr/>
        </p:nvSpPr>
        <p:spPr>
          <a:xfrm>
            <a:off x="7795099" y="3839917"/>
            <a:ext cx="224620" cy="224620"/>
          </a:xfrm>
          <a:prstGeom prst="ellipse">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200">
              <a:solidFill>
                <a:schemeClr val="bg2">
                  <a:lumMod val="50000"/>
                </a:schemeClr>
              </a:solidFill>
            </a:endParaRPr>
          </a:p>
        </p:txBody>
      </p:sp>
      <p:cxnSp>
        <p:nvCxnSpPr>
          <p:cNvPr id="50" name="Connecteur droit avec flèche 49">
            <a:extLst>
              <a:ext uri="{FF2B5EF4-FFF2-40B4-BE49-F238E27FC236}">
                <a16:creationId xmlns:a16="http://schemas.microsoft.com/office/drawing/2014/main" id="{352C30E3-EF45-0E92-C895-E347E483533C}"/>
              </a:ext>
            </a:extLst>
          </p:cNvPr>
          <p:cNvCxnSpPr>
            <a:cxnSpLocks/>
            <a:stCxn id="44" idx="0"/>
            <a:endCxn id="49" idx="4"/>
          </p:cNvCxnSpPr>
          <p:nvPr/>
        </p:nvCxnSpPr>
        <p:spPr>
          <a:xfrm flipH="1" flipV="1">
            <a:off x="7907412" y="4064537"/>
            <a:ext cx="1" cy="25051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61" name="Connecteur droit avec flèche 60">
            <a:extLst>
              <a:ext uri="{FF2B5EF4-FFF2-40B4-BE49-F238E27FC236}">
                <a16:creationId xmlns:a16="http://schemas.microsoft.com/office/drawing/2014/main" id="{C6DAC9FC-CAC2-1923-2150-E62E05B6C547}"/>
              </a:ext>
            </a:extLst>
          </p:cNvPr>
          <p:cNvCxnSpPr>
            <a:stCxn id="29" idx="3"/>
            <a:endCxn id="44" idx="1"/>
          </p:cNvCxnSpPr>
          <p:nvPr/>
        </p:nvCxnSpPr>
        <p:spPr>
          <a:xfrm>
            <a:off x="6109545" y="4599044"/>
            <a:ext cx="920043"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65" name="Organigramme : Décision 64">
            <a:extLst>
              <a:ext uri="{FF2B5EF4-FFF2-40B4-BE49-F238E27FC236}">
                <a16:creationId xmlns:a16="http://schemas.microsoft.com/office/drawing/2014/main" id="{95F79962-2BEE-92FD-8EED-FF3D6CEA8752}"/>
              </a:ext>
            </a:extLst>
          </p:cNvPr>
          <p:cNvSpPr/>
          <p:nvPr/>
        </p:nvSpPr>
        <p:spPr>
          <a:xfrm>
            <a:off x="9551682" y="4315050"/>
            <a:ext cx="1755647" cy="567991"/>
          </a:xfrm>
          <a:prstGeom prst="flowChartDecision">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a:solidFill>
                  <a:schemeClr val="bg2">
                    <a:lumMod val="50000"/>
                  </a:schemeClr>
                </a:solidFill>
              </a:rPr>
              <a:t>Valide la demande ?</a:t>
            </a:r>
          </a:p>
        </p:txBody>
      </p:sp>
      <p:cxnSp>
        <p:nvCxnSpPr>
          <p:cNvPr id="67" name="Connecteur droit avec flèche 66">
            <a:extLst>
              <a:ext uri="{FF2B5EF4-FFF2-40B4-BE49-F238E27FC236}">
                <a16:creationId xmlns:a16="http://schemas.microsoft.com/office/drawing/2014/main" id="{120F5217-6D52-2F16-D9BD-1E00126E5F51}"/>
              </a:ext>
            </a:extLst>
          </p:cNvPr>
          <p:cNvCxnSpPr>
            <a:stCxn id="44" idx="3"/>
            <a:endCxn id="65" idx="1"/>
          </p:cNvCxnSpPr>
          <p:nvPr/>
        </p:nvCxnSpPr>
        <p:spPr>
          <a:xfrm>
            <a:off x="8785233" y="4599044"/>
            <a:ext cx="766449"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7" name="Rectangle 26">
            <a:extLst>
              <a:ext uri="{FF2B5EF4-FFF2-40B4-BE49-F238E27FC236}">
                <a16:creationId xmlns:a16="http://schemas.microsoft.com/office/drawing/2014/main" id="{8117A902-D75C-4B2F-7D6E-68A051667D07}"/>
              </a:ext>
            </a:extLst>
          </p:cNvPr>
          <p:cNvSpPr/>
          <p:nvPr/>
        </p:nvSpPr>
        <p:spPr>
          <a:xfrm>
            <a:off x="9513825" y="5108528"/>
            <a:ext cx="1831359" cy="376499"/>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a:solidFill>
                  <a:schemeClr val="bg2">
                    <a:lumMod val="50000"/>
                  </a:schemeClr>
                </a:solidFill>
              </a:rPr>
              <a:t>Envoie les convocations</a:t>
            </a:r>
          </a:p>
        </p:txBody>
      </p:sp>
      <p:cxnSp>
        <p:nvCxnSpPr>
          <p:cNvPr id="77" name="Connecteur droit avec flèche 76">
            <a:extLst>
              <a:ext uri="{FF2B5EF4-FFF2-40B4-BE49-F238E27FC236}">
                <a16:creationId xmlns:a16="http://schemas.microsoft.com/office/drawing/2014/main" id="{EF1E4A4B-B190-2779-5128-D471A5DB3D41}"/>
              </a:ext>
            </a:extLst>
          </p:cNvPr>
          <p:cNvCxnSpPr>
            <a:stCxn id="65" idx="2"/>
            <a:endCxn id="27" idx="0"/>
          </p:cNvCxnSpPr>
          <p:nvPr/>
        </p:nvCxnSpPr>
        <p:spPr>
          <a:xfrm flipH="1">
            <a:off x="10429506" y="4883041"/>
            <a:ext cx="1" cy="22548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79" name="ZoneTexte 78">
            <a:extLst>
              <a:ext uri="{FF2B5EF4-FFF2-40B4-BE49-F238E27FC236}">
                <a16:creationId xmlns:a16="http://schemas.microsoft.com/office/drawing/2014/main" id="{12EF5715-2C09-B129-E7CA-10706BA1EC83}"/>
              </a:ext>
            </a:extLst>
          </p:cNvPr>
          <p:cNvSpPr txBox="1"/>
          <p:nvPr/>
        </p:nvSpPr>
        <p:spPr>
          <a:xfrm>
            <a:off x="10065269" y="4820871"/>
            <a:ext cx="307571" cy="276999"/>
          </a:xfrm>
          <a:prstGeom prst="rect">
            <a:avLst/>
          </a:prstGeom>
          <a:noFill/>
        </p:spPr>
        <p:txBody>
          <a:bodyPr wrap="square" lIns="0" rIns="0" rtlCol="0">
            <a:spAutoFit/>
          </a:bodyPr>
          <a:lstStyle/>
          <a:p>
            <a:pPr algn="ctr"/>
            <a:r>
              <a:rPr lang="fr-FR" sz="1200">
                <a:solidFill>
                  <a:schemeClr val="bg2">
                    <a:lumMod val="50000"/>
                  </a:schemeClr>
                </a:solidFill>
              </a:rPr>
              <a:t>Oui</a:t>
            </a:r>
          </a:p>
        </p:txBody>
      </p:sp>
      <p:sp>
        <p:nvSpPr>
          <p:cNvPr id="80" name="ZoneTexte 79">
            <a:extLst>
              <a:ext uri="{FF2B5EF4-FFF2-40B4-BE49-F238E27FC236}">
                <a16:creationId xmlns:a16="http://schemas.microsoft.com/office/drawing/2014/main" id="{B8434A60-7E90-A16A-8040-45A011B8749F}"/>
              </a:ext>
            </a:extLst>
          </p:cNvPr>
          <p:cNvSpPr txBox="1"/>
          <p:nvPr/>
        </p:nvSpPr>
        <p:spPr>
          <a:xfrm>
            <a:off x="10478299" y="4061612"/>
            <a:ext cx="307571" cy="276999"/>
          </a:xfrm>
          <a:prstGeom prst="rect">
            <a:avLst/>
          </a:prstGeom>
          <a:noFill/>
        </p:spPr>
        <p:txBody>
          <a:bodyPr wrap="square" lIns="0" rIns="0" rtlCol="0">
            <a:spAutoFit/>
          </a:bodyPr>
          <a:lstStyle/>
          <a:p>
            <a:pPr algn="ctr"/>
            <a:r>
              <a:rPr lang="fr-FR" sz="1200">
                <a:solidFill>
                  <a:schemeClr val="bg2">
                    <a:lumMod val="50000"/>
                  </a:schemeClr>
                </a:solidFill>
              </a:rPr>
              <a:t>Non</a:t>
            </a:r>
          </a:p>
        </p:txBody>
      </p:sp>
      <p:sp>
        <p:nvSpPr>
          <p:cNvPr id="81" name="Ellipse 80">
            <a:extLst>
              <a:ext uri="{FF2B5EF4-FFF2-40B4-BE49-F238E27FC236}">
                <a16:creationId xmlns:a16="http://schemas.microsoft.com/office/drawing/2014/main" id="{2210DE18-8505-A3A3-7258-4D7447D9BCA5}"/>
              </a:ext>
            </a:extLst>
          </p:cNvPr>
          <p:cNvSpPr/>
          <p:nvPr/>
        </p:nvSpPr>
        <p:spPr>
          <a:xfrm>
            <a:off x="10317194" y="3807466"/>
            <a:ext cx="224620" cy="224620"/>
          </a:xfrm>
          <a:prstGeom prst="ellipse">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200">
              <a:solidFill>
                <a:schemeClr val="bg2">
                  <a:lumMod val="50000"/>
                </a:schemeClr>
              </a:solidFill>
            </a:endParaRPr>
          </a:p>
        </p:txBody>
      </p:sp>
      <p:cxnSp>
        <p:nvCxnSpPr>
          <p:cNvPr id="82" name="Connecteur droit avec flèche 81">
            <a:extLst>
              <a:ext uri="{FF2B5EF4-FFF2-40B4-BE49-F238E27FC236}">
                <a16:creationId xmlns:a16="http://schemas.microsoft.com/office/drawing/2014/main" id="{DD790A9F-B9DB-27C3-6DDF-EBBBB5353771}"/>
              </a:ext>
            </a:extLst>
          </p:cNvPr>
          <p:cNvCxnSpPr>
            <a:cxnSpLocks/>
            <a:stCxn id="65" idx="0"/>
            <a:endCxn id="81" idx="4"/>
          </p:cNvCxnSpPr>
          <p:nvPr/>
        </p:nvCxnSpPr>
        <p:spPr>
          <a:xfrm flipH="1" flipV="1">
            <a:off x="10429506" y="4032085"/>
            <a:ext cx="1" cy="28296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56326267"/>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E32949E-9738-7A81-CA61-87F91B776094}"/>
            </a:ext>
          </a:extLst>
        </p:cNvPr>
        <p:cNvGrpSpPr/>
        <p:nvPr/>
      </p:nvGrpSpPr>
      <p:grpSpPr>
        <a:xfrm>
          <a:off x="0" y="0"/>
          <a:ext cx="0" cy="0"/>
          <a:chOff x="0" y="0"/>
          <a:chExt cx="0" cy="0"/>
        </a:xfrm>
      </p:grpSpPr>
      <p:sp>
        <p:nvSpPr>
          <p:cNvPr id="2" name="Titre 1">
            <a:extLst>
              <a:ext uri="{FF2B5EF4-FFF2-40B4-BE49-F238E27FC236}">
                <a16:creationId xmlns:a16="http://schemas.microsoft.com/office/drawing/2014/main" id="{F8E2B838-E210-AE27-05C7-844FC7C5374D}"/>
              </a:ext>
            </a:extLst>
          </p:cNvPr>
          <p:cNvSpPr>
            <a:spLocks noGrp="1"/>
          </p:cNvSpPr>
          <p:nvPr>
            <p:ph type="title"/>
          </p:nvPr>
        </p:nvSpPr>
        <p:spPr/>
        <p:txBody>
          <a:bodyPr/>
          <a:lstStyle/>
          <a:p>
            <a:r>
              <a:rPr lang="fr-FR"/>
              <a:t>Demande de formation non disponible sur le catalogue</a:t>
            </a:r>
          </a:p>
        </p:txBody>
      </p:sp>
      <p:grpSp>
        <p:nvGrpSpPr>
          <p:cNvPr id="4" name="Groupe 3">
            <a:extLst>
              <a:ext uri="{FF2B5EF4-FFF2-40B4-BE49-F238E27FC236}">
                <a16:creationId xmlns:a16="http://schemas.microsoft.com/office/drawing/2014/main" id="{0000BBD6-7D16-A06F-A7F5-AF3E860FCDBA}"/>
              </a:ext>
            </a:extLst>
          </p:cNvPr>
          <p:cNvGrpSpPr>
            <a:grpSpLocks/>
          </p:cNvGrpSpPr>
          <p:nvPr/>
        </p:nvGrpSpPr>
        <p:grpSpPr>
          <a:xfrm>
            <a:off x="8128431" y="1033883"/>
            <a:ext cx="3888000" cy="5302096"/>
            <a:chOff x="1808798" y="1917205"/>
            <a:chExt cx="1613979" cy="3046185"/>
          </a:xfrm>
        </p:grpSpPr>
        <p:sp>
          <p:nvSpPr>
            <p:cNvPr id="5" name="Rectangle 4">
              <a:extLst>
                <a:ext uri="{FF2B5EF4-FFF2-40B4-BE49-F238E27FC236}">
                  <a16:creationId xmlns:a16="http://schemas.microsoft.com/office/drawing/2014/main" id="{FE63FB3D-899E-AD96-C3F5-F12D7A7375AE}"/>
                </a:ext>
              </a:extLst>
            </p:cNvPr>
            <p:cNvSpPr>
              <a:spLocks/>
            </p:cNvSpPr>
            <p:nvPr/>
          </p:nvSpPr>
          <p:spPr>
            <a:xfrm>
              <a:off x="1809482" y="2142838"/>
              <a:ext cx="1613295" cy="282055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fr-FR" sz="1351"/>
            </a:p>
          </p:txBody>
        </p:sp>
        <p:sp>
          <p:nvSpPr>
            <p:cNvPr id="6" name="Rectangle 5">
              <a:extLst>
                <a:ext uri="{FF2B5EF4-FFF2-40B4-BE49-F238E27FC236}">
                  <a16:creationId xmlns:a16="http://schemas.microsoft.com/office/drawing/2014/main" id="{749DB84B-278C-F6F0-88CA-BE3885F35610}"/>
                </a:ext>
              </a:extLst>
            </p:cNvPr>
            <p:cNvSpPr>
              <a:spLocks/>
            </p:cNvSpPr>
            <p:nvPr/>
          </p:nvSpPr>
          <p:spPr>
            <a:xfrm>
              <a:off x="1808798" y="1917205"/>
              <a:ext cx="1613979" cy="21338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fr-FR" sz="1200" b="1">
                  <a:solidFill>
                    <a:schemeClr val="bg1"/>
                  </a:solidFill>
                </a:rPr>
                <a:t>PRESTATAIRE</a:t>
              </a:r>
            </a:p>
          </p:txBody>
        </p:sp>
      </p:grpSp>
      <p:grpSp>
        <p:nvGrpSpPr>
          <p:cNvPr id="7" name="Groupe 6">
            <a:extLst>
              <a:ext uri="{FF2B5EF4-FFF2-40B4-BE49-F238E27FC236}">
                <a16:creationId xmlns:a16="http://schemas.microsoft.com/office/drawing/2014/main" id="{E3D903F4-C1BC-4229-CBCF-A0F82DBAEACD}"/>
              </a:ext>
            </a:extLst>
          </p:cNvPr>
          <p:cNvGrpSpPr>
            <a:grpSpLocks/>
          </p:cNvGrpSpPr>
          <p:nvPr/>
        </p:nvGrpSpPr>
        <p:grpSpPr>
          <a:xfrm>
            <a:off x="171353" y="1033885"/>
            <a:ext cx="3888000" cy="5302097"/>
            <a:chOff x="1807907" y="1917205"/>
            <a:chExt cx="1554481" cy="2607276"/>
          </a:xfrm>
        </p:grpSpPr>
        <p:sp>
          <p:nvSpPr>
            <p:cNvPr id="8" name="Rectangle 7">
              <a:extLst>
                <a:ext uri="{FF2B5EF4-FFF2-40B4-BE49-F238E27FC236}">
                  <a16:creationId xmlns:a16="http://schemas.microsoft.com/office/drawing/2014/main" id="{90507B7A-35C0-0CCB-48BC-DC4E6D6AF4DD}"/>
                </a:ext>
              </a:extLst>
            </p:cNvPr>
            <p:cNvSpPr>
              <a:spLocks/>
            </p:cNvSpPr>
            <p:nvPr/>
          </p:nvSpPr>
          <p:spPr>
            <a:xfrm>
              <a:off x="1807907" y="2110327"/>
              <a:ext cx="1554480" cy="241415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fr-FR" sz="1351"/>
            </a:p>
          </p:txBody>
        </p:sp>
        <p:sp>
          <p:nvSpPr>
            <p:cNvPr id="9" name="Rectangle 8">
              <a:extLst>
                <a:ext uri="{FF2B5EF4-FFF2-40B4-BE49-F238E27FC236}">
                  <a16:creationId xmlns:a16="http://schemas.microsoft.com/office/drawing/2014/main" id="{86AAB3C8-C893-81BC-E006-D16A366AB61D}"/>
                </a:ext>
              </a:extLst>
            </p:cNvPr>
            <p:cNvSpPr>
              <a:spLocks/>
            </p:cNvSpPr>
            <p:nvPr/>
          </p:nvSpPr>
          <p:spPr>
            <a:xfrm>
              <a:off x="1808798" y="1917205"/>
              <a:ext cx="1553590" cy="18264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fr-FR" sz="1200" b="1">
                  <a:solidFill>
                    <a:schemeClr val="bg1"/>
                  </a:solidFill>
                </a:rPr>
                <a:t>COLLABORATEUR</a:t>
              </a:r>
            </a:p>
          </p:txBody>
        </p:sp>
      </p:grpSp>
      <p:grpSp>
        <p:nvGrpSpPr>
          <p:cNvPr id="10" name="Groupe 9">
            <a:extLst>
              <a:ext uri="{FF2B5EF4-FFF2-40B4-BE49-F238E27FC236}">
                <a16:creationId xmlns:a16="http://schemas.microsoft.com/office/drawing/2014/main" id="{1D726A89-8578-F08E-2FDA-1AFD75C9EE21}"/>
              </a:ext>
            </a:extLst>
          </p:cNvPr>
          <p:cNvGrpSpPr>
            <a:grpSpLocks/>
          </p:cNvGrpSpPr>
          <p:nvPr/>
        </p:nvGrpSpPr>
        <p:grpSpPr>
          <a:xfrm>
            <a:off x="4152000" y="1033886"/>
            <a:ext cx="3888000" cy="5297695"/>
            <a:chOff x="1695385" y="1917205"/>
            <a:chExt cx="1673608" cy="2468754"/>
          </a:xfrm>
        </p:grpSpPr>
        <p:sp>
          <p:nvSpPr>
            <p:cNvPr id="11" name="Rectangle 10">
              <a:extLst>
                <a:ext uri="{FF2B5EF4-FFF2-40B4-BE49-F238E27FC236}">
                  <a16:creationId xmlns:a16="http://schemas.microsoft.com/office/drawing/2014/main" id="{EBCA9272-B42C-AE19-906C-5AC882A893BA}"/>
                </a:ext>
              </a:extLst>
            </p:cNvPr>
            <p:cNvSpPr>
              <a:spLocks/>
            </p:cNvSpPr>
            <p:nvPr/>
          </p:nvSpPr>
          <p:spPr>
            <a:xfrm>
              <a:off x="1695385" y="2100218"/>
              <a:ext cx="1673608" cy="228574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fr-FR" sz="1351"/>
            </a:p>
          </p:txBody>
        </p:sp>
        <p:sp>
          <p:nvSpPr>
            <p:cNvPr id="12" name="Rectangle 11">
              <a:extLst>
                <a:ext uri="{FF2B5EF4-FFF2-40B4-BE49-F238E27FC236}">
                  <a16:creationId xmlns:a16="http://schemas.microsoft.com/office/drawing/2014/main" id="{9D143EDA-2B90-46B2-655A-C84925512695}"/>
                </a:ext>
              </a:extLst>
            </p:cNvPr>
            <p:cNvSpPr>
              <a:spLocks/>
            </p:cNvSpPr>
            <p:nvPr/>
          </p:nvSpPr>
          <p:spPr>
            <a:xfrm>
              <a:off x="1695385" y="1917205"/>
              <a:ext cx="1673608" cy="17308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fr-FR" sz="1200" b="1">
                  <a:solidFill>
                    <a:schemeClr val="bg1"/>
                  </a:solidFill>
                </a:rPr>
                <a:t>RH</a:t>
              </a:r>
            </a:p>
          </p:txBody>
        </p:sp>
      </p:grpSp>
      <p:sp>
        <p:nvSpPr>
          <p:cNvPr id="20" name="ZoneTexte 19">
            <a:extLst>
              <a:ext uri="{FF2B5EF4-FFF2-40B4-BE49-F238E27FC236}">
                <a16:creationId xmlns:a16="http://schemas.microsoft.com/office/drawing/2014/main" id="{BDDB3CBE-514D-2E58-1097-E204469E43AA}"/>
              </a:ext>
            </a:extLst>
          </p:cNvPr>
          <p:cNvSpPr txBox="1"/>
          <p:nvPr/>
        </p:nvSpPr>
        <p:spPr>
          <a:xfrm>
            <a:off x="611825" y="1560728"/>
            <a:ext cx="3007051" cy="454792"/>
          </a:xfrm>
          <a:prstGeom prst="roundRect">
            <a:avLst>
              <a:gd name="adj" fmla="val 50000"/>
            </a:avLst>
          </a:prstGeom>
          <a:solidFill>
            <a:srgbClr val="00A295"/>
          </a:solidFill>
          <a:ln>
            <a:solidFill>
              <a:schemeClr val="tx1"/>
            </a:solidFill>
          </a:ln>
        </p:spPr>
        <p:txBody>
          <a:bodyPr wrap="square" lIns="0" tIns="0" rIns="0" bIns="0" rtlCol="0" anchor="ctr">
            <a:spAutoFit/>
          </a:bodyPr>
          <a:lstStyle>
            <a:defPPr>
              <a:defRPr lang="fr-FR"/>
            </a:defPPr>
            <a:lvl1pPr algn="ctr">
              <a:defRPr sz="1051">
                <a:solidFill>
                  <a:schemeClr val="bg1"/>
                </a:solidFill>
                <a:latin typeface="+mj-lt"/>
              </a:defRPr>
            </a:lvl1pPr>
          </a:lstStyle>
          <a:p>
            <a:r>
              <a:rPr lang="fr-FR">
                <a:latin typeface="+mn-lt"/>
              </a:rPr>
              <a:t>Souhaite effectuer une formation qui n’apparait pas sur le catalogue mis à disposition</a:t>
            </a:r>
          </a:p>
        </p:txBody>
      </p:sp>
      <p:sp>
        <p:nvSpPr>
          <p:cNvPr id="25" name="Rectangle 24">
            <a:extLst>
              <a:ext uri="{FF2B5EF4-FFF2-40B4-BE49-F238E27FC236}">
                <a16:creationId xmlns:a16="http://schemas.microsoft.com/office/drawing/2014/main" id="{22984BC7-8A79-41BE-4C6C-AAAE2445B032}"/>
              </a:ext>
            </a:extLst>
          </p:cNvPr>
          <p:cNvSpPr/>
          <p:nvPr/>
        </p:nvSpPr>
        <p:spPr>
          <a:xfrm>
            <a:off x="4426514" y="3901314"/>
            <a:ext cx="3338047" cy="385732"/>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fr-FR" sz="1200">
                <a:solidFill>
                  <a:schemeClr val="bg2">
                    <a:lumMod val="50000"/>
                  </a:schemeClr>
                </a:solidFill>
              </a:rPr>
              <a:t>Traite la demande : démarche un prestataire externe</a:t>
            </a:r>
          </a:p>
        </p:txBody>
      </p:sp>
      <p:sp>
        <p:nvSpPr>
          <p:cNvPr id="91" name="Ellipse 90">
            <a:extLst>
              <a:ext uri="{FF2B5EF4-FFF2-40B4-BE49-F238E27FC236}">
                <a16:creationId xmlns:a16="http://schemas.microsoft.com/office/drawing/2014/main" id="{9408C4EB-E899-CF13-3C51-DB4850C040B5}"/>
              </a:ext>
            </a:extLst>
          </p:cNvPr>
          <p:cNvSpPr/>
          <p:nvPr/>
        </p:nvSpPr>
        <p:spPr>
          <a:xfrm>
            <a:off x="5983229" y="6007069"/>
            <a:ext cx="224620" cy="224620"/>
          </a:xfrm>
          <a:prstGeom prst="ellipse">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200">
              <a:solidFill>
                <a:schemeClr val="bg2">
                  <a:lumMod val="50000"/>
                </a:schemeClr>
              </a:solidFill>
            </a:endParaRPr>
          </a:p>
        </p:txBody>
      </p:sp>
      <p:cxnSp>
        <p:nvCxnSpPr>
          <p:cNvPr id="92" name="Connecteur droit avec flèche 91">
            <a:extLst>
              <a:ext uri="{FF2B5EF4-FFF2-40B4-BE49-F238E27FC236}">
                <a16:creationId xmlns:a16="http://schemas.microsoft.com/office/drawing/2014/main" id="{1D4E691C-8D35-D319-025D-1E14B2116B5B}"/>
              </a:ext>
            </a:extLst>
          </p:cNvPr>
          <p:cNvCxnSpPr>
            <a:cxnSpLocks/>
            <a:stCxn id="31" idx="2"/>
            <a:endCxn id="91" idx="0"/>
          </p:cNvCxnSpPr>
          <p:nvPr/>
        </p:nvCxnSpPr>
        <p:spPr>
          <a:xfrm>
            <a:off x="6095534" y="5722809"/>
            <a:ext cx="7" cy="28426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60" name="Rectangle 59">
            <a:extLst>
              <a:ext uri="{FF2B5EF4-FFF2-40B4-BE49-F238E27FC236}">
                <a16:creationId xmlns:a16="http://schemas.microsoft.com/office/drawing/2014/main" id="{7B19874E-B60F-356C-6A20-798ED2854C67}"/>
              </a:ext>
            </a:extLst>
          </p:cNvPr>
          <p:cNvSpPr/>
          <p:nvPr/>
        </p:nvSpPr>
        <p:spPr>
          <a:xfrm>
            <a:off x="447153" y="3479780"/>
            <a:ext cx="3338047" cy="315289"/>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a:solidFill>
                  <a:schemeClr val="bg2">
                    <a:lumMod val="50000"/>
                  </a:schemeClr>
                </a:solidFill>
              </a:rPr>
              <a:t>Envoie une demande aux RH</a:t>
            </a:r>
          </a:p>
        </p:txBody>
      </p:sp>
      <p:cxnSp>
        <p:nvCxnSpPr>
          <p:cNvPr id="69" name="Connecteur : en angle 68">
            <a:extLst>
              <a:ext uri="{FF2B5EF4-FFF2-40B4-BE49-F238E27FC236}">
                <a16:creationId xmlns:a16="http://schemas.microsoft.com/office/drawing/2014/main" id="{25A8A8E8-2FBC-872A-1771-448C4F6AD41D}"/>
              </a:ext>
            </a:extLst>
          </p:cNvPr>
          <p:cNvCxnSpPr>
            <a:cxnSpLocks/>
            <a:stCxn id="60" idx="2"/>
            <a:endCxn id="25" idx="1"/>
          </p:cNvCxnSpPr>
          <p:nvPr/>
        </p:nvCxnSpPr>
        <p:spPr>
          <a:xfrm rot="16200000" flipH="1">
            <a:off x="3121790" y="2789453"/>
            <a:ext cx="299113" cy="2310339"/>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sp>
        <p:nvSpPr>
          <p:cNvPr id="16" name="Espace réservé du contenu 2">
            <a:extLst>
              <a:ext uri="{FF2B5EF4-FFF2-40B4-BE49-F238E27FC236}">
                <a16:creationId xmlns:a16="http://schemas.microsoft.com/office/drawing/2014/main" id="{F85812CC-937C-F3D7-EA52-8C7734532201}"/>
              </a:ext>
            </a:extLst>
          </p:cNvPr>
          <p:cNvSpPr>
            <a:spLocks noGrp="1"/>
          </p:cNvSpPr>
          <p:nvPr>
            <p:ph sz="quarter" idx="10"/>
          </p:nvPr>
        </p:nvSpPr>
        <p:spPr>
          <a:xfrm>
            <a:off x="310817" y="118621"/>
            <a:ext cx="6070601" cy="216000"/>
          </a:xfrm>
        </p:spPr>
        <p:txBody>
          <a:bodyPr/>
          <a:lstStyle/>
          <a:p>
            <a:r>
              <a:rPr lang="fr-FR"/>
              <a:t>Ressources Humaines</a:t>
            </a:r>
          </a:p>
        </p:txBody>
      </p:sp>
      <p:pic>
        <p:nvPicPr>
          <p:cNvPr id="21" name="Graphique 20" descr="Adresse de courrier avec un remplissage uni">
            <a:extLst>
              <a:ext uri="{FF2B5EF4-FFF2-40B4-BE49-F238E27FC236}">
                <a16:creationId xmlns:a16="http://schemas.microsoft.com/office/drawing/2014/main" id="{869E6BC6-F062-A7B2-86C3-3D49CCD89FEF}"/>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3603446" y="3696025"/>
            <a:ext cx="181753" cy="181753"/>
          </a:xfrm>
          <a:prstGeom prst="rect">
            <a:avLst/>
          </a:prstGeom>
        </p:spPr>
      </p:pic>
      <p:sp>
        <p:nvSpPr>
          <p:cNvPr id="23" name="Rectangle 22">
            <a:extLst>
              <a:ext uri="{FF2B5EF4-FFF2-40B4-BE49-F238E27FC236}">
                <a16:creationId xmlns:a16="http://schemas.microsoft.com/office/drawing/2014/main" id="{E12C6DA7-FEFC-C275-2BE4-B2795629EFDF}"/>
              </a:ext>
            </a:extLst>
          </p:cNvPr>
          <p:cNvSpPr/>
          <p:nvPr/>
        </p:nvSpPr>
        <p:spPr>
          <a:xfrm>
            <a:off x="8404233" y="3901314"/>
            <a:ext cx="3338047" cy="385732"/>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fr-FR" sz="1200">
                <a:solidFill>
                  <a:schemeClr val="bg2">
                    <a:lumMod val="50000"/>
                  </a:schemeClr>
                </a:solidFill>
              </a:rPr>
              <a:t>Soumet un devis</a:t>
            </a:r>
          </a:p>
        </p:txBody>
      </p:sp>
      <p:sp>
        <p:nvSpPr>
          <p:cNvPr id="26" name="Rectangle 25">
            <a:extLst>
              <a:ext uri="{FF2B5EF4-FFF2-40B4-BE49-F238E27FC236}">
                <a16:creationId xmlns:a16="http://schemas.microsoft.com/office/drawing/2014/main" id="{31FB11AA-632D-6F07-CAFD-4C0A8A8D3FCD}"/>
              </a:ext>
            </a:extLst>
          </p:cNvPr>
          <p:cNvSpPr/>
          <p:nvPr/>
        </p:nvSpPr>
        <p:spPr>
          <a:xfrm>
            <a:off x="4426514" y="4637981"/>
            <a:ext cx="3338047" cy="385732"/>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fr-FR" sz="1200">
                <a:solidFill>
                  <a:schemeClr val="bg2">
                    <a:lumMod val="50000"/>
                  </a:schemeClr>
                </a:solidFill>
              </a:rPr>
              <a:t>Vérifie le budget formation disponible</a:t>
            </a:r>
          </a:p>
        </p:txBody>
      </p:sp>
      <p:cxnSp>
        <p:nvCxnSpPr>
          <p:cNvPr id="28" name="Connecteur droit avec flèche 27">
            <a:extLst>
              <a:ext uri="{FF2B5EF4-FFF2-40B4-BE49-F238E27FC236}">
                <a16:creationId xmlns:a16="http://schemas.microsoft.com/office/drawing/2014/main" id="{B94A87B8-A8E9-D764-B08D-AFD111565ED3}"/>
              </a:ext>
            </a:extLst>
          </p:cNvPr>
          <p:cNvCxnSpPr>
            <a:stCxn id="25" idx="3"/>
            <a:endCxn id="23" idx="1"/>
          </p:cNvCxnSpPr>
          <p:nvPr/>
        </p:nvCxnSpPr>
        <p:spPr>
          <a:xfrm>
            <a:off x="7764557" y="4094179"/>
            <a:ext cx="639675"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0" name="Connecteur : en angle 29">
            <a:extLst>
              <a:ext uri="{FF2B5EF4-FFF2-40B4-BE49-F238E27FC236}">
                <a16:creationId xmlns:a16="http://schemas.microsoft.com/office/drawing/2014/main" id="{4B62BAEA-D5B2-C9A7-1256-3414C9B378ED}"/>
              </a:ext>
            </a:extLst>
          </p:cNvPr>
          <p:cNvCxnSpPr>
            <a:stCxn id="23" idx="2"/>
            <a:endCxn id="26" idx="3"/>
          </p:cNvCxnSpPr>
          <p:nvPr/>
        </p:nvCxnSpPr>
        <p:spPr>
          <a:xfrm rot="5400000">
            <a:off x="8647009" y="3404597"/>
            <a:ext cx="543801" cy="2308697"/>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sp>
        <p:nvSpPr>
          <p:cNvPr id="31" name="Rectangle 30">
            <a:extLst>
              <a:ext uri="{FF2B5EF4-FFF2-40B4-BE49-F238E27FC236}">
                <a16:creationId xmlns:a16="http://schemas.microsoft.com/office/drawing/2014/main" id="{73D09BDC-3FCC-B23C-79EB-22A38593334B}"/>
              </a:ext>
            </a:extLst>
          </p:cNvPr>
          <p:cNvSpPr/>
          <p:nvPr/>
        </p:nvSpPr>
        <p:spPr>
          <a:xfrm>
            <a:off x="4426511" y="5337078"/>
            <a:ext cx="3338047" cy="385732"/>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fr-FR" sz="1200">
                <a:solidFill>
                  <a:schemeClr val="bg2">
                    <a:lumMod val="50000"/>
                  </a:schemeClr>
                </a:solidFill>
              </a:rPr>
              <a:t>Propose la formation à l’agent</a:t>
            </a:r>
          </a:p>
        </p:txBody>
      </p:sp>
      <p:cxnSp>
        <p:nvCxnSpPr>
          <p:cNvPr id="35" name="Connecteur droit avec flèche 34">
            <a:extLst>
              <a:ext uri="{FF2B5EF4-FFF2-40B4-BE49-F238E27FC236}">
                <a16:creationId xmlns:a16="http://schemas.microsoft.com/office/drawing/2014/main" id="{90FFC3AF-23B6-5192-6A26-0FB515F06CEC}"/>
              </a:ext>
            </a:extLst>
          </p:cNvPr>
          <p:cNvCxnSpPr>
            <a:cxnSpLocks/>
            <a:stCxn id="20" idx="2"/>
            <a:endCxn id="3" idx="0"/>
          </p:cNvCxnSpPr>
          <p:nvPr/>
        </p:nvCxnSpPr>
        <p:spPr>
          <a:xfrm>
            <a:off x="2115351" y="2015520"/>
            <a:ext cx="826" cy="36940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1" name="Connecteur droit avec flèche 40">
            <a:extLst>
              <a:ext uri="{FF2B5EF4-FFF2-40B4-BE49-F238E27FC236}">
                <a16:creationId xmlns:a16="http://schemas.microsoft.com/office/drawing/2014/main" id="{22898CBD-6D17-13C0-57C7-0FFA76FAB159}"/>
              </a:ext>
            </a:extLst>
          </p:cNvPr>
          <p:cNvCxnSpPr>
            <a:stCxn id="26" idx="2"/>
            <a:endCxn id="31" idx="0"/>
          </p:cNvCxnSpPr>
          <p:nvPr/>
        </p:nvCxnSpPr>
        <p:spPr>
          <a:xfrm flipH="1">
            <a:off x="6095533" y="5023712"/>
            <a:ext cx="3" cy="31336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3" name="Rectangle 2">
            <a:extLst>
              <a:ext uri="{FF2B5EF4-FFF2-40B4-BE49-F238E27FC236}">
                <a16:creationId xmlns:a16="http://schemas.microsoft.com/office/drawing/2014/main" id="{75D8675E-7C80-4CF8-B878-92CC22E22B32}"/>
              </a:ext>
            </a:extLst>
          </p:cNvPr>
          <p:cNvSpPr/>
          <p:nvPr/>
        </p:nvSpPr>
        <p:spPr>
          <a:xfrm>
            <a:off x="447153" y="2384925"/>
            <a:ext cx="3338047" cy="315289"/>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a:solidFill>
                  <a:schemeClr val="bg2">
                    <a:lumMod val="50000"/>
                  </a:schemeClr>
                </a:solidFill>
              </a:rPr>
              <a:t>Exprime sa demande auprès de son N+1</a:t>
            </a:r>
          </a:p>
        </p:txBody>
      </p:sp>
      <p:sp>
        <p:nvSpPr>
          <p:cNvPr id="14" name="Organigramme : Décision 13">
            <a:extLst>
              <a:ext uri="{FF2B5EF4-FFF2-40B4-BE49-F238E27FC236}">
                <a16:creationId xmlns:a16="http://schemas.microsoft.com/office/drawing/2014/main" id="{01A2DA78-36B4-8ECD-ED05-16383BE8C678}"/>
              </a:ext>
            </a:extLst>
          </p:cNvPr>
          <p:cNvSpPr/>
          <p:nvPr/>
        </p:nvSpPr>
        <p:spPr>
          <a:xfrm>
            <a:off x="1266054" y="2897872"/>
            <a:ext cx="1698591" cy="364488"/>
          </a:xfrm>
          <a:prstGeom prst="flowChartDecision">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a:solidFill>
                  <a:schemeClr val="bg2">
                    <a:lumMod val="50000"/>
                  </a:schemeClr>
                </a:solidFill>
              </a:rPr>
              <a:t>Validation ?</a:t>
            </a:r>
          </a:p>
        </p:txBody>
      </p:sp>
      <p:cxnSp>
        <p:nvCxnSpPr>
          <p:cNvPr id="17" name="Connecteur droit avec flèche 16">
            <a:extLst>
              <a:ext uri="{FF2B5EF4-FFF2-40B4-BE49-F238E27FC236}">
                <a16:creationId xmlns:a16="http://schemas.microsoft.com/office/drawing/2014/main" id="{D9F345B2-11AB-396F-AE63-1E60EA00AE90}"/>
              </a:ext>
            </a:extLst>
          </p:cNvPr>
          <p:cNvCxnSpPr>
            <a:cxnSpLocks/>
            <a:stCxn id="3" idx="2"/>
            <a:endCxn id="14" idx="0"/>
          </p:cNvCxnSpPr>
          <p:nvPr/>
        </p:nvCxnSpPr>
        <p:spPr>
          <a:xfrm flipH="1">
            <a:off x="2115350" y="2700214"/>
            <a:ext cx="827" cy="19765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9" name="Connecteur droit avec flèche 18">
            <a:extLst>
              <a:ext uri="{FF2B5EF4-FFF2-40B4-BE49-F238E27FC236}">
                <a16:creationId xmlns:a16="http://schemas.microsoft.com/office/drawing/2014/main" id="{1313B848-5BC4-0DB7-99E9-CB6DD0088F2D}"/>
              </a:ext>
            </a:extLst>
          </p:cNvPr>
          <p:cNvCxnSpPr>
            <a:cxnSpLocks/>
            <a:stCxn id="14" idx="2"/>
            <a:endCxn id="60" idx="0"/>
          </p:cNvCxnSpPr>
          <p:nvPr/>
        </p:nvCxnSpPr>
        <p:spPr>
          <a:xfrm>
            <a:off x="2115350" y="3262360"/>
            <a:ext cx="827" cy="21742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2" name="ZoneTexte 21">
            <a:extLst>
              <a:ext uri="{FF2B5EF4-FFF2-40B4-BE49-F238E27FC236}">
                <a16:creationId xmlns:a16="http://schemas.microsoft.com/office/drawing/2014/main" id="{50CDFC48-7CB6-9A90-8D55-77769D06C718}"/>
              </a:ext>
            </a:extLst>
          </p:cNvPr>
          <p:cNvSpPr txBox="1"/>
          <p:nvPr/>
        </p:nvSpPr>
        <p:spPr>
          <a:xfrm>
            <a:off x="796209" y="2827448"/>
            <a:ext cx="307571" cy="276999"/>
          </a:xfrm>
          <a:prstGeom prst="rect">
            <a:avLst/>
          </a:prstGeom>
          <a:noFill/>
        </p:spPr>
        <p:txBody>
          <a:bodyPr wrap="square" lIns="0" rIns="0" rtlCol="0">
            <a:spAutoFit/>
          </a:bodyPr>
          <a:lstStyle/>
          <a:p>
            <a:pPr algn="ctr"/>
            <a:r>
              <a:rPr lang="fr-FR" sz="1200">
                <a:solidFill>
                  <a:schemeClr val="bg2">
                    <a:lumMod val="50000"/>
                  </a:schemeClr>
                </a:solidFill>
              </a:rPr>
              <a:t>Non</a:t>
            </a:r>
          </a:p>
        </p:txBody>
      </p:sp>
      <p:sp>
        <p:nvSpPr>
          <p:cNvPr id="24" name="Ellipse 23">
            <a:extLst>
              <a:ext uri="{FF2B5EF4-FFF2-40B4-BE49-F238E27FC236}">
                <a16:creationId xmlns:a16="http://schemas.microsoft.com/office/drawing/2014/main" id="{B582EB9E-F65A-01D2-37F3-6F0D4B3D26A6}"/>
              </a:ext>
            </a:extLst>
          </p:cNvPr>
          <p:cNvSpPr/>
          <p:nvPr/>
        </p:nvSpPr>
        <p:spPr>
          <a:xfrm>
            <a:off x="435924" y="2967806"/>
            <a:ext cx="224620" cy="224620"/>
          </a:xfrm>
          <a:prstGeom prst="ellipse">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200">
              <a:solidFill>
                <a:schemeClr val="bg2">
                  <a:lumMod val="50000"/>
                </a:schemeClr>
              </a:solidFill>
            </a:endParaRPr>
          </a:p>
        </p:txBody>
      </p:sp>
      <p:sp>
        <p:nvSpPr>
          <p:cNvPr id="27" name="ZoneTexte 26">
            <a:extLst>
              <a:ext uri="{FF2B5EF4-FFF2-40B4-BE49-F238E27FC236}">
                <a16:creationId xmlns:a16="http://schemas.microsoft.com/office/drawing/2014/main" id="{6195EA97-39CC-E6C5-53E7-76BED757641D}"/>
              </a:ext>
            </a:extLst>
          </p:cNvPr>
          <p:cNvSpPr txBox="1"/>
          <p:nvPr/>
        </p:nvSpPr>
        <p:spPr>
          <a:xfrm>
            <a:off x="2206256" y="3221926"/>
            <a:ext cx="307571" cy="276999"/>
          </a:xfrm>
          <a:prstGeom prst="rect">
            <a:avLst/>
          </a:prstGeom>
          <a:noFill/>
        </p:spPr>
        <p:txBody>
          <a:bodyPr wrap="square" lIns="0" rIns="0" rtlCol="0">
            <a:spAutoFit/>
          </a:bodyPr>
          <a:lstStyle/>
          <a:p>
            <a:pPr algn="ctr"/>
            <a:r>
              <a:rPr lang="fr-FR" sz="1200">
                <a:solidFill>
                  <a:schemeClr val="bg2">
                    <a:lumMod val="50000"/>
                  </a:schemeClr>
                </a:solidFill>
              </a:rPr>
              <a:t>Oui</a:t>
            </a:r>
          </a:p>
        </p:txBody>
      </p:sp>
      <p:cxnSp>
        <p:nvCxnSpPr>
          <p:cNvPr id="32" name="Connecteur droit avec flèche 31">
            <a:extLst>
              <a:ext uri="{FF2B5EF4-FFF2-40B4-BE49-F238E27FC236}">
                <a16:creationId xmlns:a16="http://schemas.microsoft.com/office/drawing/2014/main" id="{58AD2290-CFCA-F19E-48D0-439F351DF776}"/>
              </a:ext>
            </a:extLst>
          </p:cNvPr>
          <p:cNvCxnSpPr>
            <a:cxnSpLocks/>
            <a:stCxn id="14" idx="1"/>
            <a:endCxn id="24" idx="6"/>
          </p:cNvCxnSpPr>
          <p:nvPr/>
        </p:nvCxnSpPr>
        <p:spPr>
          <a:xfrm flipH="1">
            <a:off x="660544" y="3080116"/>
            <a:ext cx="605510"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28379943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CFFD892-4044-5082-1751-00703DB78FDE}"/>
            </a:ext>
          </a:extLst>
        </p:cNvPr>
        <p:cNvGrpSpPr/>
        <p:nvPr/>
      </p:nvGrpSpPr>
      <p:grpSpPr>
        <a:xfrm>
          <a:off x="0" y="0"/>
          <a:ext cx="0" cy="0"/>
          <a:chOff x="0" y="0"/>
          <a:chExt cx="0" cy="0"/>
        </a:xfrm>
      </p:grpSpPr>
      <p:grpSp>
        <p:nvGrpSpPr>
          <p:cNvPr id="2054" name="Groupe 2053">
            <a:extLst>
              <a:ext uri="{FF2B5EF4-FFF2-40B4-BE49-F238E27FC236}">
                <a16:creationId xmlns:a16="http://schemas.microsoft.com/office/drawing/2014/main" id="{E44F7D15-4AD2-7CAE-9816-91630EB97697}"/>
              </a:ext>
            </a:extLst>
          </p:cNvPr>
          <p:cNvGrpSpPr>
            <a:grpSpLocks/>
          </p:cNvGrpSpPr>
          <p:nvPr/>
        </p:nvGrpSpPr>
        <p:grpSpPr>
          <a:xfrm>
            <a:off x="8141553" y="1033883"/>
            <a:ext cx="1510721" cy="5302096"/>
            <a:chOff x="1808798" y="1917205"/>
            <a:chExt cx="1613979" cy="3046185"/>
          </a:xfrm>
        </p:grpSpPr>
        <p:sp>
          <p:nvSpPr>
            <p:cNvPr id="2055" name="Rectangle 2054">
              <a:extLst>
                <a:ext uri="{FF2B5EF4-FFF2-40B4-BE49-F238E27FC236}">
                  <a16:creationId xmlns:a16="http://schemas.microsoft.com/office/drawing/2014/main" id="{D4CC84B9-C672-CCAB-C908-D1D3B3B9AD3A}"/>
                </a:ext>
              </a:extLst>
            </p:cNvPr>
            <p:cNvSpPr>
              <a:spLocks/>
            </p:cNvSpPr>
            <p:nvPr/>
          </p:nvSpPr>
          <p:spPr>
            <a:xfrm>
              <a:off x="1809482" y="2142838"/>
              <a:ext cx="1613295" cy="282055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fr-FR" sz="1351"/>
            </a:p>
          </p:txBody>
        </p:sp>
        <p:sp>
          <p:nvSpPr>
            <p:cNvPr id="2056" name="Rectangle 2055">
              <a:extLst>
                <a:ext uri="{FF2B5EF4-FFF2-40B4-BE49-F238E27FC236}">
                  <a16:creationId xmlns:a16="http://schemas.microsoft.com/office/drawing/2014/main" id="{958A04A7-72B4-27A2-9FAA-F1D42BB3F15B}"/>
                </a:ext>
              </a:extLst>
            </p:cNvPr>
            <p:cNvSpPr>
              <a:spLocks/>
            </p:cNvSpPr>
            <p:nvPr/>
          </p:nvSpPr>
          <p:spPr>
            <a:xfrm>
              <a:off x="1808798" y="1917205"/>
              <a:ext cx="1613979" cy="213388"/>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fr-FR" sz="1200" b="1">
                  <a:solidFill>
                    <a:schemeClr val="bg1"/>
                  </a:solidFill>
                </a:rPr>
                <a:t>ACCUEIL</a:t>
              </a:r>
            </a:p>
          </p:txBody>
        </p:sp>
      </p:grpSp>
      <p:sp>
        <p:nvSpPr>
          <p:cNvPr id="2" name="Titre 1">
            <a:extLst>
              <a:ext uri="{FF2B5EF4-FFF2-40B4-BE49-F238E27FC236}">
                <a16:creationId xmlns:a16="http://schemas.microsoft.com/office/drawing/2014/main" id="{13175FEE-EB37-B87C-B879-52EB6EF25536}"/>
              </a:ext>
            </a:extLst>
          </p:cNvPr>
          <p:cNvSpPr>
            <a:spLocks noGrp="1"/>
          </p:cNvSpPr>
          <p:nvPr>
            <p:ph type="title"/>
          </p:nvPr>
        </p:nvSpPr>
        <p:spPr/>
        <p:txBody>
          <a:bodyPr>
            <a:normAutofit/>
          </a:bodyPr>
          <a:lstStyle/>
          <a:p>
            <a:r>
              <a:rPr lang="fr-FR" sz="2000" b="1">
                <a:solidFill>
                  <a:srgbClr val="00A295"/>
                </a:solidFill>
                <a:latin typeface="Avenir" pitchFamily="2" charset="0"/>
                <a:ea typeface="+mn-ea"/>
                <a:cs typeface="Arial" panose="020B0604020202020204" pitchFamily="34" charset="0"/>
              </a:rPr>
              <a:t>Demande d’impressions</a:t>
            </a:r>
          </a:p>
        </p:txBody>
      </p:sp>
      <p:sp>
        <p:nvSpPr>
          <p:cNvPr id="3" name="Espace réservé du contenu 2">
            <a:extLst>
              <a:ext uri="{FF2B5EF4-FFF2-40B4-BE49-F238E27FC236}">
                <a16:creationId xmlns:a16="http://schemas.microsoft.com/office/drawing/2014/main" id="{4B9A80B0-C25D-2627-A6C1-4F2813F8F1C3}"/>
              </a:ext>
            </a:extLst>
          </p:cNvPr>
          <p:cNvSpPr>
            <a:spLocks noGrp="1"/>
          </p:cNvSpPr>
          <p:nvPr>
            <p:ph sz="quarter" idx="10"/>
          </p:nvPr>
        </p:nvSpPr>
        <p:spPr/>
        <p:txBody>
          <a:bodyPr/>
          <a:lstStyle/>
          <a:p>
            <a:r>
              <a:rPr lang="fr-FR"/>
              <a:t>Service Logistique, Maintenance et Achats</a:t>
            </a:r>
          </a:p>
        </p:txBody>
      </p:sp>
      <p:grpSp>
        <p:nvGrpSpPr>
          <p:cNvPr id="4" name="Groupe 3">
            <a:extLst>
              <a:ext uri="{FF2B5EF4-FFF2-40B4-BE49-F238E27FC236}">
                <a16:creationId xmlns:a16="http://schemas.microsoft.com/office/drawing/2014/main" id="{A79824FE-F69E-0DFA-DA72-E877B90A262D}"/>
              </a:ext>
            </a:extLst>
          </p:cNvPr>
          <p:cNvGrpSpPr>
            <a:grpSpLocks/>
          </p:cNvGrpSpPr>
          <p:nvPr/>
        </p:nvGrpSpPr>
        <p:grpSpPr>
          <a:xfrm>
            <a:off x="9750351" y="1033883"/>
            <a:ext cx="2266080" cy="5302096"/>
            <a:chOff x="1808798" y="1917205"/>
            <a:chExt cx="1613979" cy="3046185"/>
          </a:xfrm>
        </p:grpSpPr>
        <p:sp>
          <p:nvSpPr>
            <p:cNvPr id="5" name="Rectangle 4">
              <a:extLst>
                <a:ext uri="{FF2B5EF4-FFF2-40B4-BE49-F238E27FC236}">
                  <a16:creationId xmlns:a16="http://schemas.microsoft.com/office/drawing/2014/main" id="{C45CCD17-432C-7622-3BBC-04296F0F51FE}"/>
                </a:ext>
              </a:extLst>
            </p:cNvPr>
            <p:cNvSpPr>
              <a:spLocks/>
            </p:cNvSpPr>
            <p:nvPr/>
          </p:nvSpPr>
          <p:spPr>
            <a:xfrm>
              <a:off x="1809482" y="2142838"/>
              <a:ext cx="1613295" cy="282055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fr-FR" sz="1351"/>
            </a:p>
          </p:txBody>
        </p:sp>
        <p:sp>
          <p:nvSpPr>
            <p:cNvPr id="6" name="Rectangle 5">
              <a:extLst>
                <a:ext uri="{FF2B5EF4-FFF2-40B4-BE49-F238E27FC236}">
                  <a16:creationId xmlns:a16="http://schemas.microsoft.com/office/drawing/2014/main" id="{9F239E19-5D85-06B3-706D-490B1D57E290}"/>
                </a:ext>
              </a:extLst>
            </p:cNvPr>
            <p:cNvSpPr>
              <a:spLocks/>
            </p:cNvSpPr>
            <p:nvPr/>
          </p:nvSpPr>
          <p:spPr>
            <a:xfrm>
              <a:off x="1808798" y="1917205"/>
              <a:ext cx="1613979" cy="21338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fr-FR" sz="1200" b="1">
                  <a:solidFill>
                    <a:schemeClr val="bg1"/>
                  </a:solidFill>
                </a:rPr>
                <a:t>IMPRIMEUR</a:t>
              </a:r>
            </a:p>
          </p:txBody>
        </p:sp>
      </p:grpSp>
      <p:grpSp>
        <p:nvGrpSpPr>
          <p:cNvPr id="7" name="Groupe 6">
            <a:extLst>
              <a:ext uri="{FF2B5EF4-FFF2-40B4-BE49-F238E27FC236}">
                <a16:creationId xmlns:a16="http://schemas.microsoft.com/office/drawing/2014/main" id="{DAE2560B-3FD6-70C7-EEDE-B9AAC2588E90}"/>
              </a:ext>
            </a:extLst>
          </p:cNvPr>
          <p:cNvGrpSpPr>
            <a:grpSpLocks/>
          </p:cNvGrpSpPr>
          <p:nvPr/>
        </p:nvGrpSpPr>
        <p:grpSpPr>
          <a:xfrm>
            <a:off x="161927" y="1033885"/>
            <a:ext cx="3888000" cy="5302097"/>
            <a:chOff x="1807907" y="1917205"/>
            <a:chExt cx="1554481" cy="2607276"/>
          </a:xfrm>
        </p:grpSpPr>
        <p:sp>
          <p:nvSpPr>
            <p:cNvPr id="8" name="Rectangle 7">
              <a:extLst>
                <a:ext uri="{FF2B5EF4-FFF2-40B4-BE49-F238E27FC236}">
                  <a16:creationId xmlns:a16="http://schemas.microsoft.com/office/drawing/2014/main" id="{D2FA8198-2413-FC53-75E8-EE1521CFC266}"/>
                </a:ext>
              </a:extLst>
            </p:cNvPr>
            <p:cNvSpPr>
              <a:spLocks/>
            </p:cNvSpPr>
            <p:nvPr/>
          </p:nvSpPr>
          <p:spPr>
            <a:xfrm>
              <a:off x="1807907" y="2110327"/>
              <a:ext cx="1554480" cy="241415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fr-FR" sz="1351"/>
            </a:p>
          </p:txBody>
        </p:sp>
        <p:sp>
          <p:nvSpPr>
            <p:cNvPr id="9" name="Rectangle 8">
              <a:extLst>
                <a:ext uri="{FF2B5EF4-FFF2-40B4-BE49-F238E27FC236}">
                  <a16:creationId xmlns:a16="http://schemas.microsoft.com/office/drawing/2014/main" id="{BBB6C4E1-5F21-22E6-5E02-8C18078C6DE7}"/>
                </a:ext>
              </a:extLst>
            </p:cNvPr>
            <p:cNvSpPr>
              <a:spLocks/>
            </p:cNvSpPr>
            <p:nvPr/>
          </p:nvSpPr>
          <p:spPr>
            <a:xfrm>
              <a:off x="1808798" y="1917205"/>
              <a:ext cx="1553590" cy="18264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fr-FR" sz="1200" b="1">
                  <a:solidFill>
                    <a:schemeClr val="bg1"/>
                  </a:solidFill>
                </a:rPr>
                <a:t>LE PERSONNEL</a:t>
              </a:r>
            </a:p>
          </p:txBody>
        </p:sp>
      </p:grpSp>
      <p:grpSp>
        <p:nvGrpSpPr>
          <p:cNvPr id="10" name="Groupe 9">
            <a:extLst>
              <a:ext uri="{FF2B5EF4-FFF2-40B4-BE49-F238E27FC236}">
                <a16:creationId xmlns:a16="http://schemas.microsoft.com/office/drawing/2014/main" id="{2CB39FB0-ED31-0AE8-9168-007D0A927893}"/>
              </a:ext>
            </a:extLst>
          </p:cNvPr>
          <p:cNvGrpSpPr>
            <a:grpSpLocks/>
          </p:cNvGrpSpPr>
          <p:nvPr/>
        </p:nvGrpSpPr>
        <p:grpSpPr>
          <a:xfrm>
            <a:off x="4152000" y="1038286"/>
            <a:ext cx="3888000" cy="5297695"/>
            <a:chOff x="1695385" y="1917205"/>
            <a:chExt cx="1673608" cy="2468754"/>
          </a:xfrm>
        </p:grpSpPr>
        <p:sp>
          <p:nvSpPr>
            <p:cNvPr id="11" name="Rectangle 10">
              <a:extLst>
                <a:ext uri="{FF2B5EF4-FFF2-40B4-BE49-F238E27FC236}">
                  <a16:creationId xmlns:a16="http://schemas.microsoft.com/office/drawing/2014/main" id="{8CE1241B-3828-3513-E4F6-D0027E127DA4}"/>
                </a:ext>
              </a:extLst>
            </p:cNvPr>
            <p:cNvSpPr>
              <a:spLocks/>
            </p:cNvSpPr>
            <p:nvPr/>
          </p:nvSpPr>
          <p:spPr>
            <a:xfrm>
              <a:off x="1695385" y="2100218"/>
              <a:ext cx="1673608" cy="228574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fr-FR" sz="1351"/>
            </a:p>
          </p:txBody>
        </p:sp>
        <p:sp>
          <p:nvSpPr>
            <p:cNvPr id="12" name="Rectangle 11">
              <a:extLst>
                <a:ext uri="{FF2B5EF4-FFF2-40B4-BE49-F238E27FC236}">
                  <a16:creationId xmlns:a16="http://schemas.microsoft.com/office/drawing/2014/main" id="{17B9F02F-CF10-C672-0E86-925CF4330FF9}"/>
                </a:ext>
              </a:extLst>
            </p:cNvPr>
            <p:cNvSpPr>
              <a:spLocks/>
            </p:cNvSpPr>
            <p:nvPr/>
          </p:nvSpPr>
          <p:spPr>
            <a:xfrm>
              <a:off x="1695385" y="1917205"/>
              <a:ext cx="1673608" cy="17308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fr-FR" sz="1200" b="1">
                  <a:solidFill>
                    <a:schemeClr val="bg1"/>
                  </a:solidFill>
                </a:rPr>
                <a:t>SERVICE LOGISTIQUE, MAINTENANCE ET ACHATS</a:t>
              </a:r>
            </a:p>
          </p:txBody>
        </p:sp>
      </p:grpSp>
      <p:cxnSp>
        <p:nvCxnSpPr>
          <p:cNvPr id="15" name="Connecteur droit avec flèche 14">
            <a:extLst>
              <a:ext uri="{FF2B5EF4-FFF2-40B4-BE49-F238E27FC236}">
                <a16:creationId xmlns:a16="http://schemas.microsoft.com/office/drawing/2014/main" id="{A81CE6F2-C737-7077-306A-4104BB725BAB}"/>
              </a:ext>
            </a:extLst>
          </p:cNvPr>
          <p:cNvCxnSpPr>
            <a:cxnSpLocks/>
            <a:stCxn id="20" idx="2"/>
            <a:endCxn id="31" idx="0"/>
          </p:cNvCxnSpPr>
          <p:nvPr/>
        </p:nvCxnSpPr>
        <p:spPr>
          <a:xfrm>
            <a:off x="2086306" y="1997576"/>
            <a:ext cx="0" cy="34567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0" name="ZoneTexte 19">
            <a:extLst>
              <a:ext uri="{FF2B5EF4-FFF2-40B4-BE49-F238E27FC236}">
                <a16:creationId xmlns:a16="http://schemas.microsoft.com/office/drawing/2014/main" id="{6B9C0323-FAF2-8CD7-EF42-EACC8C810B78}"/>
              </a:ext>
            </a:extLst>
          </p:cNvPr>
          <p:cNvSpPr txBox="1"/>
          <p:nvPr/>
        </p:nvSpPr>
        <p:spPr>
          <a:xfrm>
            <a:off x="1288488" y="1542784"/>
            <a:ext cx="1595635" cy="454792"/>
          </a:xfrm>
          <a:prstGeom prst="roundRect">
            <a:avLst>
              <a:gd name="adj" fmla="val 50000"/>
            </a:avLst>
          </a:prstGeom>
          <a:solidFill>
            <a:srgbClr val="00A295"/>
          </a:solidFill>
          <a:ln>
            <a:solidFill>
              <a:schemeClr val="tx1"/>
            </a:solidFill>
          </a:ln>
        </p:spPr>
        <p:txBody>
          <a:bodyPr wrap="square" lIns="0" tIns="0" rIns="0" bIns="0" rtlCol="0" anchor="ctr">
            <a:spAutoFit/>
          </a:bodyPr>
          <a:lstStyle>
            <a:defPPr>
              <a:defRPr lang="fr-FR"/>
            </a:defPPr>
            <a:lvl1pPr algn="ctr">
              <a:defRPr sz="1051">
                <a:solidFill>
                  <a:schemeClr val="bg1"/>
                </a:solidFill>
                <a:latin typeface="+mj-lt"/>
              </a:defRPr>
            </a:lvl1pPr>
          </a:lstStyle>
          <a:p>
            <a:r>
              <a:rPr lang="fr-FR"/>
              <a:t>Besoin d’impression de documents</a:t>
            </a:r>
          </a:p>
        </p:txBody>
      </p:sp>
      <p:sp>
        <p:nvSpPr>
          <p:cNvPr id="31" name="Rectangle 30">
            <a:extLst>
              <a:ext uri="{FF2B5EF4-FFF2-40B4-BE49-F238E27FC236}">
                <a16:creationId xmlns:a16="http://schemas.microsoft.com/office/drawing/2014/main" id="{56870951-335E-3C71-41B1-0D88538E38B9}"/>
              </a:ext>
            </a:extLst>
          </p:cNvPr>
          <p:cNvSpPr/>
          <p:nvPr/>
        </p:nvSpPr>
        <p:spPr>
          <a:xfrm>
            <a:off x="265240" y="2343252"/>
            <a:ext cx="3642131" cy="676773"/>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fr-FR" sz="1200">
                <a:solidFill>
                  <a:schemeClr val="bg2">
                    <a:lumMod val="50000"/>
                  </a:schemeClr>
                </a:solidFill>
                <a:latin typeface="+mj-lt"/>
              </a:rPr>
              <a:t>Envoie un mail à l’adresse générique « Service Généraux », comprenant le formulaire de demande d’impression rempli et le fichier à imprimer sous forme de PDF</a:t>
            </a:r>
          </a:p>
        </p:txBody>
      </p:sp>
      <p:sp>
        <p:nvSpPr>
          <p:cNvPr id="45" name="Rectangle 44">
            <a:extLst>
              <a:ext uri="{FF2B5EF4-FFF2-40B4-BE49-F238E27FC236}">
                <a16:creationId xmlns:a16="http://schemas.microsoft.com/office/drawing/2014/main" id="{CF0814D7-8369-AA69-C877-0145A2869AE2}"/>
              </a:ext>
            </a:extLst>
          </p:cNvPr>
          <p:cNvSpPr/>
          <p:nvPr/>
        </p:nvSpPr>
        <p:spPr>
          <a:xfrm>
            <a:off x="4275214" y="2280202"/>
            <a:ext cx="3581399" cy="797103"/>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fr-FR" sz="1200">
                <a:solidFill>
                  <a:schemeClr val="bg2">
                    <a:lumMod val="50000"/>
                  </a:schemeClr>
                </a:solidFill>
                <a:latin typeface="+mj-lt"/>
              </a:rPr>
              <a:t>Crée un WeTransfer pour transmettre les documents et instructions à l’imprimeur (les instructions d’impression sont saisies dans le champ « Message » disponible sur WeTransfer)</a:t>
            </a:r>
          </a:p>
        </p:txBody>
      </p:sp>
      <p:cxnSp>
        <p:nvCxnSpPr>
          <p:cNvPr id="47" name="Connecteur droit avec flèche 46">
            <a:extLst>
              <a:ext uri="{FF2B5EF4-FFF2-40B4-BE49-F238E27FC236}">
                <a16:creationId xmlns:a16="http://schemas.microsoft.com/office/drawing/2014/main" id="{4E599010-9D08-B3BF-9F6D-C1B003C67E5F}"/>
              </a:ext>
            </a:extLst>
          </p:cNvPr>
          <p:cNvCxnSpPr>
            <a:cxnSpLocks/>
            <a:stCxn id="31" idx="3"/>
            <a:endCxn id="45" idx="1"/>
          </p:cNvCxnSpPr>
          <p:nvPr/>
        </p:nvCxnSpPr>
        <p:spPr>
          <a:xfrm flipV="1">
            <a:off x="3907373" y="2678754"/>
            <a:ext cx="367841" cy="288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pic>
        <p:nvPicPr>
          <p:cNvPr id="34" name="Picture 2" descr="Pdf PNG pour téléchargement gratuit">
            <a:extLst>
              <a:ext uri="{FF2B5EF4-FFF2-40B4-BE49-F238E27FC236}">
                <a16:creationId xmlns:a16="http://schemas.microsoft.com/office/drawing/2014/main" id="{E865231A-9C46-32E7-038A-11D8309ABE42}"/>
              </a:ext>
            </a:extLst>
          </p:cNvPr>
          <p:cNvPicPr>
            <a:picLocks noChangeAspect="1" noChangeArrowheads="1"/>
          </p:cNvPicPr>
          <p:nvPr/>
        </p:nvPicPr>
        <p:blipFill>
          <a:blip r:embed="rId2" cstate="print">
            <a:extLst>
              <a:ext uri="{BEBA8EAE-BF5A-486C-A8C5-ECC9F3942E4B}">
                <a14:imgProps xmlns:a14="http://schemas.microsoft.com/office/drawing/2010/main">
                  <a14:imgLayer r:embed="rId3">
                    <a14:imgEffect>
                      <a14:saturation sat="400000"/>
                    </a14:imgEffect>
                  </a14:imgLayer>
                </a14:imgProps>
              </a:ext>
              <a:ext uri="{28A0092B-C50C-407E-A947-70E740481C1C}">
                <a14:useLocalDpi xmlns:a14="http://schemas.microsoft.com/office/drawing/2010/main" val="0"/>
              </a:ext>
            </a:extLst>
          </a:blip>
          <a:srcRect/>
          <a:stretch>
            <a:fillRect/>
          </a:stretch>
        </p:blipFill>
        <p:spPr bwMode="auto">
          <a:xfrm rot="761301">
            <a:off x="7437815" y="2144370"/>
            <a:ext cx="261068" cy="194116"/>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a:extLst>
              <a:ext uri="{FF2B5EF4-FFF2-40B4-BE49-F238E27FC236}">
                <a16:creationId xmlns:a16="http://schemas.microsoft.com/office/drawing/2014/main" id="{D4F9EBFA-DACD-92C6-2AC8-DEBC0760896F}"/>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696906" y="3020025"/>
            <a:ext cx="237423" cy="118713"/>
          </a:xfrm>
          <a:prstGeom prst="rect">
            <a:avLst/>
          </a:prstGeom>
          <a:noFill/>
          <a:extLst>
            <a:ext uri="{909E8E84-426E-40DD-AFC4-6F175D3DCCD1}">
              <a14:hiddenFill xmlns:a14="http://schemas.microsoft.com/office/drawing/2010/main">
                <a:solidFill>
                  <a:srgbClr val="FFFFFF"/>
                </a:solidFill>
              </a14:hiddenFill>
            </a:ext>
          </a:extLst>
        </p:spPr>
      </p:pic>
      <p:pic>
        <p:nvPicPr>
          <p:cNvPr id="36" name="Graphique 35" descr="Clavier avec un remplissage uni">
            <a:extLst>
              <a:ext uri="{FF2B5EF4-FFF2-40B4-BE49-F238E27FC236}">
                <a16:creationId xmlns:a16="http://schemas.microsoft.com/office/drawing/2014/main" id="{C5C03401-911D-F4C3-3583-8F4C6ADE59DB}"/>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rot="1090740">
            <a:off x="7659202" y="2146844"/>
            <a:ext cx="312833" cy="312833"/>
          </a:xfrm>
          <a:prstGeom prst="rect">
            <a:avLst/>
          </a:prstGeom>
        </p:spPr>
      </p:pic>
      <p:sp>
        <p:nvSpPr>
          <p:cNvPr id="14" name="Rectangle 13">
            <a:extLst>
              <a:ext uri="{FF2B5EF4-FFF2-40B4-BE49-F238E27FC236}">
                <a16:creationId xmlns:a16="http://schemas.microsoft.com/office/drawing/2014/main" id="{200E5B15-8F1B-C6E4-E511-362DDA4D362D}"/>
              </a:ext>
            </a:extLst>
          </p:cNvPr>
          <p:cNvSpPr/>
          <p:nvPr/>
        </p:nvSpPr>
        <p:spPr>
          <a:xfrm>
            <a:off x="9831846" y="2802165"/>
            <a:ext cx="2095028" cy="877747"/>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fr-FR" sz="1200">
                <a:solidFill>
                  <a:schemeClr val="bg2">
                    <a:lumMod val="50000"/>
                  </a:schemeClr>
                </a:solidFill>
                <a:latin typeface="+mj-lt"/>
              </a:rPr>
              <a:t>Traite la demande d’impression</a:t>
            </a:r>
          </a:p>
          <a:p>
            <a:pPr algn="ctr"/>
            <a:r>
              <a:rPr lang="fr-FR" sz="1200">
                <a:solidFill>
                  <a:schemeClr val="bg2">
                    <a:lumMod val="50000"/>
                  </a:schemeClr>
                </a:solidFill>
                <a:latin typeface="+mj-lt"/>
              </a:rPr>
              <a:t>(pas de Bon à Tirer ; transmets le devis « pour info » car un partenariat est établi et le tarif est fixe)</a:t>
            </a:r>
          </a:p>
        </p:txBody>
      </p:sp>
      <p:cxnSp>
        <p:nvCxnSpPr>
          <p:cNvPr id="21" name="Connecteur : en angle 20">
            <a:extLst>
              <a:ext uri="{FF2B5EF4-FFF2-40B4-BE49-F238E27FC236}">
                <a16:creationId xmlns:a16="http://schemas.microsoft.com/office/drawing/2014/main" id="{E9F8E23A-4396-9634-A2DA-EEC7F6AD82CC}"/>
              </a:ext>
            </a:extLst>
          </p:cNvPr>
          <p:cNvCxnSpPr>
            <a:cxnSpLocks/>
            <a:stCxn id="45" idx="3"/>
            <a:endCxn id="14" idx="0"/>
          </p:cNvCxnSpPr>
          <p:nvPr/>
        </p:nvCxnSpPr>
        <p:spPr>
          <a:xfrm>
            <a:off x="7856610" y="2678751"/>
            <a:ext cx="3022751" cy="123415"/>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sp>
        <p:nvSpPr>
          <p:cNvPr id="23" name="Rectangle 22">
            <a:extLst>
              <a:ext uri="{FF2B5EF4-FFF2-40B4-BE49-F238E27FC236}">
                <a16:creationId xmlns:a16="http://schemas.microsoft.com/office/drawing/2014/main" id="{B7015CB0-E316-2387-B4CA-E7A8F41D825D}"/>
              </a:ext>
            </a:extLst>
          </p:cNvPr>
          <p:cNvSpPr/>
          <p:nvPr/>
        </p:nvSpPr>
        <p:spPr>
          <a:xfrm>
            <a:off x="8194527" y="3865905"/>
            <a:ext cx="1390311" cy="385255"/>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fr-FR" sz="1200">
                <a:solidFill>
                  <a:schemeClr val="bg2">
                    <a:lumMod val="50000"/>
                  </a:schemeClr>
                </a:solidFill>
                <a:latin typeface="+mj-lt"/>
              </a:rPr>
              <a:t>Prévient de l’arrivée des documents</a:t>
            </a:r>
          </a:p>
        </p:txBody>
      </p:sp>
      <p:sp>
        <p:nvSpPr>
          <p:cNvPr id="30" name="Rectangle 29">
            <a:extLst>
              <a:ext uri="{FF2B5EF4-FFF2-40B4-BE49-F238E27FC236}">
                <a16:creationId xmlns:a16="http://schemas.microsoft.com/office/drawing/2014/main" id="{FF49F3C4-AFBC-2C79-5E66-180F803E6EAD}"/>
              </a:ext>
            </a:extLst>
          </p:cNvPr>
          <p:cNvSpPr/>
          <p:nvPr/>
        </p:nvSpPr>
        <p:spPr>
          <a:xfrm>
            <a:off x="5284174" y="3940537"/>
            <a:ext cx="1609199" cy="248011"/>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fr-FR" sz="1200">
                <a:solidFill>
                  <a:schemeClr val="bg2">
                    <a:lumMod val="50000"/>
                  </a:schemeClr>
                </a:solidFill>
                <a:latin typeface="+mj-lt"/>
              </a:rPr>
              <a:t>Constate la livraison</a:t>
            </a:r>
          </a:p>
        </p:txBody>
      </p:sp>
      <p:sp>
        <p:nvSpPr>
          <p:cNvPr id="2051" name="Rectangle 2050">
            <a:extLst>
              <a:ext uri="{FF2B5EF4-FFF2-40B4-BE49-F238E27FC236}">
                <a16:creationId xmlns:a16="http://schemas.microsoft.com/office/drawing/2014/main" id="{86D1FE39-08C4-2657-3EAC-0A04A8FE49E7}"/>
              </a:ext>
            </a:extLst>
          </p:cNvPr>
          <p:cNvSpPr/>
          <p:nvPr/>
        </p:nvSpPr>
        <p:spPr>
          <a:xfrm>
            <a:off x="9831847" y="3870327"/>
            <a:ext cx="2095027" cy="380831"/>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fr-FR" sz="1200">
                <a:solidFill>
                  <a:schemeClr val="bg2">
                    <a:lumMod val="50000"/>
                  </a:schemeClr>
                </a:solidFill>
                <a:latin typeface="+mj-lt"/>
              </a:rPr>
              <a:t>Envoie les documents imprimés</a:t>
            </a:r>
          </a:p>
        </p:txBody>
      </p:sp>
      <p:sp>
        <p:nvSpPr>
          <p:cNvPr id="2053" name="Rectangle 2052">
            <a:extLst>
              <a:ext uri="{FF2B5EF4-FFF2-40B4-BE49-F238E27FC236}">
                <a16:creationId xmlns:a16="http://schemas.microsoft.com/office/drawing/2014/main" id="{BFDE9DFF-326E-88BF-0EF3-EC9D811473A1}"/>
              </a:ext>
            </a:extLst>
          </p:cNvPr>
          <p:cNvSpPr/>
          <p:nvPr/>
        </p:nvSpPr>
        <p:spPr>
          <a:xfrm>
            <a:off x="4298074" y="4967947"/>
            <a:ext cx="3581399" cy="599199"/>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fr-FR" sz="1200">
                <a:solidFill>
                  <a:schemeClr val="bg2">
                    <a:lumMod val="50000"/>
                  </a:schemeClr>
                </a:solidFill>
                <a:latin typeface="+mj-lt"/>
              </a:rPr>
              <a:t>Prévient le demandeur de l’arrivée de sa commande en indiquant le lieu de stockage (bureau de SLMA s’il s’agit d’un examen sinon dépôt à l’accueil)</a:t>
            </a:r>
          </a:p>
        </p:txBody>
      </p:sp>
      <p:cxnSp>
        <p:nvCxnSpPr>
          <p:cNvPr id="2084" name="Connecteur droit avec flèche 2083">
            <a:extLst>
              <a:ext uri="{FF2B5EF4-FFF2-40B4-BE49-F238E27FC236}">
                <a16:creationId xmlns:a16="http://schemas.microsoft.com/office/drawing/2014/main" id="{3FEDCAC1-929D-94A2-9150-C2DF0A141AA0}"/>
              </a:ext>
            </a:extLst>
          </p:cNvPr>
          <p:cNvCxnSpPr>
            <a:cxnSpLocks/>
            <a:stCxn id="14" idx="2"/>
            <a:endCxn id="2051" idx="0"/>
          </p:cNvCxnSpPr>
          <p:nvPr/>
        </p:nvCxnSpPr>
        <p:spPr>
          <a:xfrm>
            <a:off x="10879359" y="3679914"/>
            <a:ext cx="0" cy="19041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086" name="Connecteur droit avec flèche 2085">
            <a:extLst>
              <a:ext uri="{FF2B5EF4-FFF2-40B4-BE49-F238E27FC236}">
                <a16:creationId xmlns:a16="http://schemas.microsoft.com/office/drawing/2014/main" id="{0EB5C703-7AAF-07B9-4F71-5C7BF191E03D}"/>
              </a:ext>
            </a:extLst>
          </p:cNvPr>
          <p:cNvCxnSpPr>
            <a:stCxn id="2051" idx="1"/>
            <a:endCxn id="23" idx="3"/>
          </p:cNvCxnSpPr>
          <p:nvPr/>
        </p:nvCxnSpPr>
        <p:spPr>
          <a:xfrm flipH="1" flipV="1">
            <a:off x="9584840" y="4058531"/>
            <a:ext cx="247009" cy="221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088" name="Rectangle 2087">
            <a:extLst>
              <a:ext uri="{FF2B5EF4-FFF2-40B4-BE49-F238E27FC236}">
                <a16:creationId xmlns:a16="http://schemas.microsoft.com/office/drawing/2014/main" id="{1EF95A91-E084-ADB5-EA11-4C4E65982A42}"/>
              </a:ext>
            </a:extLst>
          </p:cNvPr>
          <p:cNvSpPr/>
          <p:nvPr/>
        </p:nvSpPr>
        <p:spPr>
          <a:xfrm>
            <a:off x="5284172" y="4364173"/>
            <a:ext cx="1609200" cy="417651"/>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fr-FR" sz="1200">
                <a:solidFill>
                  <a:schemeClr val="bg2">
                    <a:lumMod val="50000"/>
                  </a:schemeClr>
                </a:solidFill>
                <a:latin typeface="+mj-lt"/>
              </a:rPr>
              <a:t>Scanne le Bon de Livraison</a:t>
            </a:r>
          </a:p>
        </p:txBody>
      </p:sp>
      <p:cxnSp>
        <p:nvCxnSpPr>
          <p:cNvPr id="2090" name="Connecteur droit avec flèche 2089">
            <a:extLst>
              <a:ext uri="{FF2B5EF4-FFF2-40B4-BE49-F238E27FC236}">
                <a16:creationId xmlns:a16="http://schemas.microsoft.com/office/drawing/2014/main" id="{6AB5CC95-6E34-78A8-C00E-C2A802F53D90}"/>
              </a:ext>
            </a:extLst>
          </p:cNvPr>
          <p:cNvCxnSpPr>
            <a:stCxn id="23" idx="1"/>
            <a:endCxn id="30" idx="3"/>
          </p:cNvCxnSpPr>
          <p:nvPr/>
        </p:nvCxnSpPr>
        <p:spPr>
          <a:xfrm flipH="1">
            <a:off x="6893371" y="4058532"/>
            <a:ext cx="1301155" cy="601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094" name="Connecteur droit avec flèche 2093">
            <a:extLst>
              <a:ext uri="{FF2B5EF4-FFF2-40B4-BE49-F238E27FC236}">
                <a16:creationId xmlns:a16="http://schemas.microsoft.com/office/drawing/2014/main" id="{CC9DA78D-82F0-20FA-484A-4E03AC026FAA}"/>
              </a:ext>
            </a:extLst>
          </p:cNvPr>
          <p:cNvCxnSpPr>
            <a:cxnSpLocks/>
            <a:stCxn id="2088" idx="2"/>
            <a:endCxn id="2053" idx="0"/>
          </p:cNvCxnSpPr>
          <p:nvPr/>
        </p:nvCxnSpPr>
        <p:spPr>
          <a:xfrm>
            <a:off x="6088773" y="4781823"/>
            <a:ext cx="1" cy="18612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096" name="Connecteur droit avec flèche 2095">
            <a:extLst>
              <a:ext uri="{FF2B5EF4-FFF2-40B4-BE49-F238E27FC236}">
                <a16:creationId xmlns:a16="http://schemas.microsoft.com/office/drawing/2014/main" id="{13708779-A206-5F31-8716-75F27CB10C54}"/>
              </a:ext>
            </a:extLst>
          </p:cNvPr>
          <p:cNvCxnSpPr>
            <a:cxnSpLocks/>
            <a:stCxn id="30" idx="2"/>
            <a:endCxn id="2088" idx="0"/>
          </p:cNvCxnSpPr>
          <p:nvPr/>
        </p:nvCxnSpPr>
        <p:spPr>
          <a:xfrm flipH="1">
            <a:off x="6088773" y="4188549"/>
            <a:ext cx="1" cy="17562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097" name="Rectangle 2096">
            <a:extLst>
              <a:ext uri="{FF2B5EF4-FFF2-40B4-BE49-F238E27FC236}">
                <a16:creationId xmlns:a16="http://schemas.microsoft.com/office/drawing/2014/main" id="{3E0E154B-3A77-5D03-492A-18492C7DEC9D}"/>
              </a:ext>
            </a:extLst>
          </p:cNvPr>
          <p:cNvSpPr/>
          <p:nvPr/>
        </p:nvSpPr>
        <p:spPr>
          <a:xfrm>
            <a:off x="303589" y="4967947"/>
            <a:ext cx="3581399" cy="599199"/>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fr-FR" sz="1200">
                <a:solidFill>
                  <a:schemeClr val="bg2">
                    <a:lumMod val="50000"/>
                  </a:schemeClr>
                </a:solidFill>
                <a:latin typeface="+mj-lt"/>
              </a:rPr>
              <a:t>Récupère son colis (à l’accueil ou au bureau SLMA)</a:t>
            </a:r>
          </a:p>
        </p:txBody>
      </p:sp>
      <p:sp>
        <p:nvSpPr>
          <p:cNvPr id="2098" name="Ellipse 2097">
            <a:extLst>
              <a:ext uri="{FF2B5EF4-FFF2-40B4-BE49-F238E27FC236}">
                <a16:creationId xmlns:a16="http://schemas.microsoft.com/office/drawing/2014/main" id="{1870FE8A-AE53-F8DB-44C4-BD4A4BBBB579}"/>
              </a:ext>
            </a:extLst>
          </p:cNvPr>
          <p:cNvSpPr/>
          <p:nvPr/>
        </p:nvSpPr>
        <p:spPr>
          <a:xfrm>
            <a:off x="1981977" y="5851627"/>
            <a:ext cx="224620" cy="224620"/>
          </a:xfrm>
          <a:prstGeom prst="ellipse">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200">
              <a:solidFill>
                <a:schemeClr val="bg2">
                  <a:lumMod val="50000"/>
                </a:schemeClr>
              </a:solidFill>
              <a:latin typeface="+mj-lt"/>
            </a:endParaRPr>
          </a:p>
        </p:txBody>
      </p:sp>
      <p:cxnSp>
        <p:nvCxnSpPr>
          <p:cNvPr id="2099" name="Connecteur droit avec flèche 2098">
            <a:extLst>
              <a:ext uri="{FF2B5EF4-FFF2-40B4-BE49-F238E27FC236}">
                <a16:creationId xmlns:a16="http://schemas.microsoft.com/office/drawing/2014/main" id="{EFF21034-1237-D0E0-2A35-2A390848CE51}"/>
              </a:ext>
            </a:extLst>
          </p:cNvPr>
          <p:cNvCxnSpPr>
            <a:cxnSpLocks/>
            <a:stCxn id="2097" idx="2"/>
            <a:endCxn id="2098" idx="0"/>
          </p:cNvCxnSpPr>
          <p:nvPr/>
        </p:nvCxnSpPr>
        <p:spPr>
          <a:xfrm flipH="1">
            <a:off x="2094288" y="5567145"/>
            <a:ext cx="1" cy="28448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105" name="Connecteur droit avec flèche 2104">
            <a:extLst>
              <a:ext uri="{FF2B5EF4-FFF2-40B4-BE49-F238E27FC236}">
                <a16:creationId xmlns:a16="http://schemas.microsoft.com/office/drawing/2014/main" id="{A81A391B-F521-B692-DF56-AD59B6222EE1}"/>
              </a:ext>
            </a:extLst>
          </p:cNvPr>
          <p:cNvCxnSpPr>
            <a:stCxn id="2053" idx="1"/>
            <a:endCxn id="2097" idx="3"/>
          </p:cNvCxnSpPr>
          <p:nvPr/>
        </p:nvCxnSpPr>
        <p:spPr>
          <a:xfrm flipH="1">
            <a:off x="3884987" y="5267547"/>
            <a:ext cx="413087"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pic>
        <p:nvPicPr>
          <p:cNvPr id="13" name="Graphique 12" descr="Adresse de courrier avec un remplissage uni">
            <a:extLst>
              <a:ext uri="{FF2B5EF4-FFF2-40B4-BE49-F238E27FC236}">
                <a16:creationId xmlns:a16="http://schemas.microsoft.com/office/drawing/2014/main" id="{CE27581B-E3BA-9EAC-2B6C-4D4A3E83A3E8}"/>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3703234" y="2915228"/>
            <a:ext cx="181753" cy="181753"/>
          </a:xfrm>
          <a:prstGeom prst="rect">
            <a:avLst/>
          </a:prstGeom>
        </p:spPr>
      </p:pic>
      <p:pic>
        <p:nvPicPr>
          <p:cNvPr id="22" name="Picture 2" descr="Microsoft Word Logo - Télécharger PNG et vecteur">
            <a:extLst>
              <a:ext uri="{FF2B5EF4-FFF2-40B4-BE49-F238E27FC236}">
                <a16:creationId xmlns:a16="http://schemas.microsoft.com/office/drawing/2014/main" id="{890BDEA9-02E8-9695-E1D4-8F633BCC3EA6}"/>
              </a:ext>
            </a:extLst>
          </p:cNvPr>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rot="610546">
            <a:off x="3701986" y="2256256"/>
            <a:ext cx="184249" cy="184249"/>
          </a:xfrm>
          <a:prstGeom prst="rect">
            <a:avLst/>
          </a:prstGeom>
          <a:noFill/>
          <a:extLst>
            <a:ext uri="{909E8E84-426E-40DD-AFC4-6F175D3DCCD1}">
              <a14:hiddenFill xmlns:a14="http://schemas.microsoft.com/office/drawing/2010/main">
                <a:solidFill>
                  <a:srgbClr val="FFFFFF"/>
                </a:solidFill>
              </a14:hiddenFill>
            </a:ext>
          </a:extLst>
        </p:spPr>
      </p:pic>
      <p:pic>
        <p:nvPicPr>
          <p:cNvPr id="17" name="Graphique 16" descr="Boîte aux lettres avec un remplissage uni">
            <a:extLst>
              <a:ext uri="{FF2B5EF4-FFF2-40B4-BE49-F238E27FC236}">
                <a16:creationId xmlns:a16="http://schemas.microsoft.com/office/drawing/2014/main" id="{A42F9F82-C522-531A-12E1-7701F039D8DF}"/>
              </a:ext>
            </a:extLst>
          </p:cNvPr>
          <p:cNvPicPr>
            <a:picLocks noChangeAspect="1"/>
          </p:cNvPicPr>
          <p:nvPr/>
        </p:nvPicPr>
        <p:blipFill>
          <a:blip r:embed="rId10">
            <a:extLst>
              <a:ext uri="{96DAC541-7B7A-43D3-8B79-37D633B846F1}">
                <asvg:svgBlip xmlns:asvg="http://schemas.microsoft.com/office/drawing/2016/SVG/main" r:embed="rId11"/>
              </a:ext>
            </a:extLst>
          </a:blip>
          <a:stretch>
            <a:fillRect/>
          </a:stretch>
        </p:blipFill>
        <p:spPr>
          <a:xfrm>
            <a:off x="11685921" y="4107957"/>
            <a:ext cx="266387" cy="266387"/>
          </a:xfrm>
          <a:prstGeom prst="rect">
            <a:avLst/>
          </a:prstGeom>
        </p:spPr>
      </p:pic>
      <p:pic>
        <p:nvPicPr>
          <p:cNvPr id="18" name="Graphique 17" descr="Bulle de discussion avec un remplissage uni">
            <a:extLst>
              <a:ext uri="{FF2B5EF4-FFF2-40B4-BE49-F238E27FC236}">
                <a16:creationId xmlns:a16="http://schemas.microsoft.com/office/drawing/2014/main" id="{2E1364E3-C19B-0AC8-1B1E-BBBA8D201CF9}"/>
              </a:ext>
            </a:extLst>
          </p:cNvPr>
          <p:cNvPicPr>
            <a:picLocks noChangeAspect="1"/>
          </p:cNvPicPr>
          <p:nvPr/>
        </p:nvPicPr>
        <p:blipFill>
          <a:blip r:embed="rId12">
            <a:extLst>
              <a:ext uri="{96DAC541-7B7A-43D3-8B79-37D633B846F1}">
                <asvg:svgBlip xmlns:asvg="http://schemas.microsoft.com/office/drawing/2016/SVG/main" r:embed="rId13"/>
              </a:ext>
            </a:extLst>
          </a:blip>
          <a:stretch>
            <a:fillRect/>
          </a:stretch>
        </p:blipFill>
        <p:spPr>
          <a:xfrm>
            <a:off x="9366105" y="4123548"/>
            <a:ext cx="250795" cy="250795"/>
          </a:xfrm>
          <a:prstGeom prst="rect">
            <a:avLst/>
          </a:prstGeom>
        </p:spPr>
      </p:pic>
      <p:pic>
        <p:nvPicPr>
          <p:cNvPr id="19" name="Graphique 18" descr="Adresse de courrier avec un remplissage uni">
            <a:extLst>
              <a:ext uri="{FF2B5EF4-FFF2-40B4-BE49-F238E27FC236}">
                <a16:creationId xmlns:a16="http://schemas.microsoft.com/office/drawing/2014/main" id="{E2291A10-B60D-E27D-BFFB-D6D85BA2E665}"/>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7709942" y="5469676"/>
            <a:ext cx="181753" cy="181753"/>
          </a:xfrm>
          <a:prstGeom prst="rect">
            <a:avLst/>
          </a:prstGeom>
        </p:spPr>
      </p:pic>
      <p:pic>
        <p:nvPicPr>
          <p:cNvPr id="24" name="Graphique 23" descr="Bulle de discussion avec un remplissage uni">
            <a:extLst>
              <a:ext uri="{FF2B5EF4-FFF2-40B4-BE49-F238E27FC236}">
                <a16:creationId xmlns:a16="http://schemas.microsoft.com/office/drawing/2014/main" id="{98E4C9A3-0923-BA56-BF6A-C17717179BFE}"/>
              </a:ext>
            </a:extLst>
          </p:cNvPr>
          <p:cNvPicPr>
            <a:picLocks noChangeAspect="1"/>
          </p:cNvPicPr>
          <p:nvPr/>
        </p:nvPicPr>
        <p:blipFill>
          <a:blip r:embed="rId12">
            <a:extLst>
              <a:ext uri="{96DAC541-7B7A-43D3-8B79-37D633B846F1}">
                <asvg:svgBlip xmlns:asvg="http://schemas.microsoft.com/office/drawing/2016/SVG/main" r:embed="rId13"/>
              </a:ext>
            </a:extLst>
          </a:blip>
          <a:stretch>
            <a:fillRect/>
          </a:stretch>
        </p:blipFill>
        <p:spPr>
          <a:xfrm>
            <a:off x="7482353" y="5469676"/>
            <a:ext cx="250795" cy="250795"/>
          </a:xfrm>
          <a:prstGeom prst="rect">
            <a:avLst/>
          </a:prstGeom>
        </p:spPr>
      </p:pic>
    </p:spTree>
    <p:extLst>
      <p:ext uri="{BB962C8B-B14F-4D97-AF65-F5344CB8AC3E}">
        <p14:creationId xmlns:p14="http://schemas.microsoft.com/office/powerpoint/2010/main" val="1096184222"/>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3F9D3B9-4BAA-E7E4-17B8-1C26A2043F4A}"/>
            </a:ext>
          </a:extLst>
        </p:cNvPr>
        <p:cNvGrpSpPr/>
        <p:nvPr/>
      </p:nvGrpSpPr>
      <p:grpSpPr>
        <a:xfrm>
          <a:off x="0" y="0"/>
          <a:ext cx="0" cy="0"/>
          <a:chOff x="0" y="0"/>
          <a:chExt cx="0" cy="0"/>
        </a:xfrm>
      </p:grpSpPr>
      <p:sp>
        <p:nvSpPr>
          <p:cNvPr id="2" name="Titre 1">
            <a:extLst>
              <a:ext uri="{FF2B5EF4-FFF2-40B4-BE49-F238E27FC236}">
                <a16:creationId xmlns:a16="http://schemas.microsoft.com/office/drawing/2014/main" id="{1DCA012C-64DB-A268-61C4-FE31C69332E8}"/>
              </a:ext>
            </a:extLst>
          </p:cNvPr>
          <p:cNvSpPr>
            <a:spLocks noGrp="1"/>
          </p:cNvSpPr>
          <p:nvPr>
            <p:ph type="title"/>
          </p:nvPr>
        </p:nvSpPr>
        <p:spPr/>
        <p:txBody>
          <a:bodyPr/>
          <a:lstStyle/>
          <a:p>
            <a:r>
              <a:rPr lang="fr-FR" err="1"/>
              <a:t>OnBoarding</a:t>
            </a:r>
            <a:r>
              <a:rPr lang="fr-FR"/>
              <a:t> – J-7</a:t>
            </a:r>
          </a:p>
        </p:txBody>
      </p:sp>
      <p:sp>
        <p:nvSpPr>
          <p:cNvPr id="16" name="Espace réservé du contenu 2">
            <a:extLst>
              <a:ext uri="{FF2B5EF4-FFF2-40B4-BE49-F238E27FC236}">
                <a16:creationId xmlns:a16="http://schemas.microsoft.com/office/drawing/2014/main" id="{53F71C84-BFB9-57A3-CF1D-B0D4BC07EA4A}"/>
              </a:ext>
            </a:extLst>
          </p:cNvPr>
          <p:cNvSpPr>
            <a:spLocks noGrp="1"/>
          </p:cNvSpPr>
          <p:nvPr>
            <p:ph sz="quarter" idx="10"/>
          </p:nvPr>
        </p:nvSpPr>
        <p:spPr>
          <a:xfrm>
            <a:off x="310817" y="118621"/>
            <a:ext cx="6070601" cy="216000"/>
          </a:xfrm>
        </p:spPr>
        <p:txBody>
          <a:bodyPr/>
          <a:lstStyle/>
          <a:p>
            <a:r>
              <a:rPr lang="fr-FR"/>
              <a:t>Ressources Humaines</a:t>
            </a:r>
          </a:p>
        </p:txBody>
      </p:sp>
      <p:grpSp>
        <p:nvGrpSpPr>
          <p:cNvPr id="7" name="Groupe 6">
            <a:extLst>
              <a:ext uri="{FF2B5EF4-FFF2-40B4-BE49-F238E27FC236}">
                <a16:creationId xmlns:a16="http://schemas.microsoft.com/office/drawing/2014/main" id="{269FB57B-5E2D-511E-DA89-4D453A78CF6D}"/>
              </a:ext>
            </a:extLst>
          </p:cNvPr>
          <p:cNvGrpSpPr>
            <a:grpSpLocks/>
          </p:cNvGrpSpPr>
          <p:nvPr/>
        </p:nvGrpSpPr>
        <p:grpSpPr>
          <a:xfrm>
            <a:off x="2161679" y="1033885"/>
            <a:ext cx="3888000" cy="5302097"/>
            <a:chOff x="1807907" y="1917205"/>
            <a:chExt cx="1554481" cy="2607276"/>
          </a:xfrm>
        </p:grpSpPr>
        <p:sp>
          <p:nvSpPr>
            <p:cNvPr id="8" name="Rectangle 7">
              <a:extLst>
                <a:ext uri="{FF2B5EF4-FFF2-40B4-BE49-F238E27FC236}">
                  <a16:creationId xmlns:a16="http://schemas.microsoft.com/office/drawing/2014/main" id="{2CBE95EE-AF19-DAB0-BAD6-E5926A92786E}"/>
                </a:ext>
              </a:extLst>
            </p:cNvPr>
            <p:cNvSpPr>
              <a:spLocks/>
            </p:cNvSpPr>
            <p:nvPr/>
          </p:nvSpPr>
          <p:spPr>
            <a:xfrm>
              <a:off x="1807907" y="2110327"/>
              <a:ext cx="1554480" cy="241415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fr-FR" sz="1351"/>
            </a:p>
          </p:txBody>
        </p:sp>
        <p:sp>
          <p:nvSpPr>
            <p:cNvPr id="9" name="Rectangle 8">
              <a:extLst>
                <a:ext uri="{FF2B5EF4-FFF2-40B4-BE49-F238E27FC236}">
                  <a16:creationId xmlns:a16="http://schemas.microsoft.com/office/drawing/2014/main" id="{202C1452-9CD1-03D7-0A1E-635B22DAA7D1}"/>
                </a:ext>
              </a:extLst>
            </p:cNvPr>
            <p:cNvSpPr>
              <a:spLocks/>
            </p:cNvSpPr>
            <p:nvPr/>
          </p:nvSpPr>
          <p:spPr>
            <a:xfrm>
              <a:off x="1808798" y="1917205"/>
              <a:ext cx="1553590" cy="18264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fr-FR" sz="1200" b="1">
                  <a:solidFill>
                    <a:schemeClr val="bg1"/>
                  </a:solidFill>
                </a:rPr>
                <a:t>RESPONSABLE</a:t>
              </a:r>
            </a:p>
          </p:txBody>
        </p:sp>
      </p:grpSp>
      <p:grpSp>
        <p:nvGrpSpPr>
          <p:cNvPr id="10" name="Groupe 9">
            <a:extLst>
              <a:ext uri="{FF2B5EF4-FFF2-40B4-BE49-F238E27FC236}">
                <a16:creationId xmlns:a16="http://schemas.microsoft.com/office/drawing/2014/main" id="{796C34D1-54E7-FF96-50A5-CB1C689A40EB}"/>
              </a:ext>
            </a:extLst>
          </p:cNvPr>
          <p:cNvGrpSpPr>
            <a:grpSpLocks/>
          </p:cNvGrpSpPr>
          <p:nvPr/>
        </p:nvGrpSpPr>
        <p:grpSpPr>
          <a:xfrm>
            <a:off x="6142324" y="1033886"/>
            <a:ext cx="3888000" cy="5297695"/>
            <a:chOff x="1695385" y="1917205"/>
            <a:chExt cx="1673608" cy="2468754"/>
          </a:xfrm>
        </p:grpSpPr>
        <p:sp>
          <p:nvSpPr>
            <p:cNvPr id="11" name="Rectangle 10">
              <a:extLst>
                <a:ext uri="{FF2B5EF4-FFF2-40B4-BE49-F238E27FC236}">
                  <a16:creationId xmlns:a16="http://schemas.microsoft.com/office/drawing/2014/main" id="{FF78AE9A-18FF-914F-227A-529395934E78}"/>
                </a:ext>
              </a:extLst>
            </p:cNvPr>
            <p:cNvSpPr>
              <a:spLocks/>
            </p:cNvSpPr>
            <p:nvPr/>
          </p:nvSpPr>
          <p:spPr>
            <a:xfrm>
              <a:off x="1695385" y="2100218"/>
              <a:ext cx="1673608" cy="228574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fr-FR" sz="1351"/>
            </a:p>
          </p:txBody>
        </p:sp>
        <p:sp>
          <p:nvSpPr>
            <p:cNvPr id="12" name="Rectangle 11">
              <a:extLst>
                <a:ext uri="{FF2B5EF4-FFF2-40B4-BE49-F238E27FC236}">
                  <a16:creationId xmlns:a16="http://schemas.microsoft.com/office/drawing/2014/main" id="{A982E780-906E-68BC-F199-F86A6BD2506E}"/>
                </a:ext>
              </a:extLst>
            </p:cNvPr>
            <p:cNvSpPr>
              <a:spLocks/>
            </p:cNvSpPr>
            <p:nvPr/>
          </p:nvSpPr>
          <p:spPr>
            <a:xfrm>
              <a:off x="1695385" y="1917205"/>
              <a:ext cx="1673608" cy="17308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fr-FR" sz="1200" b="1">
                  <a:solidFill>
                    <a:schemeClr val="bg1"/>
                  </a:solidFill>
                </a:rPr>
                <a:t>RH / LABO</a:t>
              </a:r>
            </a:p>
          </p:txBody>
        </p:sp>
      </p:grpSp>
      <p:sp>
        <p:nvSpPr>
          <p:cNvPr id="20" name="ZoneTexte 19">
            <a:extLst>
              <a:ext uri="{FF2B5EF4-FFF2-40B4-BE49-F238E27FC236}">
                <a16:creationId xmlns:a16="http://schemas.microsoft.com/office/drawing/2014/main" id="{A8623297-2A88-9CB5-BB6C-90485FAF4C6A}"/>
              </a:ext>
            </a:extLst>
          </p:cNvPr>
          <p:cNvSpPr txBox="1"/>
          <p:nvPr/>
        </p:nvSpPr>
        <p:spPr>
          <a:xfrm>
            <a:off x="6582800" y="1868700"/>
            <a:ext cx="3007051" cy="454792"/>
          </a:xfrm>
          <a:prstGeom prst="roundRect">
            <a:avLst>
              <a:gd name="adj" fmla="val 50000"/>
            </a:avLst>
          </a:prstGeom>
          <a:solidFill>
            <a:srgbClr val="00A295"/>
          </a:solidFill>
          <a:ln>
            <a:solidFill>
              <a:schemeClr val="tx1"/>
            </a:solidFill>
          </a:ln>
        </p:spPr>
        <p:txBody>
          <a:bodyPr wrap="square" lIns="0" tIns="0" rIns="0" bIns="0" rtlCol="0" anchor="ctr">
            <a:spAutoFit/>
          </a:bodyPr>
          <a:lstStyle>
            <a:defPPr>
              <a:defRPr lang="fr-FR"/>
            </a:defPPr>
            <a:lvl1pPr algn="ctr">
              <a:defRPr sz="1051">
                <a:solidFill>
                  <a:schemeClr val="bg1"/>
                </a:solidFill>
                <a:latin typeface="+mj-lt"/>
              </a:defRPr>
            </a:lvl1pPr>
          </a:lstStyle>
          <a:p>
            <a:r>
              <a:rPr lang="fr-FR">
                <a:latin typeface="+mn-lt"/>
              </a:rPr>
              <a:t>Processus </a:t>
            </a:r>
            <a:r>
              <a:rPr lang="fr-FR" err="1">
                <a:latin typeface="+mn-lt"/>
              </a:rPr>
              <a:t>OnBoarding</a:t>
            </a:r>
            <a:r>
              <a:rPr lang="fr-FR">
                <a:latin typeface="+mn-lt"/>
              </a:rPr>
              <a:t> – J-15</a:t>
            </a:r>
          </a:p>
          <a:p>
            <a:r>
              <a:rPr lang="fr-FR">
                <a:latin typeface="+mn-lt"/>
              </a:rPr>
              <a:t>J-7 avant son arrivée</a:t>
            </a:r>
          </a:p>
        </p:txBody>
      </p:sp>
      <p:sp>
        <p:nvSpPr>
          <p:cNvPr id="60" name="Rectangle 59">
            <a:extLst>
              <a:ext uri="{FF2B5EF4-FFF2-40B4-BE49-F238E27FC236}">
                <a16:creationId xmlns:a16="http://schemas.microsoft.com/office/drawing/2014/main" id="{B2CF0B81-53DF-517C-A466-887EBA292E7C}"/>
              </a:ext>
            </a:extLst>
          </p:cNvPr>
          <p:cNvSpPr/>
          <p:nvPr/>
        </p:nvSpPr>
        <p:spPr>
          <a:xfrm>
            <a:off x="6417302" y="2659421"/>
            <a:ext cx="3338047" cy="315289"/>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a:solidFill>
                  <a:schemeClr val="bg2">
                    <a:lumMod val="50000"/>
                  </a:schemeClr>
                </a:solidFill>
              </a:rPr>
              <a:t>Prépare le message d’arrivée (livret d’accueil, intranet, gestionnaire RH référent(e), </a:t>
            </a:r>
            <a:r>
              <a:rPr lang="fr-FR" sz="1200" err="1">
                <a:solidFill>
                  <a:schemeClr val="bg2">
                    <a:lumMod val="50000"/>
                  </a:schemeClr>
                </a:solidFill>
              </a:rPr>
              <a:t>ohris</a:t>
            </a:r>
            <a:r>
              <a:rPr lang="fr-FR" sz="1200">
                <a:solidFill>
                  <a:schemeClr val="bg2">
                    <a:lumMod val="50000"/>
                  </a:schemeClr>
                </a:solidFill>
              </a:rPr>
              <a:t>)</a:t>
            </a:r>
          </a:p>
        </p:txBody>
      </p:sp>
      <p:cxnSp>
        <p:nvCxnSpPr>
          <p:cNvPr id="35" name="Connecteur droit avec flèche 34">
            <a:extLst>
              <a:ext uri="{FF2B5EF4-FFF2-40B4-BE49-F238E27FC236}">
                <a16:creationId xmlns:a16="http://schemas.microsoft.com/office/drawing/2014/main" id="{D4A2351C-B589-BFF7-941A-355F23CF85A3}"/>
              </a:ext>
            </a:extLst>
          </p:cNvPr>
          <p:cNvCxnSpPr>
            <a:cxnSpLocks/>
            <a:stCxn id="20" idx="2"/>
            <a:endCxn id="60" idx="0"/>
          </p:cNvCxnSpPr>
          <p:nvPr/>
        </p:nvCxnSpPr>
        <p:spPr>
          <a:xfrm>
            <a:off x="8086326" y="2323492"/>
            <a:ext cx="0" cy="33592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97" name="Rectangle 96">
            <a:extLst>
              <a:ext uri="{FF2B5EF4-FFF2-40B4-BE49-F238E27FC236}">
                <a16:creationId xmlns:a16="http://schemas.microsoft.com/office/drawing/2014/main" id="{6D3CE632-5E2A-1044-27C3-8F41824B2361}"/>
              </a:ext>
            </a:extLst>
          </p:cNvPr>
          <p:cNvSpPr/>
          <p:nvPr/>
        </p:nvSpPr>
        <p:spPr>
          <a:xfrm>
            <a:off x="6417302" y="5303129"/>
            <a:ext cx="3338047" cy="315289"/>
          </a:xfrm>
          <a:prstGeom prst="rect">
            <a:avLst/>
          </a:prstGeom>
          <a:noFill/>
          <a:ln w="12700">
            <a:solidFill>
              <a:schemeClr val="accent2"/>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100">
                <a:solidFill>
                  <a:schemeClr val="accent2"/>
                </a:solidFill>
              </a:rPr>
              <a:t>Processus </a:t>
            </a:r>
            <a:r>
              <a:rPr lang="fr-FR" sz="1100" err="1">
                <a:solidFill>
                  <a:schemeClr val="accent2"/>
                </a:solidFill>
              </a:rPr>
              <a:t>OnBoarding</a:t>
            </a:r>
            <a:r>
              <a:rPr lang="fr-FR" sz="1100">
                <a:solidFill>
                  <a:schemeClr val="accent2"/>
                </a:solidFill>
              </a:rPr>
              <a:t> – Jour J</a:t>
            </a:r>
          </a:p>
        </p:txBody>
      </p:sp>
      <p:sp>
        <p:nvSpPr>
          <p:cNvPr id="102" name="Rectangle 101">
            <a:extLst>
              <a:ext uri="{FF2B5EF4-FFF2-40B4-BE49-F238E27FC236}">
                <a16:creationId xmlns:a16="http://schemas.microsoft.com/office/drawing/2014/main" id="{1FBEE791-33F9-F5B2-AD2C-4200F9C1ECC8}"/>
              </a:ext>
            </a:extLst>
          </p:cNvPr>
          <p:cNvSpPr/>
          <p:nvPr/>
        </p:nvSpPr>
        <p:spPr>
          <a:xfrm>
            <a:off x="6417302" y="3331100"/>
            <a:ext cx="3338047" cy="315289"/>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a:solidFill>
                  <a:schemeClr val="bg2">
                    <a:lumMod val="50000"/>
                  </a:schemeClr>
                </a:solidFill>
              </a:rPr>
              <a:t>Prépare les documents biographiques / message d’annonce / photo</a:t>
            </a:r>
          </a:p>
        </p:txBody>
      </p:sp>
      <p:sp>
        <p:nvSpPr>
          <p:cNvPr id="103" name="Rectangle 102">
            <a:extLst>
              <a:ext uri="{FF2B5EF4-FFF2-40B4-BE49-F238E27FC236}">
                <a16:creationId xmlns:a16="http://schemas.microsoft.com/office/drawing/2014/main" id="{650A85DA-527B-1619-746F-BBB054DE2C1A}"/>
              </a:ext>
            </a:extLst>
          </p:cNvPr>
          <p:cNvSpPr/>
          <p:nvPr/>
        </p:nvSpPr>
        <p:spPr>
          <a:xfrm>
            <a:off x="2438866" y="2659421"/>
            <a:ext cx="3338047" cy="315289"/>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a:solidFill>
                  <a:schemeClr val="bg2">
                    <a:lumMod val="50000"/>
                  </a:schemeClr>
                </a:solidFill>
              </a:rPr>
              <a:t>Prépare l’arrivée</a:t>
            </a:r>
          </a:p>
        </p:txBody>
      </p:sp>
      <p:sp>
        <p:nvSpPr>
          <p:cNvPr id="105" name="Rectangle 104">
            <a:extLst>
              <a:ext uri="{FF2B5EF4-FFF2-40B4-BE49-F238E27FC236}">
                <a16:creationId xmlns:a16="http://schemas.microsoft.com/office/drawing/2014/main" id="{266524FF-EF12-61EA-17C9-B648399A107C}"/>
              </a:ext>
            </a:extLst>
          </p:cNvPr>
          <p:cNvSpPr/>
          <p:nvPr/>
        </p:nvSpPr>
        <p:spPr>
          <a:xfrm>
            <a:off x="6417302" y="4674457"/>
            <a:ext cx="3338047" cy="315289"/>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a:solidFill>
                  <a:schemeClr val="bg2">
                    <a:lumMod val="50000"/>
                  </a:schemeClr>
                </a:solidFill>
              </a:rPr>
              <a:t>Elabore le contrat de travail</a:t>
            </a:r>
          </a:p>
        </p:txBody>
      </p:sp>
      <p:cxnSp>
        <p:nvCxnSpPr>
          <p:cNvPr id="107" name="Connecteur droit avec flèche 106">
            <a:extLst>
              <a:ext uri="{FF2B5EF4-FFF2-40B4-BE49-F238E27FC236}">
                <a16:creationId xmlns:a16="http://schemas.microsoft.com/office/drawing/2014/main" id="{752A997C-79A1-3B3E-7E0B-308CB4874B65}"/>
              </a:ext>
            </a:extLst>
          </p:cNvPr>
          <p:cNvCxnSpPr>
            <a:stCxn id="60" idx="2"/>
            <a:endCxn id="102" idx="0"/>
          </p:cNvCxnSpPr>
          <p:nvPr/>
        </p:nvCxnSpPr>
        <p:spPr>
          <a:xfrm>
            <a:off x="8086324" y="2974710"/>
            <a:ext cx="0" cy="35639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09" name="Connecteur droit avec flèche 108">
            <a:extLst>
              <a:ext uri="{FF2B5EF4-FFF2-40B4-BE49-F238E27FC236}">
                <a16:creationId xmlns:a16="http://schemas.microsoft.com/office/drawing/2014/main" id="{9A5A3F63-8036-1EBD-E5F4-E0B73CAA4777}"/>
              </a:ext>
            </a:extLst>
          </p:cNvPr>
          <p:cNvCxnSpPr>
            <a:cxnSpLocks/>
            <a:stCxn id="102" idx="2"/>
            <a:endCxn id="13" idx="0"/>
          </p:cNvCxnSpPr>
          <p:nvPr/>
        </p:nvCxnSpPr>
        <p:spPr>
          <a:xfrm>
            <a:off x="8086324" y="3646389"/>
            <a:ext cx="0" cy="35639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11" name="Connecteur : en angle 110">
            <a:extLst>
              <a:ext uri="{FF2B5EF4-FFF2-40B4-BE49-F238E27FC236}">
                <a16:creationId xmlns:a16="http://schemas.microsoft.com/office/drawing/2014/main" id="{CDEE146C-62F5-D0E0-3367-B474C63713B8}"/>
              </a:ext>
            </a:extLst>
          </p:cNvPr>
          <p:cNvCxnSpPr>
            <a:cxnSpLocks/>
            <a:stCxn id="20" idx="1"/>
            <a:endCxn id="103" idx="0"/>
          </p:cNvCxnSpPr>
          <p:nvPr/>
        </p:nvCxnSpPr>
        <p:spPr>
          <a:xfrm rot="10800000" flipV="1">
            <a:off x="4107890" y="2096095"/>
            <a:ext cx="2474910" cy="563325"/>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pic>
        <p:nvPicPr>
          <p:cNvPr id="115" name="Graphique 114" descr="Adresse de courrier avec un remplissage uni">
            <a:extLst>
              <a:ext uri="{FF2B5EF4-FFF2-40B4-BE49-F238E27FC236}">
                <a16:creationId xmlns:a16="http://schemas.microsoft.com/office/drawing/2014/main" id="{E6E2B75F-F37A-467D-BEDD-3D3B8842EEF4}"/>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9572197" y="2883833"/>
            <a:ext cx="181753" cy="181753"/>
          </a:xfrm>
          <a:prstGeom prst="rect">
            <a:avLst/>
          </a:prstGeom>
        </p:spPr>
      </p:pic>
      <p:cxnSp>
        <p:nvCxnSpPr>
          <p:cNvPr id="117" name="Connecteur droit avec flèche 116">
            <a:extLst>
              <a:ext uri="{FF2B5EF4-FFF2-40B4-BE49-F238E27FC236}">
                <a16:creationId xmlns:a16="http://schemas.microsoft.com/office/drawing/2014/main" id="{984364EA-F6E6-7AFE-71FD-993C1707FD4F}"/>
              </a:ext>
            </a:extLst>
          </p:cNvPr>
          <p:cNvCxnSpPr>
            <a:stCxn id="105" idx="2"/>
            <a:endCxn id="97" idx="0"/>
          </p:cNvCxnSpPr>
          <p:nvPr/>
        </p:nvCxnSpPr>
        <p:spPr>
          <a:xfrm>
            <a:off x="8086324" y="4989746"/>
            <a:ext cx="0" cy="31338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20" name="Connecteur : en angle 119">
            <a:extLst>
              <a:ext uri="{FF2B5EF4-FFF2-40B4-BE49-F238E27FC236}">
                <a16:creationId xmlns:a16="http://schemas.microsoft.com/office/drawing/2014/main" id="{CC5E7636-A446-0112-CE70-AB8C052AC8F2}"/>
              </a:ext>
            </a:extLst>
          </p:cNvPr>
          <p:cNvCxnSpPr>
            <a:stCxn id="103" idx="2"/>
            <a:endCxn id="97" idx="1"/>
          </p:cNvCxnSpPr>
          <p:nvPr/>
        </p:nvCxnSpPr>
        <p:spPr>
          <a:xfrm rot="16200000" flipH="1">
            <a:off x="4019566" y="3063035"/>
            <a:ext cx="2486063" cy="2309412"/>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sp>
        <p:nvSpPr>
          <p:cNvPr id="13" name="Rectangle 12">
            <a:extLst>
              <a:ext uri="{FF2B5EF4-FFF2-40B4-BE49-F238E27FC236}">
                <a16:creationId xmlns:a16="http://schemas.microsoft.com/office/drawing/2014/main" id="{577A4897-66D6-CA61-FBFF-4C9E28AA24E5}"/>
              </a:ext>
            </a:extLst>
          </p:cNvPr>
          <p:cNvSpPr/>
          <p:nvPr/>
        </p:nvSpPr>
        <p:spPr>
          <a:xfrm>
            <a:off x="6417302" y="4002778"/>
            <a:ext cx="3338047" cy="315289"/>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a:solidFill>
                  <a:schemeClr val="bg2">
                    <a:lumMod val="50000"/>
                  </a:schemeClr>
                </a:solidFill>
              </a:rPr>
              <a:t>Envoie les documents biographiques à la chargée de communication qui les corrige et met en forme</a:t>
            </a:r>
          </a:p>
        </p:txBody>
      </p:sp>
      <p:pic>
        <p:nvPicPr>
          <p:cNvPr id="14" name="Graphique 13" descr="Adresse de courrier avec un remplissage uni">
            <a:extLst>
              <a:ext uri="{FF2B5EF4-FFF2-40B4-BE49-F238E27FC236}">
                <a16:creationId xmlns:a16="http://schemas.microsoft.com/office/drawing/2014/main" id="{FCBF5C7C-31A2-C3A6-B4A3-29E1BEC04B4B}"/>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9589849" y="4224973"/>
            <a:ext cx="181753" cy="181753"/>
          </a:xfrm>
          <a:prstGeom prst="rect">
            <a:avLst/>
          </a:prstGeom>
        </p:spPr>
      </p:pic>
      <p:cxnSp>
        <p:nvCxnSpPr>
          <p:cNvPr id="17" name="Connecteur droit avec flèche 16">
            <a:extLst>
              <a:ext uri="{FF2B5EF4-FFF2-40B4-BE49-F238E27FC236}">
                <a16:creationId xmlns:a16="http://schemas.microsoft.com/office/drawing/2014/main" id="{437B170F-9B62-8B91-8BC7-4DBA143E8D63}"/>
              </a:ext>
            </a:extLst>
          </p:cNvPr>
          <p:cNvCxnSpPr>
            <a:cxnSpLocks/>
            <a:stCxn id="13" idx="2"/>
            <a:endCxn id="105" idx="0"/>
          </p:cNvCxnSpPr>
          <p:nvPr/>
        </p:nvCxnSpPr>
        <p:spPr>
          <a:xfrm>
            <a:off x="8086324" y="4318067"/>
            <a:ext cx="0" cy="35639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24441370"/>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1C43B84-2200-BE33-34AD-560E538D0554}"/>
            </a:ext>
          </a:extLst>
        </p:cNvPr>
        <p:cNvGrpSpPr/>
        <p:nvPr/>
      </p:nvGrpSpPr>
      <p:grpSpPr>
        <a:xfrm>
          <a:off x="0" y="0"/>
          <a:ext cx="0" cy="0"/>
          <a:chOff x="0" y="0"/>
          <a:chExt cx="0" cy="0"/>
        </a:xfrm>
      </p:grpSpPr>
      <p:sp>
        <p:nvSpPr>
          <p:cNvPr id="2" name="Titre 1">
            <a:extLst>
              <a:ext uri="{FF2B5EF4-FFF2-40B4-BE49-F238E27FC236}">
                <a16:creationId xmlns:a16="http://schemas.microsoft.com/office/drawing/2014/main" id="{2A0EF26F-1C8F-2E7F-A00A-1523D60C894C}"/>
              </a:ext>
            </a:extLst>
          </p:cNvPr>
          <p:cNvSpPr>
            <a:spLocks noGrp="1"/>
          </p:cNvSpPr>
          <p:nvPr>
            <p:ph type="title"/>
          </p:nvPr>
        </p:nvSpPr>
        <p:spPr/>
        <p:txBody>
          <a:bodyPr/>
          <a:lstStyle/>
          <a:p>
            <a:r>
              <a:rPr lang="fr-FR" err="1"/>
              <a:t>OnBoarding</a:t>
            </a:r>
            <a:r>
              <a:rPr lang="fr-FR"/>
              <a:t> – Jour J</a:t>
            </a:r>
          </a:p>
        </p:txBody>
      </p:sp>
      <p:grpSp>
        <p:nvGrpSpPr>
          <p:cNvPr id="4" name="Groupe 3">
            <a:extLst>
              <a:ext uri="{FF2B5EF4-FFF2-40B4-BE49-F238E27FC236}">
                <a16:creationId xmlns:a16="http://schemas.microsoft.com/office/drawing/2014/main" id="{99AAF396-993A-B3D2-7B9A-62023D405165}"/>
              </a:ext>
            </a:extLst>
          </p:cNvPr>
          <p:cNvGrpSpPr>
            <a:grpSpLocks/>
          </p:cNvGrpSpPr>
          <p:nvPr/>
        </p:nvGrpSpPr>
        <p:grpSpPr>
          <a:xfrm>
            <a:off x="8128431" y="1033883"/>
            <a:ext cx="3888000" cy="5302096"/>
            <a:chOff x="1808798" y="1917205"/>
            <a:chExt cx="1613979" cy="3046185"/>
          </a:xfrm>
        </p:grpSpPr>
        <p:sp>
          <p:nvSpPr>
            <p:cNvPr id="5" name="Rectangle 4">
              <a:extLst>
                <a:ext uri="{FF2B5EF4-FFF2-40B4-BE49-F238E27FC236}">
                  <a16:creationId xmlns:a16="http://schemas.microsoft.com/office/drawing/2014/main" id="{50BFB78B-E30F-6B5A-F405-77A67AD4AD06}"/>
                </a:ext>
              </a:extLst>
            </p:cNvPr>
            <p:cNvSpPr>
              <a:spLocks/>
            </p:cNvSpPr>
            <p:nvPr/>
          </p:nvSpPr>
          <p:spPr>
            <a:xfrm>
              <a:off x="1809482" y="2142838"/>
              <a:ext cx="1613295" cy="282055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fr-FR" sz="1351"/>
            </a:p>
          </p:txBody>
        </p:sp>
        <p:sp>
          <p:nvSpPr>
            <p:cNvPr id="6" name="Rectangle 5">
              <a:extLst>
                <a:ext uri="{FF2B5EF4-FFF2-40B4-BE49-F238E27FC236}">
                  <a16:creationId xmlns:a16="http://schemas.microsoft.com/office/drawing/2014/main" id="{FE230F76-D691-A0CC-C848-B719067DC926}"/>
                </a:ext>
              </a:extLst>
            </p:cNvPr>
            <p:cNvSpPr>
              <a:spLocks/>
            </p:cNvSpPr>
            <p:nvPr/>
          </p:nvSpPr>
          <p:spPr>
            <a:xfrm>
              <a:off x="1808798" y="1917205"/>
              <a:ext cx="1613979" cy="21338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fr-FR" sz="1200" b="1">
                  <a:solidFill>
                    <a:schemeClr val="bg1"/>
                  </a:solidFill>
                </a:rPr>
                <a:t>COMMUNICATION / SSI</a:t>
              </a:r>
            </a:p>
          </p:txBody>
        </p:sp>
      </p:grpSp>
      <p:grpSp>
        <p:nvGrpSpPr>
          <p:cNvPr id="7" name="Groupe 6">
            <a:extLst>
              <a:ext uri="{FF2B5EF4-FFF2-40B4-BE49-F238E27FC236}">
                <a16:creationId xmlns:a16="http://schemas.microsoft.com/office/drawing/2014/main" id="{08904C64-C8BD-2829-9A11-11237D6AB7E1}"/>
              </a:ext>
            </a:extLst>
          </p:cNvPr>
          <p:cNvGrpSpPr>
            <a:grpSpLocks/>
          </p:cNvGrpSpPr>
          <p:nvPr/>
        </p:nvGrpSpPr>
        <p:grpSpPr>
          <a:xfrm>
            <a:off x="171353" y="1033885"/>
            <a:ext cx="3888000" cy="5302097"/>
            <a:chOff x="1807907" y="1917205"/>
            <a:chExt cx="1554481" cy="2607276"/>
          </a:xfrm>
        </p:grpSpPr>
        <p:sp>
          <p:nvSpPr>
            <p:cNvPr id="8" name="Rectangle 7">
              <a:extLst>
                <a:ext uri="{FF2B5EF4-FFF2-40B4-BE49-F238E27FC236}">
                  <a16:creationId xmlns:a16="http://schemas.microsoft.com/office/drawing/2014/main" id="{A6D7F174-E904-5961-2178-8850C0CEE321}"/>
                </a:ext>
              </a:extLst>
            </p:cNvPr>
            <p:cNvSpPr>
              <a:spLocks/>
            </p:cNvSpPr>
            <p:nvPr/>
          </p:nvSpPr>
          <p:spPr>
            <a:xfrm>
              <a:off x="1807907" y="2110327"/>
              <a:ext cx="1554480" cy="241415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fr-FR" sz="1351"/>
            </a:p>
          </p:txBody>
        </p:sp>
        <p:sp>
          <p:nvSpPr>
            <p:cNvPr id="9" name="Rectangle 8">
              <a:extLst>
                <a:ext uri="{FF2B5EF4-FFF2-40B4-BE49-F238E27FC236}">
                  <a16:creationId xmlns:a16="http://schemas.microsoft.com/office/drawing/2014/main" id="{946160A9-5E9B-DF8E-1FC2-C3548F7A8BA1}"/>
                </a:ext>
              </a:extLst>
            </p:cNvPr>
            <p:cNvSpPr>
              <a:spLocks/>
            </p:cNvSpPr>
            <p:nvPr/>
          </p:nvSpPr>
          <p:spPr>
            <a:xfrm>
              <a:off x="1808798" y="1917205"/>
              <a:ext cx="1553590" cy="18264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fr-FR" sz="1200" b="1">
                  <a:solidFill>
                    <a:schemeClr val="bg1"/>
                  </a:solidFill>
                </a:rPr>
                <a:t>RESPONSABLE</a:t>
              </a:r>
            </a:p>
          </p:txBody>
        </p:sp>
      </p:grpSp>
      <p:grpSp>
        <p:nvGrpSpPr>
          <p:cNvPr id="10" name="Groupe 9">
            <a:extLst>
              <a:ext uri="{FF2B5EF4-FFF2-40B4-BE49-F238E27FC236}">
                <a16:creationId xmlns:a16="http://schemas.microsoft.com/office/drawing/2014/main" id="{BBBB4D43-DBBE-D6E6-9FDE-7883E93423F6}"/>
              </a:ext>
            </a:extLst>
          </p:cNvPr>
          <p:cNvGrpSpPr>
            <a:grpSpLocks/>
          </p:cNvGrpSpPr>
          <p:nvPr/>
        </p:nvGrpSpPr>
        <p:grpSpPr>
          <a:xfrm>
            <a:off x="4152000" y="1033886"/>
            <a:ext cx="3888000" cy="5297695"/>
            <a:chOff x="1695385" y="1917205"/>
            <a:chExt cx="1673608" cy="2468754"/>
          </a:xfrm>
        </p:grpSpPr>
        <p:sp>
          <p:nvSpPr>
            <p:cNvPr id="11" name="Rectangle 10">
              <a:extLst>
                <a:ext uri="{FF2B5EF4-FFF2-40B4-BE49-F238E27FC236}">
                  <a16:creationId xmlns:a16="http://schemas.microsoft.com/office/drawing/2014/main" id="{8E4A73BB-A215-1B46-576B-2C26EBD2762C}"/>
                </a:ext>
              </a:extLst>
            </p:cNvPr>
            <p:cNvSpPr>
              <a:spLocks/>
            </p:cNvSpPr>
            <p:nvPr/>
          </p:nvSpPr>
          <p:spPr>
            <a:xfrm>
              <a:off x="1695385" y="2100218"/>
              <a:ext cx="1673608" cy="228574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fr-FR" sz="1351"/>
            </a:p>
          </p:txBody>
        </p:sp>
        <p:sp>
          <p:nvSpPr>
            <p:cNvPr id="12" name="Rectangle 11">
              <a:extLst>
                <a:ext uri="{FF2B5EF4-FFF2-40B4-BE49-F238E27FC236}">
                  <a16:creationId xmlns:a16="http://schemas.microsoft.com/office/drawing/2014/main" id="{4E8B4D89-C03B-FB27-5A35-EA5D84BED70C}"/>
                </a:ext>
              </a:extLst>
            </p:cNvPr>
            <p:cNvSpPr>
              <a:spLocks/>
            </p:cNvSpPr>
            <p:nvPr/>
          </p:nvSpPr>
          <p:spPr>
            <a:xfrm>
              <a:off x="1695385" y="1917205"/>
              <a:ext cx="1673608" cy="17308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fr-FR" sz="1200" b="1">
                  <a:solidFill>
                    <a:schemeClr val="bg1"/>
                  </a:solidFill>
                </a:rPr>
                <a:t>RH / LABO</a:t>
              </a:r>
            </a:p>
          </p:txBody>
        </p:sp>
      </p:grpSp>
      <p:sp>
        <p:nvSpPr>
          <p:cNvPr id="20" name="ZoneTexte 19">
            <a:extLst>
              <a:ext uri="{FF2B5EF4-FFF2-40B4-BE49-F238E27FC236}">
                <a16:creationId xmlns:a16="http://schemas.microsoft.com/office/drawing/2014/main" id="{75DC597A-B9B0-7C27-DA70-9DDE5CD8175D}"/>
              </a:ext>
            </a:extLst>
          </p:cNvPr>
          <p:cNvSpPr txBox="1"/>
          <p:nvPr/>
        </p:nvSpPr>
        <p:spPr>
          <a:xfrm>
            <a:off x="4591660" y="1754719"/>
            <a:ext cx="3007051" cy="454792"/>
          </a:xfrm>
          <a:prstGeom prst="roundRect">
            <a:avLst>
              <a:gd name="adj" fmla="val 50000"/>
            </a:avLst>
          </a:prstGeom>
          <a:solidFill>
            <a:srgbClr val="00A295"/>
          </a:solidFill>
          <a:ln>
            <a:solidFill>
              <a:schemeClr val="tx1"/>
            </a:solidFill>
          </a:ln>
        </p:spPr>
        <p:txBody>
          <a:bodyPr wrap="square" lIns="0" tIns="0" rIns="0" bIns="0" rtlCol="0" anchor="ctr">
            <a:spAutoFit/>
          </a:bodyPr>
          <a:lstStyle>
            <a:defPPr>
              <a:defRPr lang="fr-FR"/>
            </a:defPPr>
            <a:lvl1pPr algn="ctr">
              <a:defRPr sz="1051">
                <a:solidFill>
                  <a:schemeClr val="bg1"/>
                </a:solidFill>
                <a:latin typeface="+mj-lt"/>
              </a:defRPr>
            </a:lvl1pPr>
          </a:lstStyle>
          <a:p>
            <a:r>
              <a:rPr lang="fr-FR">
                <a:latin typeface="+mn-lt"/>
              </a:rPr>
              <a:t>Processus </a:t>
            </a:r>
            <a:r>
              <a:rPr lang="fr-FR" err="1">
                <a:latin typeface="+mn-lt"/>
              </a:rPr>
              <a:t>OnBoarding</a:t>
            </a:r>
            <a:r>
              <a:rPr lang="fr-FR">
                <a:latin typeface="+mn-lt"/>
              </a:rPr>
              <a:t> – J-7</a:t>
            </a:r>
          </a:p>
          <a:p>
            <a:r>
              <a:rPr lang="fr-FR">
                <a:latin typeface="+mn-lt"/>
              </a:rPr>
              <a:t>Jour de son arrivée</a:t>
            </a:r>
          </a:p>
        </p:txBody>
      </p:sp>
      <p:sp>
        <p:nvSpPr>
          <p:cNvPr id="60" name="Rectangle 59">
            <a:extLst>
              <a:ext uri="{FF2B5EF4-FFF2-40B4-BE49-F238E27FC236}">
                <a16:creationId xmlns:a16="http://schemas.microsoft.com/office/drawing/2014/main" id="{39A6ABFD-DEA7-238A-8E4F-AEEDFC611217}"/>
              </a:ext>
            </a:extLst>
          </p:cNvPr>
          <p:cNvSpPr/>
          <p:nvPr/>
        </p:nvSpPr>
        <p:spPr>
          <a:xfrm>
            <a:off x="4426161" y="2545440"/>
            <a:ext cx="3338047" cy="315289"/>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a:solidFill>
                  <a:schemeClr val="bg2">
                    <a:lumMod val="50000"/>
                  </a:schemeClr>
                </a:solidFill>
              </a:rPr>
              <a:t>Fait signer le contrat</a:t>
            </a:r>
          </a:p>
        </p:txBody>
      </p:sp>
      <p:sp>
        <p:nvSpPr>
          <p:cNvPr id="16" name="Espace réservé du contenu 2">
            <a:extLst>
              <a:ext uri="{FF2B5EF4-FFF2-40B4-BE49-F238E27FC236}">
                <a16:creationId xmlns:a16="http://schemas.microsoft.com/office/drawing/2014/main" id="{0506F75D-F580-1571-8FB8-79E7222120A9}"/>
              </a:ext>
            </a:extLst>
          </p:cNvPr>
          <p:cNvSpPr>
            <a:spLocks noGrp="1"/>
          </p:cNvSpPr>
          <p:nvPr>
            <p:ph sz="quarter" idx="10"/>
          </p:nvPr>
        </p:nvSpPr>
        <p:spPr>
          <a:xfrm>
            <a:off x="310817" y="118621"/>
            <a:ext cx="6070601" cy="216000"/>
          </a:xfrm>
        </p:spPr>
        <p:txBody>
          <a:bodyPr/>
          <a:lstStyle/>
          <a:p>
            <a:r>
              <a:rPr lang="fr-FR"/>
              <a:t>Ressources Humaines</a:t>
            </a:r>
          </a:p>
        </p:txBody>
      </p:sp>
      <p:cxnSp>
        <p:nvCxnSpPr>
          <p:cNvPr id="35" name="Connecteur droit avec flèche 34">
            <a:extLst>
              <a:ext uri="{FF2B5EF4-FFF2-40B4-BE49-F238E27FC236}">
                <a16:creationId xmlns:a16="http://schemas.microsoft.com/office/drawing/2014/main" id="{C9513424-539C-9DD4-4ACA-3CCD0B79AD8A}"/>
              </a:ext>
            </a:extLst>
          </p:cNvPr>
          <p:cNvCxnSpPr>
            <a:cxnSpLocks/>
            <a:stCxn id="20" idx="2"/>
            <a:endCxn id="60" idx="0"/>
          </p:cNvCxnSpPr>
          <p:nvPr/>
        </p:nvCxnSpPr>
        <p:spPr>
          <a:xfrm flipH="1">
            <a:off x="6095185" y="2209511"/>
            <a:ext cx="1" cy="33592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97" name="Rectangle 96">
            <a:extLst>
              <a:ext uri="{FF2B5EF4-FFF2-40B4-BE49-F238E27FC236}">
                <a16:creationId xmlns:a16="http://schemas.microsoft.com/office/drawing/2014/main" id="{EA7D9A3C-9CB6-B87A-70F6-9A9D80F09472}"/>
              </a:ext>
            </a:extLst>
          </p:cNvPr>
          <p:cNvSpPr/>
          <p:nvPr/>
        </p:nvSpPr>
        <p:spPr>
          <a:xfrm>
            <a:off x="4423366" y="4769895"/>
            <a:ext cx="3338047" cy="315289"/>
          </a:xfrm>
          <a:prstGeom prst="rect">
            <a:avLst/>
          </a:prstGeom>
          <a:noFill/>
          <a:ln w="12700">
            <a:solidFill>
              <a:schemeClr val="accent2"/>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100">
                <a:solidFill>
                  <a:schemeClr val="accent2"/>
                </a:solidFill>
              </a:rPr>
              <a:t>Processus </a:t>
            </a:r>
            <a:r>
              <a:rPr lang="fr-FR" sz="1100" err="1">
                <a:solidFill>
                  <a:schemeClr val="accent2"/>
                </a:solidFill>
              </a:rPr>
              <a:t>OnBoarding</a:t>
            </a:r>
            <a:r>
              <a:rPr lang="fr-FR" sz="1100">
                <a:solidFill>
                  <a:schemeClr val="accent2"/>
                </a:solidFill>
              </a:rPr>
              <a:t> – J+30</a:t>
            </a:r>
          </a:p>
        </p:txBody>
      </p:sp>
      <p:sp>
        <p:nvSpPr>
          <p:cNvPr id="102" name="Rectangle 101">
            <a:extLst>
              <a:ext uri="{FF2B5EF4-FFF2-40B4-BE49-F238E27FC236}">
                <a16:creationId xmlns:a16="http://schemas.microsoft.com/office/drawing/2014/main" id="{6C269133-5E7C-D5A1-CFC2-E4B04D2282A8}"/>
              </a:ext>
            </a:extLst>
          </p:cNvPr>
          <p:cNvSpPr/>
          <p:nvPr/>
        </p:nvSpPr>
        <p:spPr>
          <a:xfrm>
            <a:off x="4423366" y="3150898"/>
            <a:ext cx="3338047" cy="374201"/>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a:solidFill>
                  <a:schemeClr val="bg2">
                    <a:lumMod val="50000"/>
                  </a:schemeClr>
                </a:solidFill>
              </a:rPr>
              <a:t>Accompagne le collaborateur dans sa demande de badge pour la restauration</a:t>
            </a:r>
          </a:p>
        </p:txBody>
      </p:sp>
      <p:sp>
        <p:nvSpPr>
          <p:cNvPr id="103" name="Rectangle 102">
            <a:extLst>
              <a:ext uri="{FF2B5EF4-FFF2-40B4-BE49-F238E27FC236}">
                <a16:creationId xmlns:a16="http://schemas.microsoft.com/office/drawing/2014/main" id="{F78B3537-6360-E275-63F4-56E2DADEC300}"/>
              </a:ext>
            </a:extLst>
          </p:cNvPr>
          <p:cNvSpPr/>
          <p:nvPr/>
        </p:nvSpPr>
        <p:spPr>
          <a:xfrm>
            <a:off x="446329" y="2545440"/>
            <a:ext cx="3338047" cy="315289"/>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a:solidFill>
                  <a:schemeClr val="bg2">
                    <a:lumMod val="50000"/>
                  </a:schemeClr>
                </a:solidFill>
              </a:rPr>
              <a:t>Accueille le nouvel agent (visite de l’école)</a:t>
            </a:r>
          </a:p>
        </p:txBody>
      </p:sp>
      <p:sp>
        <p:nvSpPr>
          <p:cNvPr id="104" name="Rectangle 103">
            <a:extLst>
              <a:ext uri="{FF2B5EF4-FFF2-40B4-BE49-F238E27FC236}">
                <a16:creationId xmlns:a16="http://schemas.microsoft.com/office/drawing/2014/main" id="{44CBBA92-3C47-B554-13F9-DE0E4CD99294}"/>
              </a:ext>
            </a:extLst>
          </p:cNvPr>
          <p:cNvSpPr/>
          <p:nvPr/>
        </p:nvSpPr>
        <p:spPr>
          <a:xfrm>
            <a:off x="446327" y="3183388"/>
            <a:ext cx="3338047" cy="315289"/>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a:solidFill>
                  <a:schemeClr val="bg2">
                    <a:lumMod val="50000"/>
                  </a:schemeClr>
                </a:solidFill>
              </a:rPr>
              <a:t>L’accompagne dans la récupération de son badge</a:t>
            </a:r>
          </a:p>
        </p:txBody>
      </p:sp>
      <p:sp>
        <p:nvSpPr>
          <p:cNvPr id="105" name="Rectangle 104">
            <a:extLst>
              <a:ext uri="{FF2B5EF4-FFF2-40B4-BE49-F238E27FC236}">
                <a16:creationId xmlns:a16="http://schemas.microsoft.com/office/drawing/2014/main" id="{FF77D9AA-A9B6-A644-5032-2BE781751250}"/>
              </a:ext>
            </a:extLst>
          </p:cNvPr>
          <p:cNvSpPr/>
          <p:nvPr/>
        </p:nvSpPr>
        <p:spPr>
          <a:xfrm>
            <a:off x="4423366" y="3810931"/>
            <a:ext cx="3338047" cy="374199"/>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a:solidFill>
                  <a:schemeClr val="bg2">
                    <a:lumMod val="50000"/>
                  </a:schemeClr>
                </a:solidFill>
              </a:rPr>
              <a:t>Accompagne le collaborateur dans sa demande de Protection Sociale Complémentaire (PSC)</a:t>
            </a:r>
          </a:p>
        </p:txBody>
      </p:sp>
      <p:cxnSp>
        <p:nvCxnSpPr>
          <p:cNvPr id="107" name="Connecteur droit avec flèche 106">
            <a:extLst>
              <a:ext uri="{FF2B5EF4-FFF2-40B4-BE49-F238E27FC236}">
                <a16:creationId xmlns:a16="http://schemas.microsoft.com/office/drawing/2014/main" id="{73CAD0F0-B976-C2E1-1A68-C0DB6B6D13F1}"/>
              </a:ext>
            </a:extLst>
          </p:cNvPr>
          <p:cNvCxnSpPr>
            <a:cxnSpLocks/>
            <a:stCxn id="60" idx="2"/>
            <a:endCxn id="102" idx="0"/>
          </p:cNvCxnSpPr>
          <p:nvPr/>
        </p:nvCxnSpPr>
        <p:spPr>
          <a:xfrm flipH="1">
            <a:off x="6092391" y="2860728"/>
            <a:ext cx="2795" cy="29016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09" name="Connecteur droit avec flèche 108">
            <a:extLst>
              <a:ext uri="{FF2B5EF4-FFF2-40B4-BE49-F238E27FC236}">
                <a16:creationId xmlns:a16="http://schemas.microsoft.com/office/drawing/2014/main" id="{B0222665-FBAC-E6F0-E991-E9B1AFDBD74D}"/>
              </a:ext>
            </a:extLst>
          </p:cNvPr>
          <p:cNvCxnSpPr>
            <a:cxnSpLocks/>
            <a:stCxn id="102" idx="2"/>
            <a:endCxn id="105" idx="0"/>
          </p:cNvCxnSpPr>
          <p:nvPr/>
        </p:nvCxnSpPr>
        <p:spPr>
          <a:xfrm>
            <a:off x="6092388" y="3525098"/>
            <a:ext cx="0" cy="28583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11" name="Connecteur : en angle 110">
            <a:extLst>
              <a:ext uri="{FF2B5EF4-FFF2-40B4-BE49-F238E27FC236}">
                <a16:creationId xmlns:a16="http://schemas.microsoft.com/office/drawing/2014/main" id="{5535FB9B-ED8B-40D4-375E-5EF03FEC3981}"/>
              </a:ext>
            </a:extLst>
          </p:cNvPr>
          <p:cNvCxnSpPr>
            <a:cxnSpLocks/>
            <a:stCxn id="20" idx="1"/>
            <a:endCxn id="103" idx="0"/>
          </p:cNvCxnSpPr>
          <p:nvPr/>
        </p:nvCxnSpPr>
        <p:spPr>
          <a:xfrm rot="10800000" flipV="1">
            <a:off x="2115354" y="1982114"/>
            <a:ext cx="2476307" cy="563325"/>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14" name="Connecteur droit avec flèche 113">
            <a:extLst>
              <a:ext uri="{FF2B5EF4-FFF2-40B4-BE49-F238E27FC236}">
                <a16:creationId xmlns:a16="http://schemas.microsoft.com/office/drawing/2014/main" id="{CE89ACC5-5F90-7AEC-F741-2EDEAC2C715F}"/>
              </a:ext>
            </a:extLst>
          </p:cNvPr>
          <p:cNvCxnSpPr>
            <a:stCxn id="103" idx="2"/>
            <a:endCxn id="104" idx="0"/>
          </p:cNvCxnSpPr>
          <p:nvPr/>
        </p:nvCxnSpPr>
        <p:spPr>
          <a:xfrm flipH="1">
            <a:off x="2115353" y="2860729"/>
            <a:ext cx="1" cy="32266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3" name="Rectangle 2">
            <a:extLst>
              <a:ext uri="{FF2B5EF4-FFF2-40B4-BE49-F238E27FC236}">
                <a16:creationId xmlns:a16="http://schemas.microsoft.com/office/drawing/2014/main" id="{757685B3-9A9F-9675-48EE-D3B5A9F91EB7}"/>
              </a:ext>
            </a:extLst>
          </p:cNvPr>
          <p:cNvSpPr/>
          <p:nvPr/>
        </p:nvSpPr>
        <p:spPr>
          <a:xfrm>
            <a:off x="8395346" y="3183388"/>
            <a:ext cx="3338047" cy="315289"/>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050">
                <a:solidFill>
                  <a:schemeClr val="accent1"/>
                </a:solidFill>
              </a:rPr>
              <a:t>Communication</a:t>
            </a:r>
            <a:endParaRPr lang="fr-FR" sz="1200">
              <a:solidFill>
                <a:schemeClr val="accent1"/>
              </a:solidFill>
            </a:endParaRPr>
          </a:p>
          <a:p>
            <a:pPr algn="ctr"/>
            <a:r>
              <a:rPr lang="fr-FR" sz="1200">
                <a:solidFill>
                  <a:schemeClr val="bg2">
                    <a:lumMod val="50000"/>
                  </a:schemeClr>
                </a:solidFill>
              </a:rPr>
              <a:t>Envoie le message d’arrivée (biographie)</a:t>
            </a:r>
          </a:p>
        </p:txBody>
      </p:sp>
      <p:sp>
        <p:nvSpPr>
          <p:cNvPr id="13" name="Rectangle 12">
            <a:extLst>
              <a:ext uri="{FF2B5EF4-FFF2-40B4-BE49-F238E27FC236}">
                <a16:creationId xmlns:a16="http://schemas.microsoft.com/office/drawing/2014/main" id="{81285762-3974-8483-9117-545B1FA1B327}"/>
              </a:ext>
            </a:extLst>
          </p:cNvPr>
          <p:cNvSpPr/>
          <p:nvPr/>
        </p:nvSpPr>
        <p:spPr>
          <a:xfrm>
            <a:off x="446326" y="3840386"/>
            <a:ext cx="3338047" cy="315289"/>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a:solidFill>
                  <a:schemeClr val="bg2">
                    <a:lumMod val="50000"/>
                  </a:schemeClr>
                </a:solidFill>
              </a:rPr>
              <a:t>Transmet les clefs</a:t>
            </a:r>
          </a:p>
        </p:txBody>
      </p:sp>
      <p:sp>
        <p:nvSpPr>
          <p:cNvPr id="14" name="Rectangle 13">
            <a:extLst>
              <a:ext uri="{FF2B5EF4-FFF2-40B4-BE49-F238E27FC236}">
                <a16:creationId xmlns:a16="http://schemas.microsoft.com/office/drawing/2014/main" id="{D144D356-D24A-C229-4FDE-2A2D09996D07}"/>
              </a:ext>
            </a:extLst>
          </p:cNvPr>
          <p:cNvSpPr/>
          <p:nvPr/>
        </p:nvSpPr>
        <p:spPr>
          <a:xfrm>
            <a:off x="8395346" y="2545440"/>
            <a:ext cx="3338047" cy="315289"/>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050">
                <a:solidFill>
                  <a:schemeClr val="accent1"/>
                </a:solidFill>
              </a:rPr>
              <a:t>SSI</a:t>
            </a:r>
            <a:endParaRPr lang="fr-FR" sz="1200">
              <a:solidFill>
                <a:schemeClr val="accent1"/>
              </a:solidFill>
            </a:endParaRPr>
          </a:p>
          <a:p>
            <a:pPr algn="ctr"/>
            <a:r>
              <a:rPr lang="fr-FR" sz="1200">
                <a:solidFill>
                  <a:schemeClr val="bg2">
                    <a:lumMod val="50000"/>
                  </a:schemeClr>
                </a:solidFill>
              </a:rPr>
              <a:t>Publie le message d’arrivée sur l’intranet</a:t>
            </a:r>
          </a:p>
        </p:txBody>
      </p:sp>
      <p:cxnSp>
        <p:nvCxnSpPr>
          <p:cNvPr id="17" name="Connecteur droit avec flèche 16">
            <a:extLst>
              <a:ext uri="{FF2B5EF4-FFF2-40B4-BE49-F238E27FC236}">
                <a16:creationId xmlns:a16="http://schemas.microsoft.com/office/drawing/2014/main" id="{7F01AE1F-227C-77E9-3A29-1D6B94C72FBE}"/>
              </a:ext>
            </a:extLst>
          </p:cNvPr>
          <p:cNvCxnSpPr>
            <a:stCxn id="14" idx="2"/>
            <a:endCxn id="3" idx="0"/>
          </p:cNvCxnSpPr>
          <p:nvPr/>
        </p:nvCxnSpPr>
        <p:spPr>
          <a:xfrm flipH="1">
            <a:off x="10064370" y="2860729"/>
            <a:ext cx="1" cy="32266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9" name="Connecteur : en angle 18">
            <a:extLst>
              <a:ext uri="{FF2B5EF4-FFF2-40B4-BE49-F238E27FC236}">
                <a16:creationId xmlns:a16="http://schemas.microsoft.com/office/drawing/2014/main" id="{164BD27D-2775-E8A6-F012-648B1BA32AAA}"/>
              </a:ext>
            </a:extLst>
          </p:cNvPr>
          <p:cNvCxnSpPr>
            <a:stCxn id="20" idx="3"/>
            <a:endCxn id="14" idx="0"/>
          </p:cNvCxnSpPr>
          <p:nvPr/>
        </p:nvCxnSpPr>
        <p:spPr>
          <a:xfrm>
            <a:off x="7598711" y="1982115"/>
            <a:ext cx="2465659" cy="563325"/>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3" name="Connecteur droit avec flèche 22">
            <a:extLst>
              <a:ext uri="{FF2B5EF4-FFF2-40B4-BE49-F238E27FC236}">
                <a16:creationId xmlns:a16="http://schemas.microsoft.com/office/drawing/2014/main" id="{385EBF8B-32ED-C0EC-124F-8A93C944EFBD}"/>
              </a:ext>
            </a:extLst>
          </p:cNvPr>
          <p:cNvCxnSpPr>
            <a:stCxn id="104" idx="2"/>
            <a:endCxn id="13" idx="0"/>
          </p:cNvCxnSpPr>
          <p:nvPr/>
        </p:nvCxnSpPr>
        <p:spPr>
          <a:xfrm flipH="1">
            <a:off x="2115352" y="3498676"/>
            <a:ext cx="1" cy="34171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7" name="Connecteur droit avec flèche 26">
            <a:extLst>
              <a:ext uri="{FF2B5EF4-FFF2-40B4-BE49-F238E27FC236}">
                <a16:creationId xmlns:a16="http://schemas.microsoft.com/office/drawing/2014/main" id="{484560A1-F043-FBFC-F149-07BD5C96ABE2}"/>
              </a:ext>
            </a:extLst>
          </p:cNvPr>
          <p:cNvCxnSpPr>
            <a:cxnSpLocks/>
            <a:stCxn id="105" idx="2"/>
            <a:endCxn id="97" idx="0"/>
          </p:cNvCxnSpPr>
          <p:nvPr/>
        </p:nvCxnSpPr>
        <p:spPr>
          <a:xfrm>
            <a:off x="6092388" y="4185129"/>
            <a:ext cx="0" cy="58476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9" name="Connecteur : en angle 28">
            <a:extLst>
              <a:ext uri="{FF2B5EF4-FFF2-40B4-BE49-F238E27FC236}">
                <a16:creationId xmlns:a16="http://schemas.microsoft.com/office/drawing/2014/main" id="{C5726763-3980-2F7F-52AF-0EAF37202C51}"/>
              </a:ext>
            </a:extLst>
          </p:cNvPr>
          <p:cNvCxnSpPr>
            <a:stCxn id="3" idx="2"/>
            <a:endCxn id="97" idx="3"/>
          </p:cNvCxnSpPr>
          <p:nvPr/>
        </p:nvCxnSpPr>
        <p:spPr>
          <a:xfrm rot="5400000">
            <a:off x="8198462" y="3061628"/>
            <a:ext cx="1428863" cy="2302959"/>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1" name="Connecteur : en angle 30">
            <a:extLst>
              <a:ext uri="{FF2B5EF4-FFF2-40B4-BE49-F238E27FC236}">
                <a16:creationId xmlns:a16="http://schemas.microsoft.com/office/drawing/2014/main" id="{5478BD29-2E43-E0E9-D9EF-94267E6CAD71}"/>
              </a:ext>
            </a:extLst>
          </p:cNvPr>
          <p:cNvCxnSpPr>
            <a:stCxn id="13" idx="2"/>
            <a:endCxn id="97" idx="1"/>
          </p:cNvCxnSpPr>
          <p:nvPr/>
        </p:nvCxnSpPr>
        <p:spPr>
          <a:xfrm rot="16200000" flipH="1">
            <a:off x="2883426" y="3387597"/>
            <a:ext cx="771865" cy="2308016"/>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20779018"/>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6EAEDF9-39DC-CE2C-FD85-C487DAA26486}"/>
            </a:ext>
          </a:extLst>
        </p:cNvPr>
        <p:cNvGrpSpPr/>
        <p:nvPr/>
      </p:nvGrpSpPr>
      <p:grpSpPr>
        <a:xfrm>
          <a:off x="0" y="0"/>
          <a:ext cx="0" cy="0"/>
          <a:chOff x="0" y="0"/>
          <a:chExt cx="0" cy="0"/>
        </a:xfrm>
      </p:grpSpPr>
      <p:sp>
        <p:nvSpPr>
          <p:cNvPr id="2" name="Titre 1">
            <a:extLst>
              <a:ext uri="{FF2B5EF4-FFF2-40B4-BE49-F238E27FC236}">
                <a16:creationId xmlns:a16="http://schemas.microsoft.com/office/drawing/2014/main" id="{F42878B6-941B-E846-D363-D113C3A39974}"/>
              </a:ext>
            </a:extLst>
          </p:cNvPr>
          <p:cNvSpPr>
            <a:spLocks noGrp="1"/>
          </p:cNvSpPr>
          <p:nvPr>
            <p:ph type="title"/>
          </p:nvPr>
        </p:nvSpPr>
        <p:spPr/>
        <p:txBody>
          <a:bodyPr/>
          <a:lstStyle/>
          <a:p>
            <a:r>
              <a:rPr lang="fr-FR" err="1"/>
              <a:t>OnBoarding</a:t>
            </a:r>
            <a:r>
              <a:rPr lang="fr-FR"/>
              <a:t> – J+30</a:t>
            </a:r>
          </a:p>
        </p:txBody>
      </p:sp>
      <p:grpSp>
        <p:nvGrpSpPr>
          <p:cNvPr id="4" name="Groupe 3">
            <a:extLst>
              <a:ext uri="{FF2B5EF4-FFF2-40B4-BE49-F238E27FC236}">
                <a16:creationId xmlns:a16="http://schemas.microsoft.com/office/drawing/2014/main" id="{3437BBE1-3CAC-6914-16AC-8BA806CF6347}"/>
              </a:ext>
            </a:extLst>
          </p:cNvPr>
          <p:cNvGrpSpPr>
            <a:grpSpLocks/>
          </p:cNvGrpSpPr>
          <p:nvPr/>
        </p:nvGrpSpPr>
        <p:grpSpPr>
          <a:xfrm>
            <a:off x="8128431" y="1033883"/>
            <a:ext cx="3888000" cy="5302096"/>
            <a:chOff x="1808798" y="1917205"/>
            <a:chExt cx="1613979" cy="3046185"/>
          </a:xfrm>
        </p:grpSpPr>
        <p:sp>
          <p:nvSpPr>
            <p:cNvPr id="5" name="Rectangle 4">
              <a:extLst>
                <a:ext uri="{FF2B5EF4-FFF2-40B4-BE49-F238E27FC236}">
                  <a16:creationId xmlns:a16="http://schemas.microsoft.com/office/drawing/2014/main" id="{DEF200CF-0A57-37A1-B847-108C01B8C250}"/>
                </a:ext>
              </a:extLst>
            </p:cNvPr>
            <p:cNvSpPr>
              <a:spLocks/>
            </p:cNvSpPr>
            <p:nvPr/>
          </p:nvSpPr>
          <p:spPr>
            <a:xfrm>
              <a:off x="1809482" y="2142838"/>
              <a:ext cx="1613295" cy="282055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fr-FR" sz="1351"/>
            </a:p>
          </p:txBody>
        </p:sp>
        <p:sp>
          <p:nvSpPr>
            <p:cNvPr id="6" name="Rectangle 5">
              <a:extLst>
                <a:ext uri="{FF2B5EF4-FFF2-40B4-BE49-F238E27FC236}">
                  <a16:creationId xmlns:a16="http://schemas.microsoft.com/office/drawing/2014/main" id="{E02945CB-A16B-AE55-7DB3-6C830DF244EA}"/>
                </a:ext>
              </a:extLst>
            </p:cNvPr>
            <p:cNvSpPr>
              <a:spLocks/>
            </p:cNvSpPr>
            <p:nvPr/>
          </p:nvSpPr>
          <p:spPr>
            <a:xfrm>
              <a:off x="1808798" y="1917205"/>
              <a:ext cx="1613979" cy="21338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fr-FR" sz="1200" b="1">
                  <a:solidFill>
                    <a:schemeClr val="bg1"/>
                  </a:solidFill>
                </a:rPr>
                <a:t>DGS</a:t>
              </a:r>
            </a:p>
          </p:txBody>
        </p:sp>
      </p:grpSp>
      <p:grpSp>
        <p:nvGrpSpPr>
          <p:cNvPr id="7" name="Groupe 6">
            <a:extLst>
              <a:ext uri="{FF2B5EF4-FFF2-40B4-BE49-F238E27FC236}">
                <a16:creationId xmlns:a16="http://schemas.microsoft.com/office/drawing/2014/main" id="{E8F1A70B-FFD0-8747-97F0-0859A4DCFFE9}"/>
              </a:ext>
            </a:extLst>
          </p:cNvPr>
          <p:cNvGrpSpPr>
            <a:grpSpLocks/>
          </p:cNvGrpSpPr>
          <p:nvPr/>
        </p:nvGrpSpPr>
        <p:grpSpPr>
          <a:xfrm>
            <a:off x="171353" y="1033885"/>
            <a:ext cx="3888000" cy="5302097"/>
            <a:chOff x="1807907" y="1917205"/>
            <a:chExt cx="1554481" cy="2607276"/>
          </a:xfrm>
        </p:grpSpPr>
        <p:sp>
          <p:nvSpPr>
            <p:cNvPr id="8" name="Rectangle 7">
              <a:extLst>
                <a:ext uri="{FF2B5EF4-FFF2-40B4-BE49-F238E27FC236}">
                  <a16:creationId xmlns:a16="http://schemas.microsoft.com/office/drawing/2014/main" id="{0C26B550-7DFC-0AC0-ECB9-A5675A3C9BB8}"/>
                </a:ext>
              </a:extLst>
            </p:cNvPr>
            <p:cNvSpPr>
              <a:spLocks/>
            </p:cNvSpPr>
            <p:nvPr/>
          </p:nvSpPr>
          <p:spPr>
            <a:xfrm>
              <a:off x="1807907" y="2110327"/>
              <a:ext cx="1554480" cy="241415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fr-FR" sz="1351"/>
            </a:p>
          </p:txBody>
        </p:sp>
        <p:sp>
          <p:nvSpPr>
            <p:cNvPr id="9" name="Rectangle 8">
              <a:extLst>
                <a:ext uri="{FF2B5EF4-FFF2-40B4-BE49-F238E27FC236}">
                  <a16:creationId xmlns:a16="http://schemas.microsoft.com/office/drawing/2014/main" id="{D0A61E2F-E15F-C082-B997-E20B49FDBDF0}"/>
                </a:ext>
              </a:extLst>
            </p:cNvPr>
            <p:cNvSpPr>
              <a:spLocks/>
            </p:cNvSpPr>
            <p:nvPr/>
          </p:nvSpPr>
          <p:spPr>
            <a:xfrm>
              <a:off x="1808798" y="1917205"/>
              <a:ext cx="1553590" cy="18264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fr-FR" sz="1200" b="1">
                  <a:solidFill>
                    <a:schemeClr val="bg1"/>
                  </a:solidFill>
                </a:rPr>
                <a:t>CONSEILLÈRE DE PRÉVENTION</a:t>
              </a:r>
            </a:p>
          </p:txBody>
        </p:sp>
      </p:grpSp>
      <p:grpSp>
        <p:nvGrpSpPr>
          <p:cNvPr id="10" name="Groupe 9">
            <a:extLst>
              <a:ext uri="{FF2B5EF4-FFF2-40B4-BE49-F238E27FC236}">
                <a16:creationId xmlns:a16="http://schemas.microsoft.com/office/drawing/2014/main" id="{B8A4C140-BD38-992E-D063-316C79339795}"/>
              </a:ext>
            </a:extLst>
          </p:cNvPr>
          <p:cNvGrpSpPr>
            <a:grpSpLocks/>
          </p:cNvGrpSpPr>
          <p:nvPr/>
        </p:nvGrpSpPr>
        <p:grpSpPr>
          <a:xfrm>
            <a:off x="4152000" y="1033886"/>
            <a:ext cx="3888000" cy="5297695"/>
            <a:chOff x="1695385" y="1917205"/>
            <a:chExt cx="1673608" cy="2468754"/>
          </a:xfrm>
        </p:grpSpPr>
        <p:sp>
          <p:nvSpPr>
            <p:cNvPr id="11" name="Rectangle 10">
              <a:extLst>
                <a:ext uri="{FF2B5EF4-FFF2-40B4-BE49-F238E27FC236}">
                  <a16:creationId xmlns:a16="http://schemas.microsoft.com/office/drawing/2014/main" id="{E5964E14-AD2B-F899-CF42-12DD35C08EEB}"/>
                </a:ext>
              </a:extLst>
            </p:cNvPr>
            <p:cNvSpPr>
              <a:spLocks/>
            </p:cNvSpPr>
            <p:nvPr/>
          </p:nvSpPr>
          <p:spPr>
            <a:xfrm>
              <a:off x="1695385" y="2100218"/>
              <a:ext cx="1673608" cy="228574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fr-FR" sz="1351"/>
            </a:p>
          </p:txBody>
        </p:sp>
        <p:sp>
          <p:nvSpPr>
            <p:cNvPr id="12" name="Rectangle 11">
              <a:extLst>
                <a:ext uri="{FF2B5EF4-FFF2-40B4-BE49-F238E27FC236}">
                  <a16:creationId xmlns:a16="http://schemas.microsoft.com/office/drawing/2014/main" id="{FD7DC603-BE30-1E84-CC05-8D77177FB1CE}"/>
                </a:ext>
              </a:extLst>
            </p:cNvPr>
            <p:cNvSpPr>
              <a:spLocks/>
            </p:cNvSpPr>
            <p:nvPr/>
          </p:nvSpPr>
          <p:spPr>
            <a:xfrm>
              <a:off x="1695385" y="1917205"/>
              <a:ext cx="1673608" cy="17308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fr-FR" sz="1200" b="1">
                  <a:solidFill>
                    <a:schemeClr val="bg1"/>
                  </a:solidFill>
                </a:rPr>
                <a:t>RH / LABO</a:t>
              </a:r>
            </a:p>
          </p:txBody>
        </p:sp>
      </p:grpSp>
      <p:sp>
        <p:nvSpPr>
          <p:cNvPr id="20" name="ZoneTexte 19">
            <a:extLst>
              <a:ext uri="{FF2B5EF4-FFF2-40B4-BE49-F238E27FC236}">
                <a16:creationId xmlns:a16="http://schemas.microsoft.com/office/drawing/2014/main" id="{465C98E3-BBDF-9F5B-FB93-B6AF9185F666}"/>
              </a:ext>
            </a:extLst>
          </p:cNvPr>
          <p:cNvSpPr txBox="1"/>
          <p:nvPr/>
        </p:nvSpPr>
        <p:spPr>
          <a:xfrm>
            <a:off x="4592477" y="1895825"/>
            <a:ext cx="3007051" cy="454792"/>
          </a:xfrm>
          <a:prstGeom prst="roundRect">
            <a:avLst>
              <a:gd name="adj" fmla="val 50000"/>
            </a:avLst>
          </a:prstGeom>
          <a:solidFill>
            <a:srgbClr val="00A295"/>
          </a:solidFill>
          <a:ln>
            <a:solidFill>
              <a:schemeClr val="tx1"/>
            </a:solidFill>
          </a:ln>
        </p:spPr>
        <p:txBody>
          <a:bodyPr wrap="square" lIns="0" tIns="0" rIns="0" bIns="0" rtlCol="0" anchor="ctr">
            <a:spAutoFit/>
          </a:bodyPr>
          <a:lstStyle>
            <a:defPPr>
              <a:defRPr lang="fr-FR"/>
            </a:defPPr>
            <a:lvl1pPr algn="ctr">
              <a:defRPr sz="1051">
                <a:solidFill>
                  <a:schemeClr val="bg1"/>
                </a:solidFill>
                <a:latin typeface="+mj-lt"/>
              </a:defRPr>
            </a:lvl1pPr>
          </a:lstStyle>
          <a:p>
            <a:r>
              <a:rPr lang="fr-FR">
                <a:latin typeface="+mn-lt"/>
              </a:rPr>
              <a:t>Processus </a:t>
            </a:r>
            <a:r>
              <a:rPr lang="fr-FR" err="1">
                <a:latin typeface="+mn-lt"/>
              </a:rPr>
              <a:t>OnBoarding</a:t>
            </a:r>
            <a:r>
              <a:rPr lang="fr-FR">
                <a:latin typeface="+mn-lt"/>
              </a:rPr>
              <a:t> – Jour J</a:t>
            </a:r>
          </a:p>
          <a:p>
            <a:r>
              <a:rPr lang="fr-FR">
                <a:latin typeface="+mn-lt"/>
              </a:rPr>
              <a:t>J+30 après son arrivée</a:t>
            </a:r>
          </a:p>
        </p:txBody>
      </p:sp>
      <p:sp>
        <p:nvSpPr>
          <p:cNvPr id="16" name="Espace réservé du contenu 2">
            <a:extLst>
              <a:ext uri="{FF2B5EF4-FFF2-40B4-BE49-F238E27FC236}">
                <a16:creationId xmlns:a16="http://schemas.microsoft.com/office/drawing/2014/main" id="{14247B42-8782-184D-2A83-909ABCC2E458}"/>
              </a:ext>
            </a:extLst>
          </p:cNvPr>
          <p:cNvSpPr>
            <a:spLocks noGrp="1"/>
          </p:cNvSpPr>
          <p:nvPr>
            <p:ph sz="quarter" idx="10"/>
          </p:nvPr>
        </p:nvSpPr>
        <p:spPr>
          <a:xfrm>
            <a:off x="310817" y="118621"/>
            <a:ext cx="6070601" cy="216000"/>
          </a:xfrm>
        </p:spPr>
        <p:txBody>
          <a:bodyPr/>
          <a:lstStyle/>
          <a:p>
            <a:r>
              <a:rPr lang="fr-FR"/>
              <a:t>Ressources Humaines</a:t>
            </a:r>
          </a:p>
        </p:txBody>
      </p:sp>
      <p:sp>
        <p:nvSpPr>
          <p:cNvPr id="103" name="Rectangle 102">
            <a:extLst>
              <a:ext uri="{FF2B5EF4-FFF2-40B4-BE49-F238E27FC236}">
                <a16:creationId xmlns:a16="http://schemas.microsoft.com/office/drawing/2014/main" id="{E8261A40-4F8E-4F03-8CCF-03CB73E67C19}"/>
              </a:ext>
            </a:extLst>
          </p:cNvPr>
          <p:cNvSpPr/>
          <p:nvPr/>
        </p:nvSpPr>
        <p:spPr>
          <a:xfrm>
            <a:off x="447146" y="2686545"/>
            <a:ext cx="3338047" cy="315289"/>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a:solidFill>
                  <a:schemeClr val="bg2">
                    <a:lumMod val="50000"/>
                  </a:schemeClr>
                </a:solidFill>
              </a:rPr>
              <a:t>Donne la/les formation(s) obligatoire(s)</a:t>
            </a:r>
          </a:p>
        </p:txBody>
      </p:sp>
      <p:cxnSp>
        <p:nvCxnSpPr>
          <p:cNvPr id="111" name="Connecteur : en angle 110">
            <a:extLst>
              <a:ext uri="{FF2B5EF4-FFF2-40B4-BE49-F238E27FC236}">
                <a16:creationId xmlns:a16="http://schemas.microsoft.com/office/drawing/2014/main" id="{72D5B443-6E39-907D-29C0-AD33713906E8}"/>
              </a:ext>
            </a:extLst>
          </p:cNvPr>
          <p:cNvCxnSpPr>
            <a:cxnSpLocks/>
            <a:stCxn id="20" idx="1"/>
            <a:endCxn id="103" idx="0"/>
          </p:cNvCxnSpPr>
          <p:nvPr/>
        </p:nvCxnSpPr>
        <p:spPr>
          <a:xfrm rot="10800000" flipV="1">
            <a:off x="2116171" y="2123221"/>
            <a:ext cx="2476307" cy="563324"/>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sp>
        <p:nvSpPr>
          <p:cNvPr id="14" name="Rectangle 13">
            <a:extLst>
              <a:ext uri="{FF2B5EF4-FFF2-40B4-BE49-F238E27FC236}">
                <a16:creationId xmlns:a16="http://schemas.microsoft.com/office/drawing/2014/main" id="{87E3A118-7540-4BBE-E4A7-DB48159E3CD6}"/>
              </a:ext>
            </a:extLst>
          </p:cNvPr>
          <p:cNvSpPr/>
          <p:nvPr/>
        </p:nvSpPr>
        <p:spPr>
          <a:xfrm>
            <a:off x="8396163" y="2686545"/>
            <a:ext cx="3338047" cy="315289"/>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a:solidFill>
                  <a:schemeClr val="bg2">
                    <a:lumMod val="50000"/>
                  </a:schemeClr>
                </a:solidFill>
              </a:rPr>
              <a:t>Met l’organigramme à jour</a:t>
            </a:r>
          </a:p>
        </p:txBody>
      </p:sp>
      <p:cxnSp>
        <p:nvCxnSpPr>
          <p:cNvPr id="19" name="Connecteur : en angle 18">
            <a:extLst>
              <a:ext uri="{FF2B5EF4-FFF2-40B4-BE49-F238E27FC236}">
                <a16:creationId xmlns:a16="http://schemas.microsoft.com/office/drawing/2014/main" id="{F8379A90-3936-4C55-23FE-36AD160B8CE3}"/>
              </a:ext>
            </a:extLst>
          </p:cNvPr>
          <p:cNvCxnSpPr>
            <a:stCxn id="20" idx="3"/>
            <a:endCxn id="14" idx="0"/>
          </p:cNvCxnSpPr>
          <p:nvPr/>
        </p:nvCxnSpPr>
        <p:spPr>
          <a:xfrm>
            <a:off x="7599528" y="2123221"/>
            <a:ext cx="2465659" cy="563324"/>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9" name="Connecteur : en angle 28">
            <a:extLst>
              <a:ext uri="{FF2B5EF4-FFF2-40B4-BE49-F238E27FC236}">
                <a16:creationId xmlns:a16="http://schemas.microsoft.com/office/drawing/2014/main" id="{16D30CA2-8841-1FFD-8F51-F8D70EBBB85E}"/>
              </a:ext>
            </a:extLst>
          </p:cNvPr>
          <p:cNvCxnSpPr>
            <a:cxnSpLocks/>
            <a:stCxn id="14" idx="2"/>
            <a:endCxn id="26" idx="6"/>
          </p:cNvCxnSpPr>
          <p:nvPr/>
        </p:nvCxnSpPr>
        <p:spPr>
          <a:xfrm rot="5400000">
            <a:off x="7980693" y="1226657"/>
            <a:ext cx="309321" cy="3859673"/>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1" name="Connecteur : en angle 30">
            <a:extLst>
              <a:ext uri="{FF2B5EF4-FFF2-40B4-BE49-F238E27FC236}">
                <a16:creationId xmlns:a16="http://schemas.microsoft.com/office/drawing/2014/main" id="{9E902271-B6EC-64A2-AA14-D1AD20856FE2}"/>
              </a:ext>
            </a:extLst>
          </p:cNvPr>
          <p:cNvCxnSpPr>
            <a:cxnSpLocks/>
            <a:stCxn id="103" idx="2"/>
            <a:endCxn id="26" idx="2"/>
          </p:cNvCxnSpPr>
          <p:nvPr/>
        </p:nvCxnSpPr>
        <p:spPr>
          <a:xfrm rot="16200000" flipH="1">
            <a:off x="3893873" y="1224130"/>
            <a:ext cx="309321" cy="3864727"/>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sp>
        <p:nvSpPr>
          <p:cNvPr id="26" name="Ellipse 25">
            <a:extLst>
              <a:ext uri="{FF2B5EF4-FFF2-40B4-BE49-F238E27FC236}">
                <a16:creationId xmlns:a16="http://schemas.microsoft.com/office/drawing/2014/main" id="{276DCFFC-6DA0-55CE-FA86-301E04522BE6}"/>
              </a:ext>
            </a:extLst>
          </p:cNvPr>
          <p:cNvSpPr/>
          <p:nvPr/>
        </p:nvSpPr>
        <p:spPr>
          <a:xfrm>
            <a:off x="5980895" y="3198845"/>
            <a:ext cx="224620" cy="224620"/>
          </a:xfrm>
          <a:prstGeom prst="ellipse">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200">
              <a:solidFill>
                <a:schemeClr val="bg2">
                  <a:lumMod val="50000"/>
                </a:schemeClr>
              </a:solidFill>
            </a:endParaRPr>
          </a:p>
        </p:txBody>
      </p:sp>
    </p:spTree>
    <p:extLst>
      <p:ext uri="{BB962C8B-B14F-4D97-AF65-F5344CB8AC3E}">
        <p14:creationId xmlns:p14="http://schemas.microsoft.com/office/powerpoint/2010/main" val="1320139413"/>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452D7E3-C912-E7A7-97B1-2C9986E766B0}"/>
            </a:ext>
          </a:extLst>
        </p:cNvPr>
        <p:cNvGrpSpPr/>
        <p:nvPr/>
      </p:nvGrpSpPr>
      <p:grpSpPr>
        <a:xfrm>
          <a:off x="0" y="0"/>
          <a:ext cx="0" cy="0"/>
          <a:chOff x="0" y="0"/>
          <a:chExt cx="0" cy="0"/>
        </a:xfrm>
      </p:grpSpPr>
      <p:sp>
        <p:nvSpPr>
          <p:cNvPr id="2" name="Titre 1">
            <a:extLst>
              <a:ext uri="{FF2B5EF4-FFF2-40B4-BE49-F238E27FC236}">
                <a16:creationId xmlns:a16="http://schemas.microsoft.com/office/drawing/2014/main" id="{00326CC9-EB4C-0F9C-F439-056D02B5F84E}"/>
              </a:ext>
            </a:extLst>
          </p:cNvPr>
          <p:cNvSpPr>
            <a:spLocks noGrp="1"/>
          </p:cNvSpPr>
          <p:nvPr>
            <p:ph type="title"/>
          </p:nvPr>
        </p:nvSpPr>
        <p:spPr/>
        <p:txBody>
          <a:bodyPr/>
          <a:lstStyle/>
          <a:p>
            <a:r>
              <a:rPr lang="fr-FR" err="1"/>
              <a:t>OffBoarding</a:t>
            </a:r>
            <a:endParaRPr lang="fr-FR"/>
          </a:p>
        </p:txBody>
      </p:sp>
      <p:grpSp>
        <p:nvGrpSpPr>
          <p:cNvPr id="4" name="Groupe 3">
            <a:extLst>
              <a:ext uri="{FF2B5EF4-FFF2-40B4-BE49-F238E27FC236}">
                <a16:creationId xmlns:a16="http://schemas.microsoft.com/office/drawing/2014/main" id="{81F471D2-3736-DE26-6D2F-040E7618FD6A}"/>
              </a:ext>
            </a:extLst>
          </p:cNvPr>
          <p:cNvGrpSpPr>
            <a:grpSpLocks/>
          </p:cNvGrpSpPr>
          <p:nvPr/>
        </p:nvGrpSpPr>
        <p:grpSpPr>
          <a:xfrm>
            <a:off x="8128431" y="1033883"/>
            <a:ext cx="3888000" cy="5302096"/>
            <a:chOff x="1808798" y="1917205"/>
            <a:chExt cx="1613979" cy="3046185"/>
          </a:xfrm>
        </p:grpSpPr>
        <p:sp>
          <p:nvSpPr>
            <p:cNvPr id="5" name="Rectangle 4">
              <a:extLst>
                <a:ext uri="{FF2B5EF4-FFF2-40B4-BE49-F238E27FC236}">
                  <a16:creationId xmlns:a16="http://schemas.microsoft.com/office/drawing/2014/main" id="{89BBE75D-AF37-F18D-151F-162ED0D46F3A}"/>
                </a:ext>
              </a:extLst>
            </p:cNvPr>
            <p:cNvSpPr>
              <a:spLocks/>
            </p:cNvSpPr>
            <p:nvPr/>
          </p:nvSpPr>
          <p:spPr>
            <a:xfrm>
              <a:off x="1809482" y="2142838"/>
              <a:ext cx="1613295" cy="282055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fr-FR" sz="1351"/>
            </a:p>
          </p:txBody>
        </p:sp>
        <p:sp>
          <p:nvSpPr>
            <p:cNvPr id="6" name="Rectangle 5">
              <a:extLst>
                <a:ext uri="{FF2B5EF4-FFF2-40B4-BE49-F238E27FC236}">
                  <a16:creationId xmlns:a16="http://schemas.microsoft.com/office/drawing/2014/main" id="{DF80044C-F03E-340C-DCEA-791F8CE8D7A6}"/>
                </a:ext>
              </a:extLst>
            </p:cNvPr>
            <p:cNvSpPr>
              <a:spLocks/>
            </p:cNvSpPr>
            <p:nvPr/>
          </p:nvSpPr>
          <p:spPr>
            <a:xfrm>
              <a:off x="1808798" y="1917205"/>
              <a:ext cx="1613979" cy="21338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fr-FR" sz="1200" b="1">
                  <a:solidFill>
                    <a:schemeClr val="bg1"/>
                  </a:solidFill>
                </a:rPr>
                <a:t>DSI / SLMA / DGS</a:t>
              </a:r>
            </a:p>
          </p:txBody>
        </p:sp>
      </p:grpSp>
      <p:grpSp>
        <p:nvGrpSpPr>
          <p:cNvPr id="7" name="Groupe 6">
            <a:extLst>
              <a:ext uri="{FF2B5EF4-FFF2-40B4-BE49-F238E27FC236}">
                <a16:creationId xmlns:a16="http://schemas.microsoft.com/office/drawing/2014/main" id="{D8E7A8DB-E1BF-5B74-C7BA-FB42DAA7CE38}"/>
              </a:ext>
            </a:extLst>
          </p:cNvPr>
          <p:cNvGrpSpPr>
            <a:grpSpLocks/>
          </p:cNvGrpSpPr>
          <p:nvPr/>
        </p:nvGrpSpPr>
        <p:grpSpPr>
          <a:xfrm>
            <a:off x="171353" y="1033885"/>
            <a:ext cx="3888000" cy="5302097"/>
            <a:chOff x="1807907" y="1917205"/>
            <a:chExt cx="1554481" cy="2607276"/>
          </a:xfrm>
        </p:grpSpPr>
        <p:sp>
          <p:nvSpPr>
            <p:cNvPr id="8" name="Rectangle 7">
              <a:extLst>
                <a:ext uri="{FF2B5EF4-FFF2-40B4-BE49-F238E27FC236}">
                  <a16:creationId xmlns:a16="http://schemas.microsoft.com/office/drawing/2014/main" id="{C05ECD10-75A5-8DB6-38A1-26E6C468D35E}"/>
                </a:ext>
              </a:extLst>
            </p:cNvPr>
            <p:cNvSpPr>
              <a:spLocks/>
            </p:cNvSpPr>
            <p:nvPr/>
          </p:nvSpPr>
          <p:spPr>
            <a:xfrm>
              <a:off x="1807907" y="2110327"/>
              <a:ext cx="1554480" cy="241415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fr-FR" sz="1351"/>
            </a:p>
          </p:txBody>
        </p:sp>
        <p:sp>
          <p:nvSpPr>
            <p:cNvPr id="9" name="Rectangle 8">
              <a:extLst>
                <a:ext uri="{FF2B5EF4-FFF2-40B4-BE49-F238E27FC236}">
                  <a16:creationId xmlns:a16="http://schemas.microsoft.com/office/drawing/2014/main" id="{F3A553A5-E825-B347-99F6-76C2037F40EF}"/>
                </a:ext>
              </a:extLst>
            </p:cNvPr>
            <p:cNvSpPr>
              <a:spLocks/>
            </p:cNvSpPr>
            <p:nvPr/>
          </p:nvSpPr>
          <p:spPr>
            <a:xfrm>
              <a:off x="1808798" y="1917205"/>
              <a:ext cx="1553590" cy="18264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fr-FR" sz="1200" b="1">
                  <a:solidFill>
                    <a:schemeClr val="bg1"/>
                  </a:solidFill>
                </a:rPr>
                <a:t>L’AGENT / RESPONSABLE DU SERVICE</a:t>
              </a:r>
            </a:p>
          </p:txBody>
        </p:sp>
      </p:grpSp>
      <p:grpSp>
        <p:nvGrpSpPr>
          <p:cNvPr id="10" name="Groupe 9">
            <a:extLst>
              <a:ext uri="{FF2B5EF4-FFF2-40B4-BE49-F238E27FC236}">
                <a16:creationId xmlns:a16="http://schemas.microsoft.com/office/drawing/2014/main" id="{7B3C7572-0936-834A-1755-BFD743FA3A55}"/>
              </a:ext>
            </a:extLst>
          </p:cNvPr>
          <p:cNvGrpSpPr>
            <a:grpSpLocks/>
          </p:cNvGrpSpPr>
          <p:nvPr/>
        </p:nvGrpSpPr>
        <p:grpSpPr>
          <a:xfrm>
            <a:off x="4152000" y="1033886"/>
            <a:ext cx="3888000" cy="5297695"/>
            <a:chOff x="1695385" y="1917205"/>
            <a:chExt cx="1673608" cy="2468754"/>
          </a:xfrm>
        </p:grpSpPr>
        <p:sp>
          <p:nvSpPr>
            <p:cNvPr id="11" name="Rectangle 10">
              <a:extLst>
                <a:ext uri="{FF2B5EF4-FFF2-40B4-BE49-F238E27FC236}">
                  <a16:creationId xmlns:a16="http://schemas.microsoft.com/office/drawing/2014/main" id="{FB8C0735-DDF2-3533-4622-5F43F8E876CD}"/>
                </a:ext>
              </a:extLst>
            </p:cNvPr>
            <p:cNvSpPr>
              <a:spLocks/>
            </p:cNvSpPr>
            <p:nvPr/>
          </p:nvSpPr>
          <p:spPr>
            <a:xfrm>
              <a:off x="1695385" y="2100218"/>
              <a:ext cx="1673608" cy="228574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fr-FR" sz="1351"/>
            </a:p>
          </p:txBody>
        </p:sp>
        <p:sp>
          <p:nvSpPr>
            <p:cNvPr id="12" name="Rectangle 11">
              <a:extLst>
                <a:ext uri="{FF2B5EF4-FFF2-40B4-BE49-F238E27FC236}">
                  <a16:creationId xmlns:a16="http://schemas.microsoft.com/office/drawing/2014/main" id="{91FDC5E7-EAEE-404D-4C74-DBA39A104F57}"/>
                </a:ext>
              </a:extLst>
            </p:cNvPr>
            <p:cNvSpPr>
              <a:spLocks/>
            </p:cNvSpPr>
            <p:nvPr/>
          </p:nvSpPr>
          <p:spPr>
            <a:xfrm>
              <a:off x="1695385" y="1917205"/>
              <a:ext cx="1673608" cy="17308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fr-FR" sz="1200" b="1">
                  <a:solidFill>
                    <a:schemeClr val="bg1"/>
                  </a:solidFill>
                </a:rPr>
                <a:t>RH</a:t>
              </a:r>
            </a:p>
          </p:txBody>
        </p:sp>
      </p:grpSp>
      <p:sp>
        <p:nvSpPr>
          <p:cNvPr id="20" name="ZoneTexte 19">
            <a:extLst>
              <a:ext uri="{FF2B5EF4-FFF2-40B4-BE49-F238E27FC236}">
                <a16:creationId xmlns:a16="http://schemas.microsoft.com/office/drawing/2014/main" id="{A9BF64B6-271D-14BA-AB94-3DAB0CF61BC5}"/>
              </a:ext>
            </a:extLst>
          </p:cNvPr>
          <p:cNvSpPr txBox="1"/>
          <p:nvPr/>
        </p:nvSpPr>
        <p:spPr>
          <a:xfrm>
            <a:off x="611825" y="1674427"/>
            <a:ext cx="3007051" cy="227396"/>
          </a:xfrm>
          <a:prstGeom prst="roundRect">
            <a:avLst>
              <a:gd name="adj" fmla="val 50000"/>
            </a:avLst>
          </a:prstGeom>
          <a:solidFill>
            <a:srgbClr val="00A295"/>
          </a:solidFill>
          <a:ln>
            <a:solidFill>
              <a:schemeClr val="tx1"/>
            </a:solidFill>
          </a:ln>
        </p:spPr>
        <p:txBody>
          <a:bodyPr wrap="square" lIns="0" tIns="0" rIns="0" bIns="0" rtlCol="0" anchor="ctr">
            <a:spAutoFit/>
          </a:bodyPr>
          <a:lstStyle>
            <a:defPPr>
              <a:defRPr lang="fr-FR"/>
            </a:defPPr>
            <a:lvl1pPr algn="ctr">
              <a:defRPr sz="1051">
                <a:solidFill>
                  <a:schemeClr val="bg1"/>
                </a:solidFill>
                <a:latin typeface="+mj-lt"/>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vl6pPr>
              <a:defRPr>
                <a:solidFill>
                  <a:schemeClr val="tx1"/>
                </a:solidFill>
              </a:defRPr>
            </a:lvl6pPr>
            <a:lvl7pPr>
              <a:defRPr>
                <a:solidFill>
                  <a:schemeClr val="tx1"/>
                </a:solidFill>
              </a:defRPr>
            </a:lvl7pPr>
            <a:lvl8pPr>
              <a:defRPr>
                <a:solidFill>
                  <a:schemeClr val="tx1"/>
                </a:solidFill>
              </a:defRPr>
            </a:lvl8pPr>
            <a:lvl9pPr>
              <a:defRPr>
                <a:solidFill>
                  <a:schemeClr val="tx1"/>
                </a:solidFill>
              </a:defRPr>
            </a:lvl9pPr>
          </a:lstStyle>
          <a:p>
            <a:r>
              <a:rPr lang="fr-FR">
                <a:latin typeface="+mn-lt"/>
              </a:rPr>
              <a:t>Fin du contrat d’un agent</a:t>
            </a:r>
          </a:p>
        </p:txBody>
      </p:sp>
      <p:sp>
        <p:nvSpPr>
          <p:cNvPr id="25" name="Rectangle 24">
            <a:extLst>
              <a:ext uri="{FF2B5EF4-FFF2-40B4-BE49-F238E27FC236}">
                <a16:creationId xmlns:a16="http://schemas.microsoft.com/office/drawing/2014/main" id="{FA02F36C-3A19-1658-E043-51C41BF3141A}"/>
              </a:ext>
            </a:extLst>
          </p:cNvPr>
          <p:cNvSpPr/>
          <p:nvPr/>
        </p:nvSpPr>
        <p:spPr>
          <a:xfrm>
            <a:off x="4425693" y="2478041"/>
            <a:ext cx="3338047" cy="385732"/>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fr-FR" sz="1200">
                <a:solidFill>
                  <a:schemeClr val="bg2">
                    <a:lumMod val="50000"/>
                  </a:schemeClr>
                </a:solidFill>
              </a:rPr>
              <a:t>Anticipe la passation (lancement du recrutement / fiche de poste)</a:t>
            </a:r>
          </a:p>
        </p:txBody>
      </p:sp>
      <p:sp>
        <p:nvSpPr>
          <p:cNvPr id="91" name="Ellipse 90">
            <a:extLst>
              <a:ext uri="{FF2B5EF4-FFF2-40B4-BE49-F238E27FC236}">
                <a16:creationId xmlns:a16="http://schemas.microsoft.com/office/drawing/2014/main" id="{6F98198B-A3EC-3669-4200-686A795842A6}"/>
              </a:ext>
            </a:extLst>
          </p:cNvPr>
          <p:cNvSpPr/>
          <p:nvPr/>
        </p:nvSpPr>
        <p:spPr>
          <a:xfrm>
            <a:off x="5982405" y="5999443"/>
            <a:ext cx="224620" cy="224620"/>
          </a:xfrm>
          <a:prstGeom prst="ellipse">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200">
              <a:solidFill>
                <a:schemeClr val="bg2">
                  <a:lumMod val="50000"/>
                </a:schemeClr>
              </a:solidFill>
            </a:endParaRPr>
          </a:p>
        </p:txBody>
      </p:sp>
      <p:cxnSp>
        <p:nvCxnSpPr>
          <p:cNvPr id="92" name="Connecteur droit avec flèche 91">
            <a:extLst>
              <a:ext uri="{FF2B5EF4-FFF2-40B4-BE49-F238E27FC236}">
                <a16:creationId xmlns:a16="http://schemas.microsoft.com/office/drawing/2014/main" id="{7E35EAE8-2156-9F88-FC9C-30BDC5DD4251}"/>
              </a:ext>
            </a:extLst>
          </p:cNvPr>
          <p:cNvCxnSpPr>
            <a:cxnSpLocks/>
            <a:stCxn id="31" idx="2"/>
            <a:endCxn id="91" idx="0"/>
          </p:cNvCxnSpPr>
          <p:nvPr/>
        </p:nvCxnSpPr>
        <p:spPr>
          <a:xfrm>
            <a:off x="6094715" y="5688625"/>
            <a:ext cx="0" cy="31081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60" name="Rectangle 59">
            <a:extLst>
              <a:ext uri="{FF2B5EF4-FFF2-40B4-BE49-F238E27FC236}">
                <a16:creationId xmlns:a16="http://schemas.microsoft.com/office/drawing/2014/main" id="{EF1F5F7D-E14E-A66E-8CD5-F8FBF5C5B179}"/>
              </a:ext>
            </a:extLst>
          </p:cNvPr>
          <p:cNvSpPr/>
          <p:nvPr/>
        </p:nvSpPr>
        <p:spPr>
          <a:xfrm>
            <a:off x="447153" y="2104564"/>
            <a:ext cx="3338047" cy="315289"/>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a:solidFill>
                  <a:schemeClr val="bg2">
                    <a:lumMod val="50000"/>
                  </a:schemeClr>
                </a:solidFill>
              </a:rPr>
              <a:t>Informe les RH du départ de l’agent</a:t>
            </a:r>
          </a:p>
        </p:txBody>
      </p:sp>
      <p:cxnSp>
        <p:nvCxnSpPr>
          <p:cNvPr id="69" name="Connecteur : en angle 68">
            <a:extLst>
              <a:ext uri="{FF2B5EF4-FFF2-40B4-BE49-F238E27FC236}">
                <a16:creationId xmlns:a16="http://schemas.microsoft.com/office/drawing/2014/main" id="{28AA3F5E-ADEA-3EBE-4F82-2960D80D57BA}"/>
              </a:ext>
            </a:extLst>
          </p:cNvPr>
          <p:cNvCxnSpPr>
            <a:cxnSpLocks/>
            <a:stCxn id="60" idx="2"/>
            <a:endCxn id="25" idx="1"/>
          </p:cNvCxnSpPr>
          <p:nvPr/>
        </p:nvCxnSpPr>
        <p:spPr>
          <a:xfrm rot="16200000" flipH="1">
            <a:off x="3145407" y="1390621"/>
            <a:ext cx="251056" cy="2309519"/>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sp>
        <p:nvSpPr>
          <p:cNvPr id="16" name="Espace réservé du contenu 2">
            <a:extLst>
              <a:ext uri="{FF2B5EF4-FFF2-40B4-BE49-F238E27FC236}">
                <a16:creationId xmlns:a16="http://schemas.microsoft.com/office/drawing/2014/main" id="{55A8F14F-7EFE-6CC5-0D6D-7D31CDB1E4EC}"/>
              </a:ext>
            </a:extLst>
          </p:cNvPr>
          <p:cNvSpPr>
            <a:spLocks noGrp="1"/>
          </p:cNvSpPr>
          <p:nvPr>
            <p:ph sz="quarter" idx="10"/>
          </p:nvPr>
        </p:nvSpPr>
        <p:spPr>
          <a:xfrm>
            <a:off x="310817" y="118621"/>
            <a:ext cx="6070601" cy="216000"/>
          </a:xfrm>
        </p:spPr>
        <p:txBody>
          <a:bodyPr/>
          <a:lstStyle/>
          <a:p>
            <a:r>
              <a:rPr lang="fr-FR"/>
              <a:t>Ressources Humaines</a:t>
            </a:r>
          </a:p>
        </p:txBody>
      </p:sp>
      <p:pic>
        <p:nvPicPr>
          <p:cNvPr id="21" name="Graphique 20" descr="Adresse de courrier avec un remplissage uni">
            <a:extLst>
              <a:ext uri="{FF2B5EF4-FFF2-40B4-BE49-F238E27FC236}">
                <a16:creationId xmlns:a16="http://schemas.microsoft.com/office/drawing/2014/main" id="{21537301-72E4-8433-0C80-404E501264DB}"/>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3603446" y="2320809"/>
            <a:ext cx="181753" cy="181753"/>
          </a:xfrm>
          <a:prstGeom prst="rect">
            <a:avLst/>
          </a:prstGeom>
        </p:spPr>
      </p:pic>
      <p:sp>
        <p:nvSpPr>
          <p:cNvPr id="26" name="Rectangle 25">
            <a:extLst>
              <a:ext uri="{FF2B5EF4-FFF2-40B4-BE49-F238E27FC236}">
                <a16:creationId xmlns:a16="http://schemas.microsoft.com/office/drawing/2014/main" id="{F5CFBA90-F624-0EAE-0C57-6112ABFF7F86}"/>
              </a:ext>
            </a:extLst>
          </p:cNvPr>
          <p:cNvSpPr/>
          <p:nvPr/>
        </p:nvSpPr>
        <p:spPr>
          <a:xfrm>
            <a:off x="4425691" y="3065479"/>
            <a:ext cx="3338047" cy="385732"/>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fr-FR" sz="1200">
                <a:solidFill>
                  <a:schemeClr val="bg2">
                    <a:lumMod val="50000"/>
                  </a:schemeClr>
                </a:solidFill>
              </a:rPr>
              <a:t>Prépare les documents administratifs (fin de contrat, licenciement, démission…)</a:t>
            </a:r>
          </a:p>
        </p:txBody>
      </p:sp>
      <p:cxnSp>
        <p:nvCxnSpPr>
          <p:cNvPr id="30" name="Connecteur : en angle 29">
            <a:extLst>
              <a:ext uri="{FF2B5EF4-FFF2-40B4-BE49-F238E27FC236}">
                <a16:creationId xmlns:a16="http://schemas.microsoft.com/office/drawing/2014/main" id="{DC9F4984-723D-2CEE-2A4B-C2477FA86018}"/>
              </a:ext>
            </a:extLst>
          </p:cNvPr>
          <p:cNvCxnSpPr>
            <a:cxnSpLocks/>
            <a:stCxn id="24" idx="2"/>
            <a:endCxn id="33" idx="1"/>
          </p:cNvCxnSpPr>
          <p:nvPr/>
        </p:nvCxnSpPr>
        <p:spPr>
          <a:xfrm rot="16200000" flipH="1">
            <a:off x="7237429" y="2805534"/>
            <a:ext cx="392461" cy="2677883"/>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sp>
        <p:nvSpPr>
          <p:cNvPr id="31" name="Rectangle 30">
            <a:extLst>
              <a:ext uri="{FF2B5EF4-FFF2-40B4-BE49-F238E27FC236}">
                <a16:creationId xmlns:a16="http://schemas.microsoft.com/office/drawing/2014/main" id="{7C739F85-C5C1-0E0A-7870-88DA40AD6505}"/>
              </a:ext>
            </a:extLst>
          </p:cNvPr>
          <p:cNvSpPr/>
          <p:nvPr/>
        </p:nvSpPr>
        <p:spPr>
          <a:xfrm>
            <a:off x="4425691" y="5410217"/>
            <a:ext cx="3338047" cy="278409"/>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fr-FR" sz="1200">
                <a:solidFill>
                  <a:schemeClr val="bg2">
                    <a:lumMod val="50000"/>
                  </a:schemeClr>
                </a:solidFill>
              </a:rPr>
              <a:t>Transmet les documents à l’agent </a:t>
            </a:r>
          </a:p>
        </p:txBody>
      </p:sp>
      <p:cxnSp>
        <p:nvCxnSpPr>
          <p:cNvPr id="35" name="Connecteur droit avec flèche 34">
            <a:extLst>
              <a:ext uri="{FF2B5EF4-FFF2-40B4-BE49-F238E27FC236}">
                <a16:creationId xmlns:a16="http://schemas.microsoft.com/office/drawing/2014/main" id="{BA3D40C8-AE0C-C2EF-AABA-4E254C72F9AD}"/>
              </a:ext>
            </a:extLst>
          </p:cNvPr>
          <p:cNvCxnSpPr>
            <a:stCxn id="20" idx="2"/>
            <a:endCxn id="60" idx="0"/>
          </p:cNvCxnSpPr>
          <p:nvPr/>
        </p:nvCxnSpPr>
        <p:spPr>
          <a:xfrm>
            <a:off x="2115351" y="1901823"/>
            <a:ext cx="826" cy="20274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1" name="Connecteur droit avec flèche 40">
            <a:extLst>
              <a:ext uri="{FF2B5EF4-FFF2-40B4-BE49-F238E27FC236}">
                <a16:creationId xmlns:a16="http://schemas.microsoft.com/office/drawing/2014/main" id="{DC7F870A-A7ED-D09D-2C26-C30849689BB9}"/>
              </a:ext>
            </a:extLst>
          </p:cNvPr>
          <p:cNvCxnSpPr>
            <a:cxnSpLocks/>
            <a:stCxn id="25" idx="2"/>
            <a:endCxn id="26" idx="0"/>
          </p:cNvCxnSpPr>
          <p:nvPr/>
        </p:nvCxnSpPr>
        <p:spPr>
          <a:xfrm flipH="1">
            <a:off x="6094717" y="2863772"/>
            <a:ext cx="1" cy="20170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4" name="ZoneTexte 23">
            <a:extLst>
              <a:ext uri="{FF2B5EF4-FFF2-40B4-BE49-F238E27FC236}">
                <a16:creationId xmlns:a16="http://schemas.microsoft.com/office/drawing/2014/main" id="{3BBD9C1F-6B28-94AD-50F0-091F0AE8D20A}"/>
              </a:ext>
            </a:extLst>
          </p:cNvPr>
          <p:cNvSpPr txBox="1"/>
          <p:nvPr/>
        </p:nvSpPr>
        <p:spPr>
          <a:xfrm>
            <a:off x="4679613" y="3720850"/>
            <a:ext cx="2830209" cy="227396"/>
          </a:xfrm>
          <a:prstGeom prst="roundRect">
            <a:avLst>
              <a:gd name="adj" fmla="val 50000"/>
            </a:avLst>
          </a:prstGeom>
          <a:noFill/>
          <a:ln w="31750" cmpd="dbl">
            <a:solidFill>
              <a:schemeClr val="tx1"/>
            </a:solidFill>
          </a:ln>
        </p:spPr>
        <p:txBody>
          <a:bodyPr wrap="square" lIns="0" tIns="0" rIns="0" bIns="0" rtlCol="0" anchor="ctr">
            <a:spAutoFit/>
          </a:bodyPr>
          <a:lstStyle>
            <a:defPPr>
              <a:defRPr lang="en-US"/>
            </a:defPPr>
            <a:lvl1pPr algn="ctr">
              <a:defRPr sz="1050">
                <a:solidFill>
                  <a:schemeClr val="bg2">
                    <a:lumMod val="50000"/>
                  </a:schemeClr>
                </a:solidFill>
                <a:latin typeface="+mj-lt"/>
              </a:defRPr>
            </a:lvl1pPr>
          </a:lstStyle>
          <a:p>
            <a:r>
              <a:rPr lang="fr-FR" sz="1051">
                <a:latin typeface="+mn-lt"/>
              </a:rPr>
              <a:t>Jour du départ</a:t>
            </a:r>
          </a:p>
        </p:txBody>
      </p:sp>
      <p:sp>
        <p:nvSpPr>
          <p:cNvPr id="32" name="Rectangle 31">
            <a:extLst>
              <a:ext uri="{FF2B5EF4-FFF2-40B4-BE49-F238E27FC236}">
                <a16:creationId xmlns:a16="http://schemas.microsoft.com/office/drawing/2014/main" id="{F5AA895B-CCC9-7C80-6DE7-C9AB97DD6EB9}"/>
              </a:ext>
            </a:extLst>
          </p:cNvPr>
          <p:cNvSpPr/>
          <p:nvPr/>
        </p:nvSpPr>
        <p:spPr>
          <a:xfrm>
            <a:off x="8772602" y="3698739"/>
            <a:ext cx="2924100" cy="271616"/>
          </a:xfrm>
          <a:prstGeom prst="rect">
            <a:avLst/>
          </a:prstGeom>
          <a:noFill/>
          <a:ln w="12700">
            <a:solidFill>
              <a:schemeClr val="accent2"/>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100">
                <a:solidFill>
                  <a:schemeClr val="accent2"/>
                </a:solidFill>
              </a:rPr>
              <a:t>Processus DSI </a:t>
            </a:r>
            <a:r>
              <a:rPr lang="fr-FR" sz="1100" err="1">
                <a:solidFill>
                  <a:schemeClr val="accent2"/>
                </a:solidFill>
              </a:rPr>
              <a:t>Offboarding</a:t>
            </a:r>
            <a:r>
              <a:rPr lang="fr-FR" sz="1100">
                <a:solidFill>
                  <a:schemeClr val="accent2"/>
                </a:solidFill>
              </a:rPr>
              <a:t> - Agent</a:t>
            </a:r>
          </a:p>
        </p:txBody>
      </p:sp>
      <p:sp>
        <p:nvSpPr>
          <p:cNvPr id="33" name="Rectangle 32">
            <a:extLst>
              <a:ext uri="{FF2B5EF4-FFF2-40B4-BE49-F238E27FC236}">
                <a16:creationId xmlns:a16="http://schemas.microsoft.com/office/drawing/2014/main" id="{D5D72402-C154-3322-644B-1DD0EAF2CB23}"/>
              </a:ext>
            </a:extLst>
          </p:cNvPr>
          <p:cNvSpPr/>
          <p:nvPr/>
        </p:nvSpPr>
        <p:spPr>
          <a:xfrm>
            <a:off x="8772601" y="4121829"/>
            <a:ext cx="2924099" cy="437755"/>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fr-FR" sz="1050">
                <a:solidFill>
                  <a:schemeClr val="accent1"/>
                </a:solidFill>
              </a:rPr>
              <a:t>SLMA</a:t>
            </a:r>
            <a:endParaRPr lang="fr-FR" sz="1200">
              <a:solidFill>
                <a:schemeClr val="accent1"/>
              </a:solidFill>
            </a:endParaRPr>
          </a:p>
          <a:p>
            <a:pPr algn="ctr"/>
            <a:r>
              <a:rPr lang="fr-FR" sz="1200">
                <a:solidFill>
                  <a:schemeClr val="bg2">
                    <a:lumMod val="50000"/>
                  </a:schemeClr>
                </a:solidFill>
              </a:rPr>
              <a:t>Suppression automatique des accès de l’école</a:t>
            </a:r>
          </a:p>
        </p:txBody>
      </p:sp>
      <p:cxnSp>
        <p:nvCxnSpPr>
          <p:cNvPr id="36" name="Connecteur droit avec flèche 35">
            <a:extLst>
              <a:ext uri="{FF2B5EF4-FFF2-40B4-BE49-F238E27FC236}">
                <a16:creationId xmlns:a16="http://schemas.microsoft.com/office/drawing/2014/main" id="{61A0397C-F8B0-35C8-6D08-4932FC096891}"/>
              </a:ext>
            </a:extLst>
          </p:cNvPr>
          <p:cNvCxnSpPr>
            <a:stCxn id="26" idx="2"/>
            <a:endCxn id="24" idx="0"/>
          </p:cNvCxnSpPr>
          <p:nvPr/>
        </p:nvCxnSpPr>
        <p:spPr>
          <a:xfrm>
            <a:off x="6094715" y="3451211"/>
            <a:ext cx="3" cy="269639"/>
          </a:xfrm>
          <a:prstGeom prst="straightConnector1">
            <a:avLst/>
          </a:prstGeom>
          <a:ln>
            <a:prstDash val="dash"/>
            <a:tailEnd type="triangle"/>
          </a:ln>
        </p:spPr>
        <p:style>
          <a:lnRef idx="1">
            <a:schemeClr val="accent1"/>
          </a:lnRef>
          <a:fillRef idx="0">
            <a:schemeClr val="accent1"/>
          </a:fillRef>
          <a:effectRef idx="0">
            <a:schemeClr val="accent1"/>
          </a:effectRef>
          <a:fontRef idx="minor">
            <a:schemeClr val="tx1"/>
          </a:fontRef>
        </p:style>
      </p:cxnSp>
      <p:sp>
        <p:nvSpPr>
          <p:cNvPr id="46" name="Rectangle 45">
            <a:extLst>
              <a:ext uri="{FF2B5EF4-FFF2-40B4-BE49-F238E27FC236}">
                <a16:creationId xmlns:a16="http://schemas.microsoft.com/office/drawing/2014/main" id="{DEA476AE-5915-99AA-5FA6-DCA4E2EE4368}"/>
              </a:ext>
            </a:extLst>
          </p:cNvPr>
          <p:cNvSpPr/>
          <p:nvPr/>
        </p:nvSpPr>
        <p:spPr>
          <a:xfrm>
            <a:off x="8772601" y="4711057"/>
            <a:ext cx="2924099" cy="437755"/>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fr-FR" sz="1050">
                <a:solidFill>
                  <a:schemeClr val="accent1"/>
                </a:solidFill>
              </a:rPr>
              <a:t>DGS</a:t>
            </a:r>
            <a:endParaRPr lang="fr-FR" sz="1200">
              <a:solidFill>
                <a:schemeClr val="accent1"/>
              </a:solidFill>
            </a:endParaRPr>
          </a:p>
          <a:p>
            <a:pPr algn="ctr"/>
            <a:r>
              <a:rPr lang="fr-FR" sz="1200">
                <a:solidFill>
                  <a:schemeClr val="bg2">
                    <a:lumMod val="50000"/>
                  </a:schemeClr>
                </a:solidFill>
              </a:rPr>
              <a:t>Transmet les documents à l’agent </a:t>
            </a:r>
          </a:p>
        </p:txBody>
      </p:sp>
      <p:cxnSp>
        <p:nvCxnSpPr>
          <p:cNvPr id="56" name="Connecteur droit avec flèche 55">
            <a:extLst>
              <a:ext uri="{FF2B5EF4-FFF2-40B4-BE49-F238E27FC236}">
                <a16:creationId xmlns:a16="http://schemas.microsoft.com/office/drawing/2014/main" id="{3028A5BD-BEC2-3D5E-6FEF-FA1719774030}"/>
              </a:ext>
            </a:extLst>
          </p:cNvPr>
          <p:cNvCxnSpPr>
            <a:stCxn id="24" idx="3"/>
            <a:endCxn id="32" idx="1"/>
          </p:cNvCxnSpPr>
          <p:nvPr/>
        </p:nvCxnSpPr>
        <p:spPr>
          <a:xfrm flipV="1">
            <a:off x="7509822" y="3834547"/>
            <a:ext cx="1262780" cy="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59" name="Connecteur : en angle 58">
            <a:extLst>
              <a:ext uri="{FF2B5EF4-FFF2-40B4-BE49-F238E27FC236}">
                <a16:creationId xmlns:a16="http://schemas.microsoft.com/office/drawing/2014/main" id="{F710E266-70C9-FC44-0B60-3AD829BB4010}"/>
              </a:ext>
            </a:extLst>
          </p:cNvPr>
          <p:cNvCxnSpPr>
            <a:stCxn id="24" idx="2"/>
            <a:endCxn id="46" idx="1"/>
          </p:cNvCxnSpPr>
          <p:nvPr/>
        </p:nvCxnSpPr>
        <p:spPr>
          <a:xfrm rot="16200000" flipH="1">
            <a:off x="6942815" y="3100148"/>
            <a:ext cx="981689" cy="2677883"/>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63" name="Connecteur : en angle 62">
            <a:extLst>
              <a:ext uri="{FF2B5EF4-FFF2-40B4-BE49-F238E27FC236}">
                <a16:creationId xmlns:a16="http://schemas.microsoft.com/office/drawing/2014/main" id="{80D5AB1D-B64C-73B1-3B7C-7F753F62319D}"/>
              </a:ext>
            </a:extLst>
          </p:cNvPr>
          <p:cNvCxnSpPr>
            <a:cxnSpLocks/>
            <a:stCxn id="24" idx="2"/>
            <a:endCxn id="31" idx="0"/>
          </p:cNvCxnSpPr>
          <p:nvPr/>
        </p:nvCxnSpPr>
        <p:spPr>
          <a:xfrm rot="5400000">
            <a:off x="5363732" y="4679230"/>
            <a:ext cx="1461971" cy="3"/>
          </a:xfrm>
          <a:prstGeom prst="bentConnector3">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50267194"/>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3B224CF-3782-D536-A631-5E622C8A3E7F}"/>
            </a:ext>
          </a:extLst>
        </p:cNvPr>
        <p:cNvGrpSpPr/>
        <p:nvPr/>
      </p:nvGrpSpPr>
      <p:grpSpPr>
        <a:xfrm>
          <a:off x="0" y="0"/>
          <a:ext cx="0" cy="0"/>
          <a:chOff x="0" y="0"/>
          <a:chExt cx="0" cy="0"/>
        </a:xfrm>
      </p:grpSpPr>
      <p:sp>
        <p:nvSpPr>
          <p:cNvPr id="2" name="Titre 1">
            <a:extLst>
              <a:ext uri="{FF2B5EF4-FFF2-40B4-BE49-F238E27FC236}">
                <a16:creationId xmlns:a16="http://schemas.microsoft.com/office/drawing/2014/main" id="{9D626662-D7D5-0D19-6AF2-50F3099CF4E9}"/>
              </a:ext>
            </a:extLst>
          </p:cNvPr>
          <p:cNvSpPr>
            <a:spLocks noGrp="1"/>
          </p:cNvSpPr>
          <p:nvPr>
            <p:ph type="title"/>
          </p:nvPr>
        </p:nvSpPr>
        <p:spPr/>
        <p:txBody>
          <a:bodyPr/>
          <a:lstStyle/>
          <a:p>
            <a:r>
              <a:rPr lang="fr-FR"/>
              <a:t>Médecine de prévention</a:t>
            </a:r>
          </a:p>
        </p:txBody>
      </p:sp>
      <p:sp>
        <p:nvSpPr>
          <p:cNvPr id="16" name="Espace réservé du contenu 2">
            <a:extLst>
              <a:ext uri="{FF2B5EF4-FFF2-40B4-BE49-F238E27FC236}">
                <a16:creationId xmlns:a16="http://schemas.microsoft.com/office/drawing/2014/main" id="{37EB651A-C6BD-7123-3BC3-66B07F26A95B}"/>
              </a:ext>
            </a:extLst>
          </p:cNvPr>
          <p:cNvSpPr>
            <a:spLocks noGrp="1"/>
          </p:cNvSpPr>
          <p:nvPr>
            <p:ph sz="quarter" idx="10"/>
          </p:nvPr>
        </p:nvSpPr>
        <p:spPr>
          <a:xfrm>
            <a:off x="310817" y="118621"/>
            <a:ext cx="6070601" cy="216000"/>
          </a:xfrm>
        </p:spPr>
        <p:txBody>
          <a:bodyPr/>
          <a:lstStyle/>
          <a:p>
            <a:r>
              <a:rPr lang="fr-FR"/>
              <a:t>Ressources Humaines</a:t>
            </a:r>
          </a:p>
        </p:txBody>
      </p:sp>
      <p:grpSp>
        <p:nvGrpSpPr>
          <p:cNvPr id="4" name="Groupe 3">
            <a:extLst>
              <a:ext uri="{FF2B5EF4-FFF2-40B4-BE49-F238E27FC236}">
                <a16:creationId xmlns:a16="http://schemas.microsoft.com/office/drawing/2014/main" id="{9184FFA4-C8E7-6B56-C64A-AE8EF42CDB9D}"/>
              </a:ext>
            </a:extLst>
          </p:cNvPr>
          <p:cNvGrpSpPr>
            <a:grpSpLocks/>
          </p:cNvGrpSpPr>
          <p:nvPr/>
        </p:nvGrpSpPr>
        <p:grpSpPr>
          <a:xfrm>
            <a:off x="6140217" y="1033883"/>
            <a:ext cx="3888000" cy="5302096"/>
            <a:chOff x="1808798" y="1917205"/>
            <a:chExt cx="1613979" cy="3046185"/>
          </a:xfrm>
        </p:grpSpPr>
        <p:sp>
          <p:nvSpPr>
            <p:cNvPr id="5" name="Rectangle 4">
              <a:extLst>
                <a:ext uri="{FF2B5EF4-FFF2-40B4-BE49-F238E27FC236}">
                  <a16:creationId xmlns:a16="http://schemas.microsoft.com/office/drawing/2014/main" id="{45E1CD08-0577-F69A-1707-45EA14277778}"/>
                </a:ext>
              </a:extLst>
            </p:cNvPr>
            <p:cNvSpPr>
              <a:spLocks/>
            </p:cNvSpPr>
            <p:nvPr/>
          </p:nvSpPr>
          <p:spPr>
            <a:xfrm>
              <a:off x="1809482" y="2142838"/>
              <a:ext cx="1613295" cy="282055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fr-FR" sz="1351"/>
            </a:p>
          </p:txBody>
        </p:sp>
        <p:sp>
          <p:nvSpPr>
            <p:cNvPr id="6" name="Rectangle 5">
              <a:extLst>
                <a:ext uri="{FF2B5EF4-FFF2-40B4-BE49-F238E27FC236}">
                  <a16:creationId xmlns:a16="http://schemas.microsoft.com/office/drawing/2014/main" id="{51B0A61B-3E85-7C50-8108-C7D5A6720CE1}"/>
                </a:ext>
              </a:extLst>
            </p:cNvPr>
            <p:cNvSpPr>
              <a:spLocks/>
            </p:cNvSpPr>
            <p:nvPr/>
          </p:nvSpPr>
          <p:spPr>
            <a:xfrm>
              <a:off x="1808798" y="1917205"/>
              <a:ext cx="1613979" cy="21338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fr-FR" sz="1200" b="1">
                  <a:solidFill>
                    <a:schemeClr val="bg1"/>
                  </a:solidFill>
                </a:rPr>
                <a:t>MÉDECINE DE PRÉVENTION</a:t>
              </a:r>
            </a:p>
          </p:txBody>
        </p:sp>
      </p:grpSp>
      <p:grpSp>
        <p:nvGrpSpPr>
          <p:cNvPr id="10" name="Groupe 9">
            <a:extLst>
              <a:ext uri="{FF2B5EF4-FFF2-40B4-BE49-F238E27FC236}">
                <a16:creationId xmlns:a16="http://schemas.microsoft.com/office/drawing/2014/main" id="{C38A48B8-0567-5D56-14A0-28E6C7A7C4B5}"/>
              </a:ext>
            </a:extLst>
          </p:cNvPr>
          <p:cNvGrpSpPr>
            <a:grpSpLocks/>
          </p:cNvGrpSpPr>
          <p:nvPr/>
        </p:nvGrpSpPr>
        <p:grpSpPr>
          <a:xfrm>
            <a:off x="2163785" y="1033886"/>
            <a:ext cx="3888000" cy="5297695"/>
            <a:chOff x="1695385" y="1917205"/>
            <a:chExt cx="1673608" cy="2468754"/>
          </a:xfrm>
        </p:grpSpPr>
        <p:sp>
          <p:nvSpPr>
            <p:cNvPr id="11" name="Rectangle 10">
              <a:extLst>
                <a:ext uri="{FF2B5EF4-FFF2-40B4-BE49-F238E27FC236}">
                  <a16:creationId xmlns:a16="http://schemas.microsoft.com/office/drawing/2014/main" id="{B5FFE949-BD5B-C089-86C1-45C0F591689A}"/>
                </a:ext>
              </a:extLst>
            </p:cNvPr>
            <p:cNvSpPr>
              <a:spLocks/>
            </p:cNvSpPr>
            <p:nvPr/>
          </p:nvSpPr>
          <p:spPr>
            <a:xfrm>
              <a:off x="1695385" y="2100218"/>
              <a:ext cx="1673608" cy="228574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fr-FR" sz="1351"/>
            </a:p>
          </p:txBody>
        </p:sp>
        <p:sp>
          <p:nvSpPr>
            <p:cNvPr id="12" name="Rectangle 11">
              <a:extLst>
                <a:ext uri="{FF2B5EF4-FFF2-40B4-BE49-F238E27FC236}">
                  <a16:creationId xmlns:a16="http://schemas.microsoft.com/office/drawing/2014/main" id="{A9BE9DD1-B0A6-C966-2772-4ABD6609D7F6}"/>
                </a:ext>
              </a:extLst>
            </p:cNvPr>
            <p:cNvSpPr>
              <a:spLocks/>
            </p:cNvSpPr>
            <p:nvPr/>
          </p:nvSpPr>
          <p:spPr>
            <a:xfrm>
              <a:off x="1695385" y="1917205"/>
              <a:ext cx="1673608" cy="17308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fr-FR" sz="1200" b="1">
                  <a:solidFill>
                    <a:schemeClr val="bg1"/>
                  </a:solidFill>
                </a:rPr>
                <a:t>RH</a:t>
              </a:r>
            </a:p>
          </p:txBody>
        </p:sp>
      </p:grpSp>
      <p:sp>
        <p:nvSpPr>
          <p:cNvPr id="25" name="Rectangle 24">
            <a:extLst>
              <a:ext uri="{FF2B5EF4-FFF2-40B4-BE49-F238E27FC236}">
                <a16:creationId xmlns:a16="http://schemas.microsoft.com/office/drawing/2014/main" id="{FBB233CA-F600-4E80-756D-055CC9901465}"/>
              </a:ext>
            </a:extLst>
          </p:cNvPr>
          <p:cNvSpPr/>
          <p:nvPr/>
        </p:nvSpPr>
        <p:spPr>
          <a:xfrm>
            <a:off x="2437471" y="2050951"/>
            <a:ext cx="3338047" cy="385732"/>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fr-FR" sz="1200">
                <a:solidFill>
                  <a:schemeClr val="bg2">
                    <a:lumMod val="50000"/>
                  </a:schemeClr>
                </a:solidFill>
              </a:rPr>
              <a:t>Vérifie la date de la dernière visite médicale via un tableau Excel de suivi</a:t>
            </a:r>
          </a:p>
        </p:txBody>
      </p:sp>
      <p:sp>
        <p:nvSpPr>
          <p:cNvPr id="91" name="Ellipse 90">
            <a:extLst>
              <a:ext uri="{FF2B5EF4-FFF2-40B4-BE49-F238E27FC236}">
                <a16:creationId xmlns:a16="http://schemas.microsoft.com/office/drawing/2014/main" id="{E5F43035-8703-53AA-A310-6FE3BEEF0F0C}"/>
              </a:ext>
            </a:extLst>
          </p:cNvPr>
          <p:cNvSpPr/>
          <p:nvPr/>
        </p:nvSpPr>
        <p:spPr>
          <a:xfrm>
            <a:off x="3994189" y="5644577"/>
            <a:ext cx="224620" cy="224620"/>
          </a:xfrm>
          <a:prstGeom prst="ellipse">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200">
              <a:solidFill>
                <a:schemeClr val="bg2">
                  <a:lumMod val="50000"/>
                </a:schemeClr>
              </a:solidFill>
            </a:endParaRPr>
          </a:p>
        </p:txBody>
      </p:sp>
      <p:cxnSp>
        <p:nvCxnSpPr>
          <p:cNvPr id="92" name="Connecteur droit avec flèche 91">
            <a:extLst>
              <a:ext uri="{FF2B5EF4-FFF2-40B4-BE49-F238E27FC236}">
                <a16:creationId xmlns:a16="http://schemas.microsoft.com/office/drawing/2014/main" id="{853BBEFC-1D4A-A606-7864-DFBE882C5034}"/>
              </a:ext>
            </a:extLst>
          </p:cNvPr>
          <p:cNvCxnSpPr>
            <a:cxnSpLocks/>
            <a:stCxn id="68" idx="2"/>
            <a:endCxn id="91" idx="0"/>
          </p:cNvCxnSpPr>
          <p:nvPr/>
        </p:nvCxnSpPr>
        <p:spPr>
          <a:xfrm>
            <a:off x="4106494" y="5298210"/>
            <a:ext cx="7" cy="34636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36" name="Rectangle 35">
            <a:extLst>
              <a:ext uri="{FF2B5EF4-FFF2-40B4-BE49-F238E27FC236}">
                <a16:creationId xmlns:a16="http://schemas.microsoft.com/office/drawing/2014/main" id="{90206A29-160B-8DEE-60F0-6DDC3236F13B}"/>
              </a:ext>
            </a:extLst>
          </p:cNvPr>
          <p:cNvSpPr/>
          <p:nvPr/>
        </p:nvSpPr>
        <p:spPr>
          <a:xfrm>
            <a:off x="2437471" y="2640210"/>
            <a:ext cx="3338047" cy="350357"/>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a:solidFill>
                  <a:schemeClr val="bg2">
                    <a:lumMod val="50000"/>
                  </a:schemeClr>
                </a:solidFill>
              </a:rPr>
              <a:t>Demande une visite médicale sur la plateforme dédiée</a:t>
            </a:r>
          </a:p>
        </p:txBody>
      </p:sp>
      <p:sp>
        <p:nvSpPr>
          <p:cNvPr id="24" name="Rectangle 23">
            <a:extLst>
              <a:ext uri="{FF2B5EF4-FFF2-40B4-BE49-F238E27FC236}">
                <a16:creationId xmlns:a16="http://schemas.microsoft.com/office/drawing/2014/main" id="{5D914DB3-BD5D-538B-D8F7-9DAC3EE5240C}"/>
              </a:ext>
            </a:extLst>
          </p:cNvPr>
          <p:cNvSpPr/>
          <p:nvPr/>
        </p:nvSpPr>
        <p:spPr>
          <a:xfrm>
            <a:off x="6415191" y="2039734"/>
            <a:ext cx="3338047" cy="408167"/>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a:solidFill>
                  <a:schemeClr val="bg2">
                    <a:lumMod val="50000"/>
                  </a:schemeClr>
                </a:solidFill>
              </a:rPr>
              <a:t>Saisie l’agent sur la plateforme (lors du recrutement)</a:t>
            </a:r>
          </a:p>
        </p:txBody>
      </p:sp>
      <p:sp>
        <p:nvSpPr>
          <p:cNvPr id="3" name="ZoneTexte 2">
            <a:extLst>
              <a:ext uri="{FF2B5EF4-FFF2-40B4-BE49-F238E27FC236}">
                <a16:creationId xmlns:a16="http://schemas.microsoft.com/office/drawing/2014/main" id="{CACD9C07-50F7-560A-90A7-636637089050}"/>
              </a:ext>
            </a:extLst>
          </p:cNvPr>
          <p:cNvSpPr txBox="1"/>
          <p:nvPr/>
        </p:nvSpPr>
        <p:spPr>
          <a:xfrm>
            <a:off x="6817478" y="1546951"/>
            <a:ext cx="2533471" cy="227396"/>
          </a:xfrm>
          <a:prstGeom prst="roundRect">
            <a:avLst>
              <a:gd name="adj" fmla="val 50000"/>
            </a:avLst>
          </a:prstGeom>
          <a:solidFill>
            <a:srgbClr val="00A295"/>
          </a:solidFill>
          <a:ln>
            <a:solidFill>
              <a:schemeClr val="tx1"/>
            </a:solidFill>
          </a:ln>
        </p:spPr>
        <p:txBody>
          <a:bodyPr wrap="square" lIns="0" tIns="0" rIns="0" bIns="0" rtlCol="0" anchor="ctr">
            <a:spAutoFit/>
          </a:bodyPr>
          <a:lstStyle>
            <a:defPPr>
              <a:defRPr lang="fr-FR"/>
            </a:defPPr>
            <a:lvl1pPr algn="ctr">
              <a:defRPr sz="1051">
                <a:solidFill>
                  <a:schemeClr val="bg1"/>
                </a:solidFill>
                <a:latin typeface="+mj-lt"/>
              </a:defRPr>
            </a:lvl1pPr>
          </a:lstStyle>
          <a:p>
            <a:r>
              <a:rPr lang="fr-FR">
                <a:latin typeface="+mn-lt"/>
              </a:rPr>
              <a:t>Effectuer le suivi médical des agents</a:t>
            </a:r>
          </a:p>
        </p:txBody>
      </p:sp>
      <p:pic>
        <p:nvPicPr>
          <p:cNvPr id="13" name="Picture 4" descr="Microsoft Excel Logo - Télécharger PNG et vecteur">
            <a:extLst>
              <a:ext uri="{FF2B5EF4-FFF2-40B4-BE49-F238E27FC236}">
                <a16:creationId xmlns:a16="http://schemas.microsoft.com/office/drawing/2014/main" id="{B86D3B2A-D8ED-C644-935D-09B79541DCAE}"/>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rot="572966">
            <a:off x="5492112" y="1875208"/>
            <a:ext cx="310579" cy="310579"/>
          </a:xfrm>
          <a:prstGeom prst="rect">
            <a:avLst/>
          </a:prstGeom>
          <a:noFill/>
          <a:extLst>
            <a:ext uri="{909E8E84-426E-40DD-AFC4-6F175D3DCCD1}">
              <a14:hiddenFill xmlns:a14="http://schemas.microsoft.com/office/drawing/2010/main">
                <a:solidFill>
                  <a:srgbClr val="FFFFFF"/>
                </a:solidFill>
              </a14:hiddenFill>
            </a:ext>
          </a:extLst>
        </p:spPr>
      </p:pic>
      <p:cxnSp>
        <p:nvCxnSpPr>
          <p:cNvPr id="23" name="Connecteur droit avec flèche 22">
            <a:extLst>
              <a:ext uri="{FF2B5EF4-FFF2-40B4-BE49-F238E27FC236}">
                <a16:creationId xmlns:a16="http://schemas.microsoft.com/office/drawing/2014/main" id="{C89A1FDC-6859-AE19-137B-9B0C037C7361}"/>
              </a:ext>
            </a:extLst>
          </p:cNvPr>
          <p:cNvCxnSpPr>
            <a:stCxn id="25" idx="2"/>
            <a:endCxn id="36" idx="0"/>
          </p:cNvCxnSpPr>
          <p:nvPr/>
        </p:nvCxnSpPr>
        <p:spPr>
          <a:xfrm>
            <a:off x="4106495" y="2436684"/>
            <a:ext cx="0" cy="20352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8" name="Connecteur droit avec flèche 27">
            <a:extLst>
              <a:ext uri="{FF2B5EF4-FFF2-40B4-BE49-F238E27FC236}">
                <a16:creationId xmlns:a16="http://schemas.microsoft.com/office/drawing/2014/main" id="{4723D304-9EDF-6C8F-27F6-851CCE6F96E3}"/>
              </a:ext>
            </a:extLst>
          </p:cNvPr>
          <p:cNvCxnSpPr>
            <a:stCxn id="24" idx="1"/>
            <a:endCxn id="25" idx="3"/>
          </p:cNvCxnSpPr>
          <p:nvPr/>
        </p:nvCxnSpPr>
        <p:spPr>
          <a:xfrm flipH="1">
            <a:off x="5775517" y="2243817"/>
            <a:ext cx="639676"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31" name="Rectangle 30">
            <a:extLst>
              <a:ext uri="{FF2B5EF4-FFF2-40B4-BE49-F238E27FC236}">
                <a16:creationId xmlns:a16="http://schemas.microsoft.com/office/drawing/2014/main" id="{8CE2EEF7-F1AB-38D2-0E12-A513C58DA0FD}"/>
              </a:ext>
            </a:extLst>
          </p:cNvPr>
          <p:cNvSpPr/>
          <p:nvPr/>
        </p:nvSpPr>
        <p:spPr>
          <a:xfrm>
            <a:off x="6415193" y="2640208"/>
            <a:ext cx="3338047" cy="350357"/>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a:solidFill>
                  <a:schemeClr val="bg2">
                    <a:lumMod val="50000"/>
                  </a:schemeClr>
                </a:solidFill>
              </a:rPr>
              <a:t>Envoie la convocation</a:t>
            </a:r>
          </a:p>
        </p:txBody>
      </p:sp>
      <p:sp>
        <p:nvSpPr>
          <p:cNvPr id="32" name="Rectangle 31">
            <a:extLst>
              <a:ext uri="{FF2B5EF4-FFF2-40B4-BE49-F238E27FC236}">
                <a16:creationId xmlns:a16="http://schemas.microsoft.com/office/drawing/2014/main" id="{31C6D4E3-DE24-1C0A-F360-5DD0B61BC295}"/>
              </a:ext>
            </a:extLst>
          </p:cNvPr>
          <p:cNvSpPr/>
          <p:nvPr/>
        </p:nvSpPr>
        <p:spPr>
          <a:xfrm>
            <a:off x="2437471" y="3191247"/>
            <a:ext cx="3338047" cy="350357"/>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a:solidFill>
                  <a:schemeClr val="bg2">
                    <a:lumMod val="50000"/>
                  </a:schemeClr>
                </a:solidFill>
              </a:rPr>
              <a:t>Transmet la convocation à l’agent avec le N+1 en copie</a:t>
            </a:r>
          </a:p>
        </p:txBody>
      </p:sp>
      <p:pic>
        <p:nvPicPr>
          <p:cNvPr id="33" name="Graphique 32" descr="Adresse de courrier avec un remplissage uni">
            <a:extLst>
              <a:ext uri="{FF2B5EF4-FFF2-40B4-BE49-F238E27FC236}">
                <a16:creationId xmlns:a16="http://schemas.microsoft.com/office/drawing/2014/main" id="{C0BCFD76-9F80-639A-CE47-203670C31EE7}"/>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5593764" y="3445456"/>
            <a:ext cx="181753" cy="181753"/>
          </a:xfrm>
          <a:prstGeom prst="rect">
            <a:avLst/>
          </a:prstGeom>
        </p:spPr>
      </p:pic>
      <p:cxnSp>
        <p:nvCxnSpPr>
          <p:cNvPr id="38" name="Connecteur droit avec flèche 37">
            <a:extLst>
              <a:ext uri="{FF2B5EF4-FFF2-40B4-BE49-F238E27FC236}">
                <a16:creationId xmlns:a16="http://schemas.microsoft.com/office/drawing/2014/main" id="{F9554C58-153E-5076-57F9-E2DD02FB55C6}"/>
              </a:ext>
            </a:extLst>
          </p:cNvPr>
          <p:cNvCxnSpPr>
            <a:stCxn id="36" idx="3"/>
            <a:endCxn id="31" idx="1"/>
          </p:cNvCxnSpPr>
          <p:nvPr/>
        </p:nvCxnSpPr>
        <p:spPr>
          <a:xfrm flipV="1">
            <a:off x="5775515" y="2815389"/>
            <a:ext cx="639679" cy="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1" name="Connecteur droit avec flèche 40">
            <a:extLst>
              <a:ext uri="{FF2B5EF4-FFF2-40B4-BE49-F238E27FC236}">
                <a16:creationId xmlns:a16="http://schemas.microsoft.com/office/drawing/2014/main" id="{DD441ACA-50B2-1E7A-C613-121AC3C8C6BD}"/>
              </a:ext>
            </a:extLst>
          </p:cNvPr>
          <p:cNvCxnSpPr>
            <a:endCxn id="24" idx="0"/>
          </p:cNvCxnSpPr>
          <p:nvPr/>
        </p:nvCxnSpPr>
        <p:spPr>
          <a:xfrm>
            <a:off x="8084216" y="1781178"/>
            <a:ext cx="1" cy="25855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8" name="Connecteur : en angle 47">
            <a:extLst>
              <a:ext uri="{FF2B5EF4-FFF2-40B4-BE49-F238E27FC236}">
                <a16:creationId xmlns:a16="http://schemas.microsoft.com/office/drawing/2014/main" id="{C8452D86-CE7F-39D9-150F-F28BF2DAC139}"/>
              </a:ext>
            </a:extLst>
          </p:cNvPr>
          <p:cNvCxnSpPr>
            <a:stCxn id="31" idx="2"/>
            <a:endCxn id="32" idx="3"/>
          </p:cNvCxnSpPr>
          <p:nvPr/>
        </p:nvCxnSpPr>
        <p:spPr>
          <a:xfrm rot="5400000">
            <a:off x="6741937" y="2024145"/>
            <a:ext cx="375859" cy="2308700"/>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sp>
        <p:nvSpPr>
          <p:cNvPr id="51" name="ZoneTexte 50">
            <a:extLst>
              <a:ext uri="{FF2B5EF4-FFF2-40B4-BE49-F238E27FC236}">
                <a16:creationId xmlns:a16="http://schemas.microsoft.com/office/drawing/2014/main" id="{6A862CCB-5D8B-432B-ECE2-F5FDE3C06316}"/>
              </a:ext>
            </a:extLst>
          </p:cNvPr>
          <p:cNvSpPr txBox="1"/>
          <p:nvPr/>
        </p:nvSpPr>
        <p:spPr>
          <a:xfrm>
            <a:off x="6415190" y="3938412"/>
            <a:ext cx="3338047" cy="227396"/>
          </a:xfrm>
          <a:prstGeom prst="roundRect">
            <a:avLst>
              <a:gd name="adj" fmla="val 50000"/>
            </a:avLst>
          </a:prstGeom>
          <a:noFill/>
          <a:ln w="31750" cmpd="dbl">
            <a:solidFill>
              <a:schemeClr val="tx1"/>
            </a:solidFill>
          </a:ln>
        </p:spPr>
        <p:txBody>
          <a:bodyPr wrap="square" lIns="0" tIns="0" rIns="0" bIns="0" rtlCol="0" anchor="ctr">
            <a:spAutoFit/>
          </a:bodyPr>
          <a:lstStyle>
            <a:defPPr>
              <a:defRPr lang="en-US"/>
            </a:defPPr>
            <a:lvl1pPr algn="ctr">
              <a:defRPr sz="1050">
                <a:solidFill>
                  <a:schemeClr val="bg2">
                    <a:lumMod val="50000"/>
                  </a:schemeClr>
                </a:solidFill>
                <a:latin typeface="+mj-lt"/>
              </a:defRPr>
            </a:lvl1pPr>
          </a:lstStyle>
          <a:p>
            <a:r>
              <a:rPr lang="fr-FR" sz="1051">
                <a:latin typeface="+mn-lt"/>
              </a:rPr>
              <a:t>Le collaborateur a effectué sa visité sa visite médicale</a:t>
            </a:r>
          </a:p>
        </p:txBody>
      </p:sp>
      <p:sp>
        <p:nvSpPr>
          <p:cNvPr id="53" name="Rectangle 52">
            <a:extLst>
              <a:ext uri="{FF2B5EF4-FFF2-40B4-BE49-F238E27FC236}">
                <a16:creationId xmlns:a16="http://schemas.microsoft.com/office/drawing/2014/main" id="{5725CC49-D527-10F3-E938-79FADEA01FC6}"/>
              </a:ext>
            </a:extLst>
          </p:cNvPr>
          <p:cNvSpPr/>
          <p:nvPr/>
        </p:nvSpPr>
        <p:spPr>
          <a:xfrm>
            <a:off x="6415190" y="4382992"/>
            <a:ext cx="3338047" cy="350357"/>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a:solidFill>
                  <a:schemeClr val="bg2">
                    <a:lumMod val="50000"/>
                  </a:schemeClr>
                </a:solidFill>
              </a:rPr>
              <a:t>Transmet la fiche de fin de visite au service RH</a:t>
            </a:r>
          </a:p>
        </p:txBody>
      </p:sp>
      <p:cxnSp>
        <p:nvCxnSpPr>
          <p:cNvPr id="55" name="Connecteur : en angle 54">
            <a:extLst>
              <a:ext uri="{FF2B5EF4-FFF2-40B4-BE49-F238E27FC236}">
                <a16:creationId xmlns:a16="http://schemas.microsoft.com/office/drawing/2014/main" id="{BA1FBA6A-B046-19A5-4936-D99A5A91C359}"/>
              </a:ext>
            </a:extLst>
          </p:cNvPr>
          <p:cNvCxnSpPr>
            <a:cxnSpLocks/>
            <a:stCxn id="32" idx="2"/>
            <a:endCxn id="51" idx="1"/>
          </p:cNvCxnSpPr>
          <p:nvPr/>
        </p:nvCxnSpPr>
        <p:spPr>
          <a:xfrm rot="16200000" flipH="1">
            <a:off x="5005589" y="2642509"/>
            <a:ext cx="510506" cy="2308695"/>
          </a:xfrm>
          <a:prstGeom prst="bentConnector2">
            <a:avLst/>
          </a:prstGeom>
          <a:ln>
            <a:prstDash val="dash"/>
            <a:tailEnd type="triangle"/>
          </a:ln>
        </p:spPr>
        <p:style>
          <a:lnRef idx="1">
            <a:schemeClr val="accent1"/>
          </a:lnRef>
          <a:fillRef idx="0">
            <a:schemeClr val="accent1"/>
          </a:fillRef>
          <a:effectRef idx="0">
            <a:schemeClr val="accent1"/>
          </a:effectRef>
          <a:fontRef idx="minor">
            <a:schemeClr val="tx1"/>
          </a:fontRef>
        </p:style>
      </p:cxnSp>
      <p:cxnSp>
        <p:nvCxnSpPr>
          <p:cNvPr id="59" name="Connecteur droit avec flèche 58">
            <a:extLst>
              <a:ext uri="{FF2B5EF4-FFF2-40B4-BE49-F238E27FC236}">
                <a16:creationId xmlns:a16="http://schemas.microsoft.com/office/drawing/2014/main" id="{631ED236-661F-5FBE-65D5-832E513BD8E3}"/>
              </a:ext>
            </a:extLst>
          </p:cNvPr>
          <p:cNvCxnSpPr>
            <a:stCxn id="51" idx="2"/>
            <a:endCxn id="53" idx="0"/>
          </p:cNvCxnSpPr>
          <p:nvPr/>
        </p:nvCxnSpPr>
        <p:spPr>
          <a:xfrm>
            <a:off x="8084214" y="4165808"/>
            <a:ext cx="0" cy="21718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61" name="Rectangle 60">
            <a:extLst>
              <a:ext uri="{FF2B5EF4-FFF2-40B4-BE49-F238E27FC236}">
                <a16:creationId xmlns:a16="http://schemas.microsoft.com/office/drawing/2014/main" id="{3B672A4A-AF4A-612D-DF53-B19AE9DBFDFA}"/>
              </a:ext>
            </a:extLst>
          </p:cNvPr>
          <p:cNvSpPr/>
          <p:nvPr/>
        </p:nvSpPr>
        <p:spPr>
          <a:xfrm>
            <a:off x="2437471" y="4382992"/>
            <a:ext cx="3338047" cy="350357"/>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a:solidFill>
                  <a:schemeClr val="bg2">
                    <a:lumMod val="50000"/>
                  </a:schemeClr>
                </a:solidFill>
              </a:rPr>
              <a:t>Note la date de la prochaine visite sur le tableau de suivi</a:t>
            </a:r>
          </a:p>
        </p:txBody>
      </p:sp>
      <p:pic>
        <p:nvPicPr>
          <p:cNvPr id="64" name="Picture 4" descr="Microsoft Excel Logo - Télécharger PNG et vecteur">
            <a:extLst>
              <a:ext uri="{FF2B5EF4-FFF2-40B4-BE49-F238E27FC236}">
                <a16:creationId xmlns:a16="http://schemas.microsoft.com/office/drawing/2014/main" id="{E83E2922-DA01-84F3-E161-5E7106CE6B9C}"/>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rot="572966">
            <a:off x="5492113" y="4192093"/>
            <a:ext cx="310579" cy="310579"/>
          </a:xfrm>
          <a:prstGeom prst="rect">
            <a:avLst/>
          </a:prstGeom>
          <a:noFill/>
          <a:extLst>
            <a:ext uri="{909E8E84-426E-40DD-AFC4-6F175D3DCCD1}">
              <a14:hiddenFill xmlns:a14="http://schemas.microsoft.com/office/drawing/2010/main">
                <a:solidFill>
                  <a:srgbClr val="FFFFFF"/>
                </a:solidFill>
              </a14:hiddenFill>
            </a:ext>
          </a:extLst>
        </p:spPr>
      </p:pic>
      <p:sp>
        <p:nvSpPr>
          <p:cNvPr id="68" name="Rectangle 67">
            <a:extLst>
              <a:ext uri="{FF2B5EF4-FFF2-40B4-BE49-F238E27FC236}">
                <a16:creationId xmlns:a16="http://schemas.microsoft.com/office/drawing/2014/main" id="{7705E5CB-FFE1-DBF1-8971-D0556B5E7645}"/>
              </a:ext>
            </a:extLst>
          </p:cNvPr>
          <p:cNvSpPr/>
          <p:nvPr/>
        </p:nvSpPr>
        <p:spPr>
          <a:xfrm>
            <a:off x="2437470" y="4947856"/>
            <a:ext cx="3338047" cy="350357"/>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a:solidFill>
                  <a:schemeClr val="bg2">
                    <a:lumMod val="50000"/>
                  </a:schemeClr>
                </a:solidFill>
              </a:rPr>
              <a:t>Archive la fiche de visite</a:t>
            </a:r>
          </a:p>
        </p:txBody>
      </p:sp>
      <p:cxnSp>
        <p:nvCxnSpPr>
          <p:cNvPr id="73" name="Connecteur droit avec flèche 72">
            <a:extLst>
              <a:ext uri="{FF2B5EF4-FFF2-40B4-BE49-F238E27FC236}">
                <a16:creationId xmlns:a16="http://schemas.microsoft.com/office/drawing/2014/main" id="{57AD53F9-3460-88A8-6F53-0ABB82467611}"/>
              </a:ext>
            </a:extLst>
          </p:cNvPr>
          <p:cNvCxnSpPr>
            <a:stCxn id="61" idx="2"/>
            <a:endCxn id="68" idx="0"/>
          </p:cNvCxnSpPr>
          <p:nvPr/>
        </p:nvCxnSpPr>
        <p:spPr>
          <a:xfrm flipH="1">
            <a:off x="4106494" y="4733349"/>
            <a:ext cx="1" cy="21450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pic>
        <p:nvPicPr>
          <p:cNvPr id="81" name="Graphique 80" descr="Boîte à archives avec un remplissage uni">
            <a:extLst>
              <a:ext uri="{FF2B5EF4-FFF2-40B4-BE49-F238E27FC236}">
                <a16:creationId xmlns:a16="http://schemas.microsoft.com/office/drawing/2014/main" id="{CA301125-61D5-4869-D0E5-78A52C738C04}"/>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5532884" y="5175388"/>
            <a:ext cx="256003" cy="256003"/>
          </a:xfrm>
          <a:prstGeom prst="rect">
            <a:avLst/>
          </a:prstGeom>
        </p:spPr>
      </p:pic>
      <p:sp>
        <p:nvSpPr>
          <p:cNvPr id="83" name="ZoneTexte 82">
            <a:extLst>
              <a:ext uri="{FF2B5EF4-FFF2-40B4-BE49-F238E27FC236}">
                <a16:creationId xmlns:a16="http://schemas.microsoft.com/office/drawing/2014/main" id="{5DFE1DCA-75E5-7649-FFA2-7E9AD172A54B}"/>
              </a:ext>
            </a:extLst>
          </p:cNvPr>
          <p:cNvSpPr txBox="1"/>
          <p:nvPr/>
        </p:nvSpPr>
        <p:spPr>
          <a:xfrm>
            <a:off x="2163317" y="6321767"/>
            <a:ext cx="3886353" cy="461665"/>
          </a:xfrm>
          <a:prstGeom prst="rect">
            <a:avLst/>
          </a:prstGeom>
          <a:noFill/>
        </p:spPr>
        <p:txBody>
          <a:bodyPr wrap="square" lIns="72000" rIns="72000" rtlCol="0">
            <a:spAutoFit/>
          </a:bodyPr>
          <a:lstStyle/>
          <a:p>
            <a:r>
              <a:rPr lang="fr-FR" sz="1200" b="1">
                <a:solidFill>
                  <a:schemeClr val="bg2">
                    <a:lumMod val="50000"/>
                  </a:schemeClr>
                </a:solidFill>
              </a:rPr>
              <a:t>NB : </a:t>
            </a:r>
            <a:r>
              <a:rPr lang="fr-FR" sz="1200">
                <a:solidFill>
                  <a:schemeClr val="bg2">
                    <a:lumMod val="50000"/>
                  </a:schemeClr>
                </a:solidFill>
              </a:rPr>
              <a:t>L’agent peut également prendre rendez-vous lui-même avec la médecine de prévention</a:t>
            </a:r>
          </a:p>
        </p:txBody>
      </p:sp>
      <p:cxnSp>
        <p:nvCxnSpPr>
          <p:cNvPr id="8" name="Connecteur droit avec flèche 7">
            <a:extLst>
              <a:ext uri="{FF2B5EF4-FFF2-40B4-BE49-F238E27FC236}">
                <a16:creationId xmlns:a16="http://schemas.microsoft.com/office/drawing/2014/main" id="{FA92236A-D2F4-A6AA-1CAE-370F6EEF10FD}"/>
              </a:ext>
            </a:extLst>
          </p:cNvPr>
          <p:cNvCxnSpPr>
            <a:cxnSpLocks/>
            <a:stCxn id="53" idx="1"/>
            <a:endCxn id="61" idx="3"/>
          </p:cNvCxnSpPr>
          <p:nvPr/>
        </p:nvCxnSpPr>
        <p:spPr>
          <a:xfrm flipH="1">
            <a:off x="5775516" y="4558168"/>
            <a:ext cx="639675"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43123235"/>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27384"/>
            <a:ext cx="12192000" cy="6099048"/>
          </a:xfrm>
          <a:prstGeom prst="rect">
            <a:avLst/>
          </a:prstGeom>
        </p:spPr>
      </p:pic>
      <p:sp>
        <p:nvSpPr>
          <p:cNvPr id="5" name="Rectangle 4"/>
          <p:cNvSpPr/>
          <p:nvPr/>
        </p:nvSpPr>
        <p:spPr>
          <a:xfrm>
            <a:off x="1" y="6059268"/>
            <a:ext cx="9624392" cy="798732"/>
          </a:xfrm>
          <a:prstGeom prst="rect">
            <a:avLst/>
          </a:prstGeom>
          <a:solidFill>
            <a:srgbClr val="00A295"/>
          </a:solidFill>
          <a:ln>
            <a:solidFill>
              <a:srgbClr val="00A29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6" name="Imag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482322" y="5672671"/>
            <a:ext cx="2709678" cy="1182626"/>
          </a:xfrm>
          <a:prstGeom prst="rect">
            <a:avLst/>
          </a:prstGeom>
        </p:spPr>
      </p:pic>
      <p:sp>
        <p:nvSpPr>
          <p:cNvPr id="2" name="Rectangle 1">
            <a:extLst>
              <a:ext uri="{FF2B5EF4-FFF2-40B4-BE49-F238E27FC236}">
                <a16:creationId xmlns:a16="http://schemas.microsoft.com/office/drawing/2014/main" id="{8270AADA-8F3F-9452-8D5A-BF8C85367B8F}"/>
              </a:ext>
            </a:extLst>
          </p:cNvPr>
          <p:cNvSpPr/>
          <p:nvPr/>
        </p:nvSpPr>
        <p:spPr>
          <a:xfrm>
            <a:off x="1961" y="2276872"/>
            <a:ext cx="4941911" cy="2088232"/>
          </a:xfrm>
          <a:prstGeom prst="rect">
            <a:avLst/>
          </a:prstGeom>
          <a:solidFill>
            <a:srgbClr val="FFFFFF">
              <a:alpha val="80000"/>
            </a:srgbClr>
          </a:solidFill>
          <a:ln>
            <a:solidFill>
              <a:srgbClr val="00A29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3600" b="1">
                <a:solidFill>
                  <a:srgbClr val="00A295"/>
                </a:solidFill>
                <a:latin typeface="Avenir" pitchFamily="2" charset="0"/>
                <a:cs typeface="Arial" panose="020B0604020202020204" pitchFamily="34" charset="0"/>
              </a:rPr>
              <a:t>5. JURIDIQUE</a:t>
            </a:r>
          </a:p>
        </p:txBody>
      </p:sp>
    </p:spTree>
    <p:extLst>
      <p:ext uri="{BB962C8B-B14F-4D97-AF65-F5344CB8AC3E}">
        <p14:creationId xmlns:p14="http://schemas.microsoft.com/office/powerpoint/2010/main" val="3418159450"/>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2E060F7-E871-111A-E216-90D4D670AB6B}"/>
            </a:ext>
          </a:extLst>
        </p:cNvPr>
        <p:cNvGrpSpPr/>
        <p:nvPr/>
      </p:nvGrpSpPr>
      <p:grpSpPr>
        <a:xfrm>
          <a:off x="0" y="0"/>
          <a:ext cx="0" cy="0"/>
          <a:chOff x="0" y="0"/>
          <a:chExt cx="0" cy="0"/>
        </a:xfrm>
      </p:grpSpPr>
      <p:sp>
        <p:nvSpPr>
          <p:cNvPr id="2" name="Titre 1">
            <a:extLst>
              <a:ext uri="{FF2B5EF4-FFF2-40B4-BE49-F238E27FC236}">
                <a16:creationId xmlns:a16="http://schemas.microsoft.com/office/drawing/2014/main" id="{869CF502-8DCB-F14D-BD84-AB810B557EC0}"/>
              </a:ext>
            </a:extLst>
          </p:cNvPr>
          <p:cNvSpPr>
            <a:spLocks noGrp="1"/>
          </p:cNvSpPr>
          <p:nvPr>
            <p:ph type="title"/>
          </p:nvPr>
        </p:nvSpPr>
        <p:spPr>
          <a:xfrm>
            <a:off x="570713" y="477814"/>
            <a:ext cx="10366703" cy="432119"/>
          </a:xfrm>
        </p:spPr>
        <p:txBody>
          <a:bodyPr>
            <a:normAutofit fontScale="90000"/>
          </a:bodyPr>
          <a:lstStyle/>
          <a:p>
            <a:r>
              <a:rPr lang="fr-FR"/>
              <a:t>Convention de stage</a:t>
            </a:r>
            <a:br>
              <a:rPr lang="fr-FR"/>
            </a:br>
            <a:r>
              <a:rPr lang="fr-FR" sz="1801"/>
              <a:t>Exemple : Stage de 3ème</a:t>
            </a:r>
            <a:endParaRPr lang="fr-FR"/>
          </a:p>
        </p:txBody>
      </p:sp>
      <p:sp>
        <p:nvSpPr>
          <p:cNvPr id="3" name="Espace réservé du contenu 2">
            <a:extLst>
              <a:ext uri="{FF2B5EF4-FFF2-40B4-BE49-F238E27FC236}">
                <a16:creationId xmlns:a16="http://schemas.microsoft.com/office/drawing/2014/main" id="{26E51D7F-CBD0-53FA-55DC-D93990D3DC13}"/>
              </a:ext>
            </a:extLst>
          </p:cNvPr>
          <p:cNvSpPr>
            <a:spLocks noGrp="1"/>
          </p:cNvSpPr>
          <p:nvPr>
            <p:ph sz="quarter" idx="10"/>
          </p:nvPr>
        </p:nvSpPr>
        <p:spPr/>
        <p:txBody>
          <a:bodyPr/>
          <a:lstStyle/>
          <a:p>
            <a:r>
              <a:rPr lang="fr-FR"/>
              <a:t>Juridique</a:t>
            </a:r>
          </a:p>
        </p:txBody>
      </p:sp>
      <p:grpSp>
        <p:nvGrpSpPr>
          <p:cNvPr id="4" name="Groupe 3">
            <a:extLst>
              <a:ext uri="{FF2B5EF4-FFF2-40B4-BE49-F238E27FC236}">
                <a16:creationId xmlns:a16="http://schemas.microsoft.com/office/drawing/2014/main" id="{D6F57D7D-046E-C1D4-4C97-C0729067081A}"/>
              </a:ext>
            </a:extLst>
          </p:cNvPr>
          <p:cNvGrpSpPr>
            <a:grpSpLocks/>
          </p:cNvGrpSpPr>
          <p:nvPr/>
        </p:nvGrpSpPr>
        <p:grpSpPr>
          <a:xfrm>
            <a:off x="8128431" y="1033883"/>
            <a:ext cx="3888000" cy="5302096"/>
            <a:chOff x="1808798" y="1917205"/>
            <a:chExt cx="1613979" cy="3046185"/>
          </a:xfrm>
        </p:grpSpPr>
        <p:sp>
          <p:nvSpPr>
            <p:cNvPr id="12" name="Rectangle 11">
              <a:extLst>
                <a:ext uri="{FF2B5EF4-FFF2-40B4-BE49-F238E27FC236}">
                  <a16:creationId xmlns:a16="http://schemas.microsoft.com/office/drawing/2014/main" id="{707F07FB-8A71-842E-901B-ED666C421CA2}"/>
                </a:ext>
              </a:extLst>
            </p:cNvPr>
            <p:cNvSpPr>
              <a:spLocks/>
            </p:cNvSpPr>
            <p:nvPr/>
          </p:nvSpPr>
          <p:spPr>
            <a:xfrm>
              <a:off x="1809482" y="2142838"/>
              <a:ext cx="1613295" cy="282055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fr-FR" sz="1351"/>
            </a:p>
          </p:txBody>
        </p:sp>
        <p:sp>
          <p:nvSpPr>
            <p:cNvPr id="13" name="Rectangle 12">
              <a:extLst>
                <a:ext uri="{FF2B5EF4-FFF2-40B4-BE49-F238E27FC236}">
                  <a16:creationId xmlns:a16="http://schemas.microsoft.com/office/drawing/2014/main" id="{14E36D85-B717-7051-34AB-3C36A9A71BFB}"/>
                </a:ext>
              </a:extLst>
            </p:cNvPr>
            <p:cNvSpPr>
              <a:spLocks/>
            </p:cNvSpPr>
            <p:nvPr/>
          </p:nvSpPr>
          <p:spPr>
            <a:xfrm>
              <a:off x="1808798" y="1917205"/>
              <a:ext cx="1613979" cy="21338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fr-FR" sz="1200" b="1">
                  <a:solidFill>
                    <a:schemeClr val="bg1"/>
                  </a:solidFill>
                </a:rPr>
                <a:t>L’ÉLÈVE (SES PARENTS ET L’ÉCOLE)</a:t>
              </a:r>
            </a:p>
          </p:txBody>
        </p:sp>
      </p:grpSp>
      <p:grpSp>
        <p:nvGrpSpPr>
          <p:cNvPr id="5" name="Groupe 4">
            <a:extLst>
              <a:ext uri="{FF2B5EF4-FFF2-40B4-BE49-F238E27FC236}">
                <a16:creationId xmlns:a16="http://schemas.microsoft.com/office/drawing/2014/main" id="{6EDC3AEB-643E-A022-20C6-0CA7F1ECE193}"/>
              </a:ext>
            </a:extLst>
          </p:cNvPr>
          <p:cNvGrpSpPr>
            <a:grpSpLocks/>
          </p:cNvGrpSpPr>
          <p:nvPr/>
        </p:nvGrpSpPr>
        <p:grpSpPr>
          <a:xfrm>
            <a:off x="4145179" y="1034878"/>
            <a:ext cx="3888000" cy="5302097"/>
            <a:chOff x="1807907" y="1917205"/>
            <a:chExt cx="1554481" cy="2607276"/>
          </a:xfrm>
        </p:grpSpPr>
        <p:sp>
          <p:nvSpPr>
            <p:cNvPr id="10" name="Rectangle 9">
              <a:extLst>
                <a:ext uri="{FF2B5EF4-FFF2-40B4-BE49-F238E27FC236}">
                  <a16:creationId xmlns:a16="http://schemas.microsoft.com/office/drawing/2014/main" id="{4D8625E3-AE23-1589-BC13-44E6B6A6EB59}"/>
                </a:ext>
              </a:extLst>
            </p:cNvPr>
            <p:cNvSpPr>
              <a:spLocks/>
            </p:cNvSpPr>
            <p:nvPr/>
          </p:nvSpPr>
          <p:spPr>
            <a:xfrm>
              <a:off x="1807907" y="2110327"/>
              <a:ext cx="1554480" cy="241415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fr-FR" sz="1351"/>
            </a:p>
          </p:txBody>
        </p:sp>
        <p:sp>
          <p:nvSpPr>
            <p:cNvPr id="11" name="Rectangle 10">
              <a:extLst>
                <a:ext uri="{FF2B5EF4-FFF2-40B4-BE49-F238E27FC236}">
                  <a16:creationId xmlns:a16="http://schemas.microsoft.com/office/drawing/2014/main" id="{9ECC6273-B629-698C-FCD2-0D5B0AE3EEF1}"/>
                </a:ext>
              </a:extLst>
            </p:cNvPr>
            <p:cNvSpPr>
              <a:spLocks/>
            </p:cNvSpPr>
            <p:nvPr/>
          </p:nvSpPr>
          <p:spPr>
            <a:xfrm>
              <a:off x="1808798" y="1917205"/>
              <a:ext cx="1553590" cy="18264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fr-FR" sz="1200" b="1">
                  <a:solidFill>
                    <a:schemeClr val="bg1"/>
                  </a:solidFill>
                </a:rPr>
                <a:t>TUTEUR</a:t>
              </a:r>
            </a:p>
          </p:txBody>
        </p:sp>
      </p:grpSp>
      <p:grpSp>
        <p:nvGrpSpPr>
          <p:cNvPr id="6" name="Groupe 5">
            <a:extLst>
              <a:ext uri="{FF2B5EF4-FFF2-40B4-BE49-F238E27FC236}">
                <a16:creationId xmlns:a16="http://schemas.microsoft.com/office/drawing/2014/main" id="{B0F8040F-D74A-0802-631F-C7664A7BFCBE}"/>
              </a:ext>
            </a:extLst>
          </p:cNvPr>
          <p:cNvGrpSpPr>
            <a:grpSpLocks/>
          </p:cNvGrpSpPr>
          <p:nvPr/>
        </p:nvGrpSpPr>
        <p:grpSpPr>
          <a:xfrm>
            <a:off x="161927" y="1038286"/>
            <a:ext cx="3888000" cy="5297695"/>
            <a:chOff x="1695385" y="1917205"/>
            <a:chExt cx="1673608" cy="2468754"/>
          </a:xfrm>
        </p:grpSpPr>
        <p:sp>
          <p:nvSpPr>
            <p:cNvPr id="8" name="Rectangle 7">
              <a:extLst>
                <a:ext uri="{FF2B5EF4-FFF2-40B4-BE49-F238E27FC236}">
                  <a16:creationId xmlns:a16="http://schemas.microsoft.com/office/drawing/2014/main" id="{D28F6772-720A-02B2-7916-C1FA6C3F0C37}"/>
                </a:ext>
              </a:extLst>
            </p:cNvPr>
            <p:cNvSpPr>
              <a:spLocks/>
            </p:cNvSpPr>
            <p:nvPr/>
          </p:nvSpPr>
          <p:spPr>
            <a:xfrm>
              <a:off x="1695385" y="2100218"/>
              <a:ext cx="1673608" cy="228574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fr-FR" sz="1351"/>
            </a:p>
          </p:txBody>
        </p:sp>
        <p:sp>
          <p:nvSpPr>
            <p:cNvPr id="9" name="Rectangle 8">
              <a:extLst>
                <a:ext uri="{FF2B5EF4-FFF2-40B4-BE49-F238E27FC236}">
                  <a16:creationId xmlns:a16="http://schemas.microsoft.com/office/drawing/2014/main" id="{76BFF8B5-0402-73C4-EED8-CB47E817C913}"/>
                </a:ext>
              </a:extLst>
            </p:cNvPr>
            <p:cNvSpPr>
              <a:spLocks/>
            </p:cNvSpPr>
            <p:nvPr/>
          </p:nvSpPr>
          <p:spPr>
            <a:xfrm>
              <a:off x="1695385" y="1917205"/>
              <a:ext cx="1673608" cy="17308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fr-FR" sz="1200" b="1">
                  <a:solidFill>
                    <a:schemeClr val="bg1"/>
                  </a:solidFill>
                </a:rPr>
                <a:t>SERVICE JURIDIQUE</a:t>
              </a:r>
            </a:p>
          </p:txBody>
        </p:sp>
      </p:grpSp>
      <p:sp>
        <p:nvSpPr>
          <p:cNvPr id="15" name="Rectangle 14">
            <a:extLst>
              <a:ext uri="{FF2B5EF4-FFF2-40B4-BE49-F238E27FC236}">
                <a16:creationId xmlns:a16="http://schemas.microsoft.com/office/drawing/2014/main" id="{F6EE5494-C3C9-CFCE-9E68-74296B8CCB9C}"/>
              </a:ext>
            </a:extLst>
          </p:cNvPr>
          <p:cNvSpPr/>
          <p:nvPr/>
        </p:nvSpPr>
        <p:spPr>
          <a:xfrm>
            <a:off x="8531215" y="3127581"/>
            <a:ext cx="3068783" cy="602843"/>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a:solidFill>
                  <a:schemeClr val="bg2">
                    <a:lumMod val="50000"/>
                  </a:schemeClr>
                </a:solidFill>
              </a:rPr>
              <a:t>Envoie sa convention de stage (établie par l’école) pour remplissage et signature</a:t>
            </a:r>
          </a:p>
        </p:txBody>
      </p:sp>
      <p:sp>
        <p:nvSpPr>
          <p:cNvPr id="24" name="Rectangle 23">
            <a:extLst>
              <a:ext uri="{FF2B5EF4-FFF2-40B4-BE49-F238E27FC236}">
                <a16:creationId xmlns:a16="http://schemas.microsoft.com/office/drawing/2014/main" id="{C0902404-3901-C481-C0D0-08AD0936DE8F}"/>
              </a:ext>
            </a:extLst>
          </p:cNvPr>
          <p:cNvSpPr/>
          <p:nvPr/>
        </p:nvSpPr>
        <p:spPr>
          <a:xfrm>
            <a:off x="4554786" y="3127580"/>
            <a:ext cx="3068783" cy="602843"/>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a:solidFill>
                  <a:schemeClr val="bg2">
                    <a:lumMod val="50000"/>
                  </a:schemeClr>
                </a:solidFill>
              </a:rPr>
              <a:t>Complète la convention de stage reçue</a:t>
            </a:r>
          </a:p>
        </p:txBody>
      </p:sp>
      <p:sp>
        <p:nvSpPr>
          <p:cNvPr id="22" name="Ellipse 21">
            <a:extLst>
              <a:ext uri="{FF2B5EF4-FFF2-40B4-BE49-F238E27FC236}">
                <a16:creationId xmlns:a16="http://schemas.microsoft.com/office/drawing/2014/main" id="{7BB49C9F-D30F-D3F6-8FEB-6797FCFF0C46}"/>
              </a:ext>
            </a:extLst>
          </p:cNvPr>
          <p:cNvSpPr/>
          <p:nvPr/>
        </p:nvSpPr>
        <p:spPr>
          <a:xfrm>
            <a:off x="1992793" y="4827957"/>
            <a:ext cx="224620" cy="224620"/>
          </a:xfrm>
          <a:prstGeom prst="ellipse">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200">
              <a:solidFill>
                <a:schemeClr val="bg2">
                  <a:lumMod val="50000"/>
                </a:schemeClr>
              </a:solidFill>
            </a:endParaRPr>
          </a:p>
        </p:txBody>
      </p:sp>
      <p:cxnSp>
        <p:nvCxnSpPr>
          <p:cNvPr id="29" name="Connecteur droit avec flèche 28">
            <a:extLst>
              <a:ext uri="{FF2B5EF4-FFF2-40B4-BE49-F238E27FC236}">
                <a16:creationId xmlns:a16="http://schemas.microsoft.com/office/drawing/2014/main" id="{FDDD988C-95AA-7098-3FFA-0B89CF18740D}"/>
              </a:ext>
            </a:extLst>
          </p:cNvPr>
          <p:cNvCxnSpPr>
            <a:cxnSpLocks/>
            <a:stCxn id="7" idx="2"/>
            <a:endCxn id="15" idx="0"/>
          </p:cNvCxnSpPr>
          <p:nvPr/>
        </p:nvCxnSpPr>
        <p:spPr>
          <a:xfrm>
            <a:off x="10065607" y="2710653"/>
            <a:ext cx="0" cy="41692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3" name="Connecteur droit avec flèche 32">
            <a:extLst>
              <a:ext uri="{FF2B5EF4-FFF2-40B4-BE49-F238E27FC236}">
                <a16:creationId xmlns:a16="http://schemas.microsoft.com/office/drawing/2014/main" id="{D84C3BE7-BB73-4C01-AAA3-513C950E02C7}"/>
              </a:ext>
            </a:extLst>
          </p:cNvPr>
          <p:cNvCxnSpPr>
            <a:cxnSpLocks/>
            <a:stCxn id="17" idx="2"/>
            <a:endCxn id="22" idx="0"/>
          </p:cNvCxnSpPr>
          <p:nvPr/>
        </p:nvCxnSpPr>
        <p:spPr>
          <a:xfrm flipH="1">
            <a:off x="2105103" y="4433537"/>
            <a:ext cx="1" cy="39442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7" name="ZoneTexte 6">
            <a:extLst>
              <a:ext uri="{FF2B5EF4-FFF2-40B4-BE49-F238E27FC236}">
                <a16:creationId xmlns:a16="http://schemas.microsoft.com/office/drawing/2014/main" id="{61F475E1-0F24-0EC8-5D94-2B62EFCCD839}"/>
              </a:ext>
            </a:extLst>
          </p:cNvPr>
          <p:cNvSpPr txBox="1"/>
          <p:nvPr/>
        </p:nvSpPr>
        <p:spPr>
          <a:xfrm>
            <a:off x="8531215" y="1801068"/>
            <a:ext cx="3068783" cy="909585"/>
          </a:xfrm>
          <a:prstGeom prst="roundRect">
            <a:avLst>
              <a:gd name="adj" fmla="val 50000"/>
            </a:avLst>
          </a:prstGeom>
          <a:solidFill>
            <a:srgbClr val="00A295"/>
          </a:solidFill>
          <a:ln>
            <a:solidFill>
              <a:schemeClr val="tx1"/>
            </a:solidFill>
          </a:ln>
        </p:spPr>
        <p:txBody>
          <a:bodyPr wrap="square" lIns="0" tIns="0" rIns="0" bIns="0" rtlCol="0" anchor="ctr">
            <a:spAutoFit/>
          </a:bodyPr>
          <a:lstStyle>
            <a:defPPr>
              <a:defRPr lang="fr-FR"/>
            </a:defPPr>
            <a:lvl1pPr algn="ctr">
              <a:defRPr sz="1051">
                <a:solidFill>
                  <a:schemeClr val="bg1"/>
                </a:solidFill>
                <a:latin typeface="+mj-lt"/>
              </a:defRPr>
            </a:lvl1pPr>
          </a:lstStyle>
          <a:p>
            <a:r>
              <a:rPr lang="fr-FR">
                <a:latin typeface="+mn-lt"/>
              </a:rPr>
              <a:t>Souhaite effectuer un stage au sein de l’école (tout service confondu).</a:t>
            </a:r>
          </a:p>
          <a:p>
            <a:r>
              <a:rPr lang="fr-FR">
                <a:latin typeface="+mn-lt"/>
              </a:rPr>
              <a:t>On considère que la personne en interne (tuteur) a accepté de recevoir le stagiaire</a:t>
            </a:r>
          </a:p>
        </p:txBody>
      </p:sp>
      <p:pic>
        <p:nvPicPr>
          <p:cNvPr id="41" name="Graphique 40" descr="Adresse de courrier avec un remplissage uni">
            <a:extLst>
              <a:ext uri="{FF2B5EF4-FFF2-40B4-BE49-F238E27FC236}">
                <a16:creationId xmlns:a16="http://schemas.microsoft.com/office/drawing/2014/main" id="{4F9BE223-B8C6-5385-D165-D0B23ACCCC84}"/>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11418245" y="3634380"/>
            <a:ext cx="181753" cy="181753"/>
          </a:xfrm>
          <a:prstGeom prst="rect">
            <a:avLst/>
          </a:prstGeom>
        </p:spPr>
      </p:pic>
      <p:sp>
        <p:nvSpPr>
          <p:cNvPr id="56" name="Rectangle 55">
            <a:extLst>
              <a:ext uri="{FF2B5EF4-FFF2-40B4-BE49-F238E27FC236}">
                <a16:creationId xmlns:a16="http://schemas.microsoft.com/office/drawing/2014/main" id="{6682B32C-834D-3938-1534-B869F1DCDEA2}"/>
              </a:ext>
            </a:extLst>
          </p:cNvPr>
          <p:cNvSpPr/>
          <p:nvPr/>
        </p:nvSpPr>
        <p:spPr>
          <a:xfrm>
            <a:off x="4547961" y="3969291"/>
            <a:ext cx="1436441" cy="693004"/>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a:solidFill>
                  <a:schemeClr val="bg2">
                    <a:lumMod val="50000"/>
                  </a:schemeClr>
                </a:solidFill>
              </a:rPr>
              <a:t>Envoie la convention de stage pour archivage</a:t>
            </a:r>
          </a:p>
        </p:txBody>
      </p:sp>
      <p:sp>
        <p:nvSpPr>
          <p:cNvPr id="58" name="Rectangle 57">
            <a:extLst>
              <a:ext uri="{FF2B5EF4-FFF2-40B4-BE49-F238E27FC236}">
                <a16:creationId xmlns:a16="http://schemas.microsoft.com/office/drawing/2014/main" id="{6BC9AFED-832D-1523-9586-0017BDCCD007}"/>
              </a:ext>
            </a:extLst>
          </p:cNvPr>
          <p:cNvSpPr/>
          <p:nvPr/>
        </p:nvSpPr>
        <p:spPr>
          <a:xfrm>
            <a:off x="6187128" y="3969291"/>
            <a:ext cx="1436441" cy="693004"/>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a:solidFill>
                  <a:schemeClr val="bg2">
                    <a:lumMod val="50000"/>
                  </a:schemeClr>
                </a:solidFill>
              </a:rPr>
              <a:t>Envoie la convention de stage complétée et signée</a:t>
            </a:r>
          </a:p>
        </p:txBody>
      </p:sp>
      <p:cxnSp>
        <p:nvCxnSpPr>
          <p:cNvPr id="61" name="Connecteur droit avec flèche 60">
            <a:extLst>
              <a:ext uri="{FF2B5EF4-FFF2-40B4-BE49-F238E27FC236}">
                <a16:creationId xmlns:a16="http://schemas.microsoft.com/office/drawing/2014/main" id="{1373156F-6CF3-6F2D-E0AC-DE20903366B0}"/>
              </a:ext>
            </a:extLst>
          </p:cNvPr>
          <p:cNvCxnSpPr>
            <a:cxnSpLocks/>
            <a:stCxn id="56" idx="1"/>
            <a:endCxn id="17" idx="3"/>
          </p:cNvCxnSpPr>
          <p:nvPr/>
        </p:nvCxnSpPr>
        <p:spPr>
          <a:xfrm flipH="1">
            <a:off x="3149294" y="4315793"/>
            <a:ext cx="1398667" cy="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65" name="Connecteur droit avec flèche 64">
            <a:extLst>
              <a:ext uri="{FF2B5EF4-FFF2-40B4-BE49-F238E27FC236}">
                <a16:creationId xmlns:a16="http://schemas.microsoft.com/office/drawing/2014/main" id="{8B2300DF-FA15-6902-4B56-40346AAFAD62}"/>
              </a:ext>
            </a:extLst>
          </p:cNvPr>
          <p:cNvCxnSpPr>
            <a:cxnSpLocks/>
            <a:stCxn id="58" idx="3"/>
            <a:endCxn id="16" idx="1"/>
          </p:cNvCxnSpPr>
          <p:nvPr/>
        </p:nvCxnSpPr>
        <p:spPr>
          <a:xfrm>
            <a:off x="7623569" y="4315793"/>
            <a:ext cx="1338050" cy="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73" name="Connecteur droit avec flèche 72">
            <a:extLst>
              <a:ext uri="{FF2B5EF4-FFF2-40B4-BE49-F238E27FC236}">
                <a16:creationId xmlns:a16="http://schemas.microsoft.com/office/drawing/2014/main" id="{EB8E8950-C199-3914-8428-D2DB071CBC4E}"/>
              </a:ext>
            </a:extLst>
          </p:cNvPr>
          <p:cNvCxnSpPr>
            <a:stCxn id="15" idx="1"/>
            <a:endCxn id="24" idx="3"/>
          </p:cNvCxnSpPr>
          <p:nvPr/>
        </p:nvCxnSpPr>
        <p:spPr>
          <a:xfrm flipH="1" flipV="1">
            <a:off x="7623570" y="3429002"/>
            <a:ext cx="907647" cy="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76" name="Connecteur droit avec flèche 75">
            <a:extLst>
              <a:ext uri="{FF2B5EF4-FFF2-40B4-BE49-F238E27FC236}">
                <a16:creationId xmlns:a16="http://schemas.microsoft.com/office/drawing/2014/main" id="{DAA56C66-64B0-CCA2-E7DA-0F4F510DA2BC}"/>
              </a:ext>
            </a:extLst>
          </p:cNvPr>
          <p:cNvCxnSpPr>
            <a:cxnSpLocks/>
            <a:endCxn id="56" idx="0"/>
          </p:cNvCxnSpPr>
          <p:nvPr/>
        </p:nvCxnSpPr>
        <p:spPr>
          <a:xfrm>
            <a:off x="5266182" y="3751734"/>
            <a:ext cx="0" cy="21755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80" name="Connecteur droit avec flèche 79">
            <a:extLst>
              <a:ext uri="{FF2B5EF4-FFF2-40B4-BE49-F238E27FC236}">
                <a16:creationId xmlns:a16="http://schemas.microsoft.com/office/drawing/2014/main" id="{F98EBF15-0A53-6D87-6680-19BD6C79A076}"/>
              </a:ext>
            </a:extLst>
          </p:cNvPr>
          <p:cNvCxnSpPr>
            <a:cxnSpLocks/>
            <a:endCxn id="58" idx="0"/>
          </p:cNvCxnSpPr>
          <p:nvPr/>
        </p:nvCxnSpPr>
        <p:spPr>
          <a:xfrm>
            <a:off x="6905347" y="3730423"/>
            <a:ext cx="2" cy="23886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6" name="Rectangle 15">
            <a:extLst>
              <a:ext uri="{FF2B5EF4-FFF2-40B4-BE49-F238E27FC236}">
                <a16:creationId xmlns:a16="http://schemas.microsoft.com/office/drawing/2014/main" id="{08DB4567-1FBD-A93A-FDAA-D943F22683CB}"/>
              </a:ext>
            </a:extLst>
          </p:cNvPr>
          <p:cNvSpPr/>
          <p:nvPr/>
        </p:nvSpPr>
        <p:spPr>
          <a:xfrm>
            <a:off x="8961619" y="4014372"/>
            <a:ext cx="2205872" cy="602843"/>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a:solidFill>
                  <a:schemeClr val="bg2">
                    <a:lumMod val="50000"/>
                  </a:schemeClr>
                </a:solidFill>
              </a:rPr>
              <a:t>Réalise son stage</a:t>
            </a:r>
          </a:p>
        </p:txBody>
      </p:sp>
      <p:sp>
        <p:nvSpPr>
          <p:cNvPr id="14" name="Rectangle 13">
            <a:extLst>
              <a:ext uri="{FF2B5EF4-FFF2-40B4-BE49-F238E27FC236}">
                <a16:creationId xmlns:a16="http://schemas.microsoft.com/office/drawing/2014/main" id="{A6977DFA-D68B-BCD0-E599-C10FD9D4BD4A}"/>
              </a:ext>
            </a:extLst>
          </p:cNvPr>
          <p:cNvSpPr/>
          <p:nvPr/>
        </p:nvSpPr>
        <p:spPr>
          <a:xfrm>
            <a:off x="6280515" y="5052578"/>
            <a:ext cx="1249663" cy="645703"/>
          </a:xfrm>
          <a:prstGeom prst="rect">
            <a:avLst/>
          </a:prstGeom>
          <a:noFill/>
          <a:ln w="12700">
            <a:solidFill>
              <a:schemeClr val="accent2"/>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100">
                <a:solidFill>
                  <a:schemeClr val="accent2"/>
                </a:solidFill>
              </a:rPr>
              <a:t>Processus demande de carte d’accès (SLMA)</a:t>
            </a:r>
          </a:p>
        </p:txBody>
      </p:sp>
      <p:cxnSp>
        <p:nvCxnSpPr>
          <p:cNvPr id="18" name="Connecteur droit avec flèche 17">
            <a:extLst>
              <a:ext uri="{FF2B5EF4-FFF2-40B4-BE49-F238E27FC236}">
                <a16:creationId xmlns:a16="http://schemas.microsoft.com/office/drawing/2014/main" id="{47AB5226-9D34-2293-C43F-29E2EBA14777}"/>
              </a:ext>
            </a:extLst>
          </p:cNvPr>
          <p:cNvCxnSpPr>
            <a:cxnSpLocks/>
            <a:stCxn id="58" idx="2"/>
            <a:endCxn id="14" idx="0"/>
          </p:cNvCxnSpPr>
          <p:nvPr/>
        </p:nvCxnSpPr>
        <p:spPr>
          <a:xfrm flipH="1">
            <a:off x="6905347" y="4662295"/>
            <a:ext cx="2" cy="39028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7" name="Rectangle 16">
            <a:extLst>
              <a:ext uri="{FF2B5EF4-FFF2-40B4-BE49-F238E27FC236}">
                <a16:creationId xmlns:a16="http://schemas.microsoft.com/office/drawing/2014/main" id="{8AA6C708-01D4-E0A0-1307-6D47576395DB}"/>
              </a:ext>
            </a:extLst>
          </p:cNvPr>
          <p:cNvSpPr/>
          <p:nvPr/>
        </p:nvSpPr>
        <p:spPr>
          <a:xfrm>
            <a:off x="1060914" y="4198050"/>
            <a:ext cx="2088380" cy="235487"/>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fr-FR" sz="1200">
                <a:solidFill>
                  <a:schemeClr val="bg2">
                    <a:lumMod val="50000"/>
                  </a:schemeClr>
                </a:solidFill>
              </a:rPr>
              <a:t>Archive la convention</a:t>
            </a:r>
          </a:p>
        </p:txBody>
      </p:sp>
      <p:pic>
        <p:nvPicPr>
          <p:cNvPr id="19" name="Graphique 12" descr="Boîte à archives avec un remplissage uni">
            <a:extLst>
              <a:ext uri="{FF2B5EF4-FFF2-40B4-BE49-F238E27FC236}">
                <a16:creationId xmlns:a16="http://schemas.microsoft.com/office/drawing/2014/main" id="{CFC2E72B-0162-2403-EC24-F97D816A51E3}"/>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2967541" y="4353750"/>
            <a:ext cx="181753" cy="181753"/>
          </a:xfrm>
          <a:prstGeom prst="rect">
            <a:avLst/>
          </a:prstGeom>
        </p:spPr>
      </p:pic>
    </p:spTree>
    <p:extLst>
      <p:ext uri="{BB962C8B-B14F-4D97-AF65-F5344CB8AC3E}">
        <p14:creationId xmlns:p14="http://schemas.microsoft.com/office/powerpoint/2010/main" val="678210391"/>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31F5ED7-C047-59DF-5C52-6609CE7AF2D6}"/>
            </a:ext>
          </a:extLst>
        </p:cNvPr>
        <p:cNvGrpSpPr/>
        <p:nvPr/>
      </p:nvGrpSpPr>
      <p:grpSpPr>
        <a:xfrm>
          <a:off x="0" y="0"/>
          <a:ext cx="0" cy="0"/>
          <a:chOff x="0" y="0"/>
          <a:chExt cx="0" cy="0"/>
        </a:xfrm>
      </p:grpSpPr>
      <p:sp>
        <p:nvSpPr>
          <p:cNvPr id="2" name="Titre 1">
            <a:extLst>
              <a:ext uri="{FF2B5EF4-FFF2-40B4-BE49-F238E27FC236}">
                <a16:creationId xmlns:a16="http://schemas.microsoft.com/office/drawing/2014/main" id="{2EF789A9-0938-7F96-4E23-82ED88CE3498}"/>
              </a:ext>
            </a:extLst>
          </p:cNvPr>
          <p:cNvSpPr>
            <a:spLocks noGrp="1"/>
          </p:cNvSpPr>
          <p:nvPr>
            <p:ph type="title"/>
          </p:nvPr>
        </p:nvSpPr>
        <p:spPr>
          <a:xfrm>
            <a:off x="570713" y="477814"/>
            <a:ext cx="10366703" cy="432119"/>
          </a:xfrm>
        </p:spPr>
        <p:txBody>
          <a:bodyPr>
            <a:normAutofit fontScale="90000"/>
          </a:bodyPr>
          <a:lstStyle/>
          <a:p>
            <a:r>
              <a:rPr lang="fr-FR"/>
              <a:t>Conseil juridique</a:t>
            </a:r>
            <a:br>
              <a:rPr lang="fr-FR"/>
            </a:br>
            <a:r>
              <a:rPr lang="fr-FR" sz="1801"/>
              <a:t>Cas 1 : Je ne sais pas ce que je veux</a:t>
            </a:r>
            <a:endParaRPr lang="fr-FR"/>
          </a:p>
        </p:txBody>
      </p:sp>
      <p:sp>
        <p:nvSpPr>
          <p:cNvPr id="3" name="Espace réservé du contenu 2">
            <a:extLst>
              <a:ext uri="{FF2B5EF4-FFF2-40B4-BE49-F238E27FC236}">
                <a16:creationId xmlns:a16="http://schemas.microsoft.com/office/drawing/2014/main" id="{BC75E333-B32A-8ECA-4BBE-7C0C3C047AF3}"/>
              </a:ext>
            </a:extLst>
          </p:cNvPr>
          <p:cNvSpPr>
            <a:spLocks noGrp="1"/>
          </p:cNvSpPr>
          <p:nvPr>
            <p:ph sz="quarter" idx="10"/>
          </p:nvPr>
        </p:nvSpPr>
        <p:spPr/>
        <p:txBody>
          <a:bodyPr/>
          <a:lstStyle/>
          <a:p>
            <a:r>
              <a:rPr lang="fr-FR"/>
              <a:t>Juridique</a:t>
            </a:r>
          </a:p>
        </p:txBody>
      </p:sp>
      <p:grpSp>
        <p:nvGrpSpPr>
          <p:cNvPr id="5" name="Groupe 4">
            <a:extLst>
              <a:ext uri="{FF2B5EF4-FFF2-40B4-BE49-F238E27FC236}">
                <a16:creationId xmlns:a16="http://schemas.microsoft.com/office/drawing/2014/main" id="{7E6F7A94-7D0A-FA07-97FB-FC65DB79A5F4}"/>
              </a:ext>
            </a:extLst>
          </p:cNvPr>
          <p:cNvGrpSpPr>
            <a:grpSpLocks/>
          </p:cNvGrpSpPr>
          <p:nvPr/>
        </p:nvGrpSpPr>
        <p:grpSpPr>
          <a:xfrm>
            <a:off x="6143627" y="1034878"/>
            <a:ext cx="3888000" cy="5302097"/>
            <a:chOff x="1807907" y="1917205"/>
            <a:chExt cx="1554481" cy="2607276"/>
          </a:xfrm>
        </p:grpSpPr>
        <p:sp>
          <p:nvSpPr>
            <p:cNvPr id="10" name="Rectangle 9">
              <a:extLst>
                <a:ext uri="{FF2B5EF4-FFF2-40B4-BE49-F238E27FC236}">
                  <a16:creationId xmlns:a16="http://schemas.microsoft.com/office/drawing/2014/main" id="{F24E056E-47C1-958F-4534-335B6908CE7C}"/>
                </a:ext>
              </a:extLst>
            </p:cNvPr>
            <p:cNvSpPr>
              <a:spLocks/>
            </p:cNvSpPr>
            <p:nvPr/>
          </p:nvSpPr>
          <p:spPr>
            <a:xfrm>
              <a:off x="1807907" y="2110327"/>
              <a:ext cx="1554480" cy="241415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fr-FR" sz="1351"/>
            </a:p>
          </p:txBody>
        </p:sp>
        <p:sp>
          <p:nvSpPr>
            <p:cNvPr id="11" name="Rectangle 10">
              <a:extLst>
                <a:ext uri="{FF2B5EF4-FFF2-40B4-BE49-F238E27FC236}">
                  <a16:creationId xmlns:a16="http://schemas.microsoft.com/office/drawing/2014/main" id="{F0EA765D-4C05-2614-EA83-B717D8E457CB}"/>
                </a:ext>
              </a:extLst>
            </p:cNvPr>
            <p:cNvSpPr>
              <a:spLocks/>
            </p:cNvSpPr>
            <p:nvPr/>
          </p:nvSpPr>
          <p:spPr>
            <a:xfrm>
              <a:off x="1808798" y="1917205"/>
              <a:ext cx="1553590" cy="18264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fr-FR" sz="1200" b="1">
                  <a:solidFill>
                    <a:schemeClr val="bg1"/>
                  </a:solidFill>
                </a:rPr>
                <a:t>LE PERSONNEL ET LES ETUDIANTS</a:t>
              </a:r>
            </a:p>
          </p:txBody>
        </p:sp>
      </p:grpSp>
      <p:grpSp>
        <p:nvGrpSpPr>
          <p:cNvPr id="6" name="Groupe 5">
            <a:extLst>
              <a:ext uri="{FF2B5EF4-FFF2-40B4-BE49-F238E27FC236}">
                <a16:creationId xmlns:a16="http://schemas.microsoft.com/office/drawing/2014/main" id="{8C8AC7C1-59C1-1AC0-267D-7C6FE48EB308}"/>
              </a:ext>
            </a:extLst>
          </p:cNvPr>
          <p:cNvGrpSpPr>
            <a:grpSpLocks/>
          </p:cNvGrpSpPr>
          <p:nvPr/>
        </p:nvGrpSpPr>
        <p:grpSpPr>
          <a:xfrm>
            <a:off x="2160375" y="1038286"/>
            <a:ext cx="3888000" cy="5297695"/>
            <a:chOff x="1695385" y="1917205"/>
            <a:chExt cx="1673608" cy="2468754"/>
          </a:xfrm>
        </p:grpSpPr>
        <p:sp>
          <p:nvSpPr>
            <p:cNvPr id="8" name="Rectangle 7">
              <a:extLst>
                <a:ext uri="{FF2B5EF4-FFF2-40B4-BE49-F238E27FC236}">
                  <a16:creationId xmlns:a16="http://schemas.microsoft.com/office/drawing/2014/main" id="{F8B50EDC-9F94-3547-D388-1AC933AAA88E}"/>
                </a:ext>
              </a:extLst>
            </p:cNvPr>
            <p:cNvSpPr>
              <a:spLocks/>
            </p:cNvSpPr>
            <p:nvPr/>
          </p:nvSpPr>
          <p:spPr>
            <a:xfrm>
              <a:off x="1695385" y="2100218"/>
              <a:ext cx="1673608" cy="228574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fr-FR" sz="1351"/>
            </a:p>
          </p:txBody>
        </p:sp>
        <p:sp>
          <p:nvSpPr>
            <p:cNvPr id="9" name="Rectangle 8">
              <a:extLst>
                <a:ext uri="{FF2B5EF4-FFF2-40B4-BE49-F238E27FC236}">
                  <a16:creationId xmlns:a16="http://schemas.microsoft.com/office/drawing/2014/main" id="{8CA142F3-FB2B-ED06-C69B-C057883D8470}"/>
                </a:ext>
              </a:extLst>
            </p:cNvPr>
            <p:cNvSpPr>
              <a:spLocks/>
            </p:cNvSpPr>
            <p:nvPr/>
          </p:nvSpPr>
          <p:spPr>
            <a:xfrm>
              <a:off x="1695385" y="1917205"/>
              <a:ext cx="1673608" cy="17308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fr-FR" sz="1200" b="1">
                  <a:solidFill>
                    <a:schemeClr val="bg1"/>
                  </a:solidFill>
                </a:rPr>
                <a:t>SERVICE JURIDIQUE</a:t>
              </a:r>
            </a:p>
          </p:txBody>
        </p:sp>
      </p:grpSp>
      <p:sp>
        <p:nvSpPr>
          <p:cNvPr id="15" name="Rectangle 14">
            <a:extLst>
              <a:ext uri="{FF2B5EF4-FFF2-40B4-BE49-F238E27FC236}">
                <a16:creationId xmlns:a16="http://schemas.microsoft.com/office/drawing/2014/main" id="{E06B7346-AC93-30FB-E4B7-F5E38C046978}"/>
              </a:ext>
            </a:extLst>
          </p:cNvPr>
          <p:cNvSpPr/>
          <p:nvPr/>
        </p:nvSpPr>
        <p:spPr>
          <a:xfrm>
            <a:off x="6556646" y="1962708"/>
            <a:ext cx="3068783" cy="421427"/>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a:solidFill>
                  <a:schemeClr val="bg2">
                    <a:lumMod val="50000"/>
                  </a:schemeClr>
                </a:solidFill>
              </a:rPr>
              <a:t>Vient demander conseil</a:t>
            </a:r>
          </a:p>
        </p:txBody>
      </p:sp>
      <p:sp>
        <p:nvSpPr>
          <p:cNvPr id="24" name="Rectangle 23">
            <a:extLst>
              <a:ext uri="{FF2B5EF4-FFF2-40B4-BE49-F238E27FC236}">
                <a16:creationId xmlns:a16="http://schemas.microsoft.com/office/drawing/2014/main" id="{A23B6CAC-2155-8806-E289-E3E60C75192E}"/>
              </a:ext>
            </a:extLst>
          </p:cNvPr>
          <p:cNvSpPr/>
          <p:nvPr/>
        </p:nvSpPr>
        <p:spPr>
          <a:xfrm>
            <a:off x="4517599" y="2572921"/>
            <a:ext cx="1394623" cy="426601"/>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a:solidFill>
                  <a:schemeClr val="bg2">
                    <a:lumMod val="50000"/>
                  </a:schemeClr>
                </a:solidFill>
              </a:rPr>
              <a:t>Oriente vers le service concerné</a:t>
            </a:r>
          </a:p>
        </p:txBody>
      </p:sp>
      <p:sp>
        <p:nvSpPr>
          <p:cNvPr id="48" name="Organigramme : Décision 47">
            <a:extLst>
              <a:ext uri="{FF2B5EF4-FFF2-40B4-BE49-F238E27FC236}">
                <a16:creationId xmlns:a16="http://schemas.microsoft.com/office/drawing/2014/main" id="{FA31A334-B22E-B946-97AC-6BD4040E0261}"/>
              </a:ext>
            </a:extLst>
          </p:cNvPr>
          <p:cNvSpPr/>
          <p:nvPr/>
        </p:nvSpPr>
        <p:spPr>
          <a:xfrm>
            <a:off x="2330922" y="2510792"/>
            <a:ext cx="1662095" cy="550853"/>
          </a:xfrm>
          <a:prstGeom prst="flowChartDecision">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a:solidFill>
                  <a:schemeClr val="bg2">
                    <a:lumMod val="50000"/>
                  </a:schemeClr>
                </a:solidFill>
              </a:rPr>
              <a:t>Sujet juridique ?</a:t>
            </a:r>
          </a:p>
        </p:txBody>
      </p:sp>
      <p:sp>
        <p:nvSpPr>
          <p:cNvPr id="54" name="ZoneTexte 53">
            <a:extLst>
              <a:ext uri="{FF2B5EF4-FFF2-40B4-BE49-F238E27FC236}">
                <a16:creationId xmlns:a16="http://schemas.microsoft.com/office/drawing/2014/main" id="{6FBD0B71-92CB-9205-4DC8-584F7992DAD9}"/>
              </a:ext>
            </a:extLst>
          </p:cNvPr>
          <p:cNvSpPr txBox="1"/>
          <p:nvPr/>
        </p:nvSpPr>
        <p:spPr>
          <a:xfrm>
            <a:off x="3951541" y="2537853"/>
            <a:ext cx="307571" cy="276999"/>
          </a:xfrm>
          <a:prstGeom prst="rect">
            <a:avLst/>
          </a:prstGeom>
          <a:noFill/>
        </p:spPr>
        <p:txBody>
          <a:bodyPr wrap="square" lIns="0" rIns="0" rtlCol="0">
            <a:spAutoFit/>
          </a:bodyPr>
          <a:lstStyle/>
          <a:p>
            <a:pPr algn="ctr"/>
            <a:r>
              <a:rPr lang="fr-FR" sz="1200">
                <a:solidFill>
                  <a:schemeClr val="bg2">
                    <a:lumMod val="50000"/>
                  </a:schemeClr>
                </a:solidFill>
              </a:rPr>
              <a:t>Non</a:t>
            </a:r>
          </a:p>
        </p:txBody>
      </p:sp>
      <p:sp>
        <p:nvSpPr>
          <p:cNvPr id="59" name="ZoneTexte 58">
            <a:extLst>
              <a:ext uri="{FF2B5EF4-FFF2-40B4-BE49-F238E27FC236}">
                <a16:creationId xmlns:a16="http://schemas.microsoft.com/office/drawing/2014/main" id="{71D350D7-B4B5-D99E-B86E-D8FFCD000F77}"/>
              </a:ext>
            </a:extLst>
          </p:cNvPr>
          <p:cNvSpPr txBox="1"/>
          <p:nvPr/>
        </p:nvSpPr>
        <p:spPr>
          <a:xfrm>
            <a:off x="3178732" y="3030945"/>
            <a:ext cx="307571" cy="276999"/>
          </a:xfrm>
          <a:prstGeom prst="rect">
            <a:avLst/>
          </a:prstGeom>
          <a:noFill/>
        </p:spPr>
        <p:txBody>
          <a:bodyPr wrap="square" lIns="0" rIns="0" rtlCol="0">
            <a:spAutoFit/>
          </a:bodyPr>
          <a:lstStyle/>
          <a:p>
            <a:pPr algn="ctr"/>
            <a:r>
              <a:rPr lang="fr-FR" sz="1200">
                <a:solidFill>
                  <a:schemeClr val="bg2">
                    <a:lumMod val="50000"/>
                  </a:schemeClr>
                </a:solidFill>
              </a:rPr>
              <a:t>Oui</a:t>
            </a:r>
          </a:p>
        </p:txBody>
      </p:sp>
      <p:sp>
        <p:nvSpPr>
          <p:cNvPr id="62" name="Rectangle 61">
            <a:extLst>
              <a:ext uri="{FF2B5EF4-FFF2-40B4-BE49-F238E27FC236}">
                <a16:creationId xmlns:a16="http://schemas.microsoft.com/office/drawing/2014/main" id="{18E9027E-3B22-328D-7DC8-4331B374D59A}"/>
              </a:ext>
            </a:extLst>
          </p:cNvPr>
          <p:cNvSpPr/>
          <p:nvPr/>
        </p:nvSpPr>
        <p:spPr>
          <a:xfrm>
            <a:off x="7466206" y="3425718"/>
            <a:ext cx="1249663" cy="645703"/>
          </a:xfrm>
          <a:prstGeom prst="rect">
            <a:avLst/>
          </a:prstGeom>
          <a:noFill/>
          <a:ln w="12700">
            <a:solidFill>
              <a:schemeClr val="accent2"/>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100">
                <a:solidFill>
                  <a:schemeClr val="accent2"/>
                </a:solidFill>
              </a:rPr>
              <a:t>Processus d’élaboration d’une convention</a:t>
            </a:r>
          </a:p>
        </p:txBody>
      </p:sp>
      <p:sp>
        <p:nvSpPr>
          <p:cNvPr id="22" name="Ellipse 21">
            <a:extLst>
              <a:ext uri="{FF2B5EF4-FFF2-40B4-BE49-F238E27FC236}">
                <a16:creationId xmlns:a16="http://schemas.microsoft.com/office/drawing/2014/main" id="{77959012-1864-268C-0586-A348C9409EF9}"/>
              </a:ext>
            </a:extLst>
          </p:cNvPr>
          <p:cNvSpPr/>
          <p:nvPr/>
        </p:nvSpPr>
        <p:spPr>
          <a:xfrm>
            <a:off x="7975315" y="5489409"/>
            <a:ext cx="224620" cy="224620"/>
          </a:xfrm>
          <a:prstGeom prst="ellipse">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200">
              <a:solidFill>
                <a:schemeClr val="bg2">
                  <a:lumMod val="50000"/>
                </a:schemeClr>
              </a:solidFill>
            </a:endParaRPr>
          </a:p>
        </p:txBody>
      </p:sp>
      <p:cxnSp>
        <p:nvCxnSpPr>
          <p:cNvPr id="29" name="Connecteur droit avec flèche 28">
            <a:extLst>
              <a:ext uri="{FF2B5EF4-FFF2-40B4-BE49-F238E27FC236}">
                <a16:creationId xmlns:a16="http://schemas.microsoft.com/office/drawing/2014/main" id="{57D095F9-E1CC-E936-A347-16C14AC301A1}"/>
              </a:ext>
            </a:extLst>
          </p:cNvPr>
          <p:cNvCxnSpPr>
            <a:cxnSpLocks/>
            <a:stCxn id="7" idx="2"/>
            <a:endCxn id="15" idx="0"/>
          </p:cNvCxnSpPr>
          <p:nvPr/>
        </p:nvCxnSpPr>
        <p:spPr>
          <a:xfrm flipH="1">
            <a:off x="8091038" y="1712180"/>
            <a:ext cx="1" cy="25052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7" name="ZoneTexte 6">
            <a:extLst>
              <a:ext uri="{FF2B5EF4-FFF2-40B4-BE49-F238E27FC236}">
                <a16:creationId xmlns:a16="http://schemas.microsoft.com/office/drawing/2014/main" id="{D2CE4A1E-022B-A117-13D1-CDF703D61D72}"/>
              </a:ext>
            </a:extLst>
          </p:cNvPr>
          <p:cNvSpPr txBox="1"/>
          <p:nvPr/>
        </p:nvSpPr>
        <p:spPr>
          <a:xfrm>
            <a:off x="7057671" y="1484784"/>
            <a:ext cx="2066735" cy="227396"/>
          </a:xfrm>
          <a:prstGeom prst="roundRect">
            <a:avLst>
              <a:gd name="adj" fmla="val 50000"/>
            </a:avLst>
          </a:prstGeom>
          <a:solidFill>
            <a:srgbClr val="00A295"/>
          </a:solidFill>
          <a:ln>
            <a:solidFill>
              <a:schemeClr val="tx1"/>
            </a:solidFill>
          </a:ln>
        </p:spPr>
        <p:txBody>
          <a:bodyPr wrap="square" lIns="0" tIns="0" rIns="0" bIns="0" rtlCol="0" anchor="ctr">
            <a:spAutoFit/>
          </a:bodyPr>
          <a:lstStyle>
            <a:defPPr>
              <a:defRPr lang="fr-FR"/>
            </a:defPPr>
            <a:lvl1pPr algn="ctr">
              <a:defRPr sz="1051">
                <a:solidFill>
                  <a:schemeClr val="bg1"/>
                </a:solidFill>
                <a:latin typeface="+mj-lt"/>
              </a:defRPr>
            </a:lvl1pPr>
          </a:lstStyle>
          <a:p>
            <a:r>
              <a:rPr lang="fr-FR">
                <a:latin typeface="+mn-lt"/>
              </a:rPr>
              <a:t>Besoin d’un conseil juridique</a:t>
            </a:r>
          </a:p>
        </p:txBody>
      </p:sp>
      <p:pic>
        <p:nvPicPr>
          <p:cNvPr id="31" name="Graphique 30" descr="Adresse de courrier avec un remplissage uni">
            <a:extLst>
              <a:ext uri="{FF2B5EF4-FFF2-40B4-BE49-F238E27FC236}">
                <a16:creationId xmlns:a16="http://schemas.microsoft.com/office/drawing/2014/main" id="{E5EBBD20-FAEC-0379-4EAD-FD1E0B643759}"/>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9437649" y="2298390"/>
            <a:ext cx="181753" cy="181753"/>
          </a:xfrm>
          <a:prstGeom prst="rect">
            <a:avLst/>
          </a:prstGeom>
        </p:spPr>
      </p:pic>
      <p:sp>
        <p:nvSpPr>
          <p:cNvPr id="32" name="Organigramme : Décision 31">
            <a:extLst>
              <a:ext uri="{FF2B5EF4-FFF2-40B4-BE49-F238E27FC236}">
                <a16:creationId xmlns:a16="http://schemas.microsoft.com/office/drawing/2014/main" id="{79CD8F32-C560-3DBF-9369-70E72191B471}"/>
              </a:ext>
            </a:extLst>
          </p:cNvPr>
          <p:cNvSpPr/>
          <p:nvPr/>
        </p:nvSpPr>
        <p:spPr>
          <a:xfrm>
            <a:off x="2177138" y="3391122"/>
            <a:ext cx="1969665" cy="714895"/>
          </a:xfrm>
          <a:prstGeom prst="flowChartDecision">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a:solidFill>
                  <a:schemeClr val="bg2">
                    <a:lumMod val="50000"/>
                  </a:schemeClr>
                </a:solidFill>
              </a:rPr>
              <a:t>Rédaction d’une convention ?</a:t>
            </a:r>
          </a:p>
        </p:txBody>
      </p:sp>
      <p:sp>
        <p:nvSpPr>
          <p:cNvPr id="41" name="Rectangle 40">
            <a:extLst>
              <a:ext uri="{FF2B5EF4-FFF2-40B4-BE49-F238E27FC236}">
                <a16:creationId xmlns:a16="http://schemas.microsoft.com/office/drawing/2014/main" id="{CA7A6C77-8C6C-5C17-A7E1-1E8B9F77304E}"/>
              </a:ext>
            </a:extLst>
          </p:cNvPr>
          <p:cNvSpPr/>
          <p:nvPr/>
        </p:nvSpPr>
        <p:spPr>
          <a:xfrm>
            <a:off x="2340475" y="4547349"/>
            <a:ext cx="1642991" cy="374073"/>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a:solidFill>
                  <a:schemeClr val="bg2">
                    <a:lumMod val="50000"/>
                  </a:schemeClr>
                </a:solidFill>
              </a:rPr>
              <a:t>Cherche les éléments de réponses</a:t>
            </a:r>
          </a:p>
        </p:txBody>
      </p:sp>
      <p:sp>
        <p:nvSpPr>
          <p:cNvPr id="42" name="Rectangle 41">
            <a:extLst>
              <a:ext uri="{FF2B5EF4-FFF2-40B4-BE49-F238E27FC236}">
                <a16:creationId xmlns:a16="http://schemas.microsoft.com/office/drawing/2014/main" id="{6C3516A8-C9A4-1103-520B-E5BDD1FA1683}"/>
              </a:ext>
            </a:extLst>
          </p:cNvPr>
          <p:cNvSpPr/>
          <p:nvPr/>
        </p:nvSpPr>
        <p:spPr>
          <a:xfrm>
            <a:off x="2340475" y="5303802"/>
            <a:ext cx="1642991" cy="595839"/>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a:solidFill>
                  <a:schemeClr val="bg2">
                    <a:lumMod val="50000"/>
                  </a:schemeClr>
                </a:solidFill>
              </a:rPr>
              <a:t>Envoie sa réponse à la personne qui a formulé la demande</a:t>
            </a:r>
          </a:p>
        </p:txBody>
      </p:sp>
      <p:cxnSp>
        <p:nvCxnSpPr>
          <p:cNvPr id="63" name="Connecteur droit avec flèche 62">
            <a:extLst>
              <a:ext uri="{FF2B5EF4-FFF2-40B4-BE49-F238E27FC236}">
                <a16:creationId xmlns:a16="http://schemas.microsoft.com/office/drawing/2014/main" id="{284A8A1F-C7A3-B76D-34AE-A5A1A048B87B}"/>
              </a:ext>
            </a:extLst>
          </p:cNvPr>
          <p:cNvCxnSpPr>
            <a:cxnSpLocks/>
            <a:stCxn id="32" idx="3"/>
            <a:endCxn id="62" idx="1"/>
          </p:cNvCxnSpPr>
          <p:nvPr/>
        </p:nvCxnSpPr>
        <p:spPr>
          <a:xfrm>
            <a:off x="4146802" y="3748569"/>
            <a:ext cx="3319404"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84" name="Connecteur droit avec flèche 83">
            <a:extLst>
              <a:ext uri="{FF2B5EF4-FFF2-40B4-BE49-F238E27FC236}">
                <a16:creationId xmlns:a16="http://schemas.microsoft.com/office/drawing/2014/main" id="{93130D8A-1B08-BF89-5630-E7025AB5A481}"/>
              </a:ext>
            </a:extLst>
          </p:cNvPr>
          <p:cNvCxnSpPr>
            <a:cxnSpLocks/>
            <a:stCxn id="32" idx="2"/>
            <a:endCxn id="41" idx="0"/>
          </p:cNvCxnSpPr>
          <p:nvPr/>
        </p:nvCxnSpPr>
        <p:spPr>
          <a:xfrm>
            <a:off x="3161969" y="4106017"/>
            <a:ext cx="0" cy="44133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86" name="ZoneTexte 85">
            <a:extLst>
              <a:ext uri="{FF2B5EF4-FFF2-40B4-BE49-F238E27FC236}">
                <a16:creationId xmlns:a16="http://schemas.microsoft.com/office/drawing/2014/main" id="{3192C9EE-B626-9CA4-B4AE-C49EDA0575E5}"/>
              </a:ext>
            </a:extLst>
          </p:cNvPr>
          <p:cNvSpPr txBox="1"/>
          <p:nvPr/>
        </p:nvSpPr>
        <p:spPr>
          <a:xfrm>
            <a:off x="4088269" y="3479627"/>
            <a:ext cx="307571" cy="276999"/>
          </a:xfrm>
          <a:prstGeom prst="rect">
            <a:avLst/>
          </a:prstGeom>
          <a:noFill/>
        </p:spPr>
        <p:txBody>
          <a:bodyPr wrap="square" lIns="0" rIns="0" rtlCol="0">
            <a:spAutoFit/>
          </a:bodyPr>
          <a:lstStyle/>
          <a:p>
            <a:pPr algn="ctr"/>
            <a:r>
              <a:rPr lang="fr-FR" sz="1200">
                <a:solidFill>
                  <a:schemeClr val="bg2">
                    <a:lumMod val="50000"/>
                  </a:schemeClr>
                </a:solidFill>
              </a:rPr>
              <a:t>Oui</a:t>
            </a:r>
          </a:p>
        </p:txBody>
      </p:sp>
      <p:sp>
        <p:nvSpPr>
          <p:cNvPr id="87" name="ZoneTexte 86">
            <a:extLst>
              <a:ext uri="{FF2B5EF4-FFF2-40B4-BE49-F238E27FC236}">
                <a16:creationId xmlns:a16="http://schemas.microsoft.com/office/drawing/2014/main" id="{94EEF13E-5E36-BC10-F3D0-50CF5C6FC1C2}"/>
              </a:ext>
            </a:extLst>
          </p:cNvPr>
          <p:cNvSpPr txBox="1"/>
          <p:nvPr/>
        </p:nvSpPr>
        <p:spPr>
          <a:xfrm>
            <a:off x="3193031" y="4071421"/>
            <a:ext cx="307571" cy="276999"/>
          </a:xfrm>
          <a:prstGeom prst="rect">
            <a:avLst/>
          </a:prstGeom>
          <a:noFill/>
        </p:spPr>
        <p:txBody>
          <a:bodyPr wrap="square" lIns="0" rIns="0" rtlCol="0">
            <a:spAutoFit/>
          </a:bodyPr>
          <a:lstStyle/>
          <a:p>
            <a:pPr algn="ctr"/>
            <a:r>
              <a:rPr lang="fr-FR" sz="1200">
                <a:solidFill>
                  <a:schemeClr val="bg2">
                    <a:lumMod val="50000"/>
                  </a:schemeClr>
                </a:solidFill>
              </a:rPr>
              <a:t>Non</a:t>
            </a:r>
          </a:p>
        </p:txBody>
      </p:sp>
      <p:cxnSp>
        <p:nvCxnSpPr>
          <p:cNvPr id="92" name="Connecteur droit avec flèche 91">
            <a:extLst>
              <a:ext uri="{FF2B5EF4-FFF2-40B4-BE49-F238E27FC236}">
                <a16:creationId xmlns:a16="http://schemas.microsoft.com/office/drawing/2014/main" id="{890A811C-9579-0ED8-97D9-3C9F1B9B10A1}"/>
              </a:ext>
            </a:extLst>
          </p:cNvPr>
          <p:cNvCxnSpPr>
            <a:cxnSpLocks/>
            <a:stCxn id="41" idx="2"/>
            <a:endCxn id="42" idx="0"/>
          </p:cNvCxnSpPr>
          <p:nvPr/>
        </p:nvCxnSpPr>
        <p:spPr>
          <a:xfrm>
            <a:off x="3161969" y="4921423"/>
            <a:ext cx="0" cy="38237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pic>
        <p:nvPicPr>
          <p:cNvPr id="102" name="Graphique 101" descr="Adresse de courrier avec un remplissage uni">
            <a:extLst>
              <a:ext uri="{FF2B5EF4-FFF2-40B4-BE49-F238E27FC236}">
                <a16:creationId xmlns:a16="http://schemas.microsoft.com/office/drawing/2014/main" id="{F7A42D20-1692-2BB4-F56B-8E1BD35B01EC}"/>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3690146" y="5810241"/>
            <a:ext cx="181753" cy="181753"/>
          </a:xfrm>
          <a:prstGeom prst="rect">
            <a:avLst/>
          </a:prstGeom>
        </p:spPr>
      </p:pic>
      <p:cxnSp>
        <p:nvCxnSpPr>
          <p:cNvPr id="96" name="Connecteur droit avec flèche 95">
            <a:extLst>
              <a:ext uri="{FF2B5EF4-FFF2-40B4-BE49-F238E27FC236}">
                <a16:creationId xmlns:a16="http://schemas.microsoft.com/office/drawing/2014/main" id="{39DD53F6-B090-FBDC-174C-DBFE8C920D34}"/>
              </a:ext>
            </a:extLst>
          </p:cNvPr>
          <p:cNvCxnSpPr>
            <a:stCxn id="42" idx="3"/>
            <a:endCxn id="22" idx="2"/>
          </p:cNvCxnSpPr>
          <p:nvPr/>
        </p:nvCxnSpPr>
        <p:spPr>
          <a:xfrm flipV="1">
            <a:off x="3983465" y="5601721"/>
            <a:ext cx="3991851" cy="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07" name="Connecteur droit avec flèche 106">
            <a:extLst>
              <a:ext uri="{FF2B5EF4-FFF2-40B4-BE49-F238E27FC236}">
                <a16:creationId xmlns:a16="http://schemas.microsoft.com/office/drawing/2014/main" id="{0CF51FF2-7CBA-B853-4760-62A135B30C07}"/>
              </a:ext>
            </a:extLst>
          </p:cNvPr>
          <p:cNvCxnSpPr>
            <a:stCxn id="48" idx="2"/>
            <a:endCxn id="32" idx="0"/>
          </p:cNvCxnSpPr>
          <p:nvPr/>
        </p:nvCxnSpPr>
        <p:spPr>
          <a:xfrm>
            <a:off x="3161970" y="3061647"/>
            <a:ext cx="1" cy="32947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11" name="Connecteur : en angle 110">
            <a:extLst>
              <a:ext uri="{FF2B5EF4-FFF2-40B4-BE49-F238E27FC236}">
                <a16:creationId xmlns:a16="http://schemas.microsoft.com/office/drawing/2014/main" id="{0150CF1E-6A59-42B0-D5C1-A6AFBE43D6FC}"/>
              </a:ext>
            </a:extLst>
          </p:cNvPr>
          <p:cNvCxnSpPr>
            <a:cxnSpLocks/>
            <a:stCxn id="15" idx="1"/>
            <a:endCxn id="48" idx="0"/>
          </p:cNvCxnSpPr>
          <p:nvPr/>
        </p:nvCxnSpPr>
        <p:spPr>
          <a:xfrm rot="10800000" flipV="1">
            <a:off x="3161971" y="2173421"/>
            <a:ext cx="3394677" cy="337372"/>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sp>
        <p:nvSpPr>
          <p:cNvPr id="116" name="Ellipse 115">
            <a:extLst>
              <a:ext uri="{FF2B5EF4-FFF2-40B4-BE49-F238E27FC236}">
                <a16:creationId xmlns:a16="http://schemas.microsoft.com/office/drawing/2014/main" id="{EA5FE2A9-D601-E7AB-5820-F9E42271C5A7}"/>
              </a:ext>
            </a:extLst>
          </p:cNvPr>
          <p:cNvSpPr/>
          <p:nvPr/>
        </p:nvSpPr>
        <p:spPr>
          <a:xfrm>
            <a:off x="7975315" y="2677187"/>
            <a:ext cx="224620" cy="224620"/>
          </a:xfrm>
          <a:prstGeom prst="ellipse">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200">
              <a:solidFill>
                <a:schemeClr val="bg2">
                  <a:lumMod val="50000"/>
                </a:schemeClr>
              </a:solidFill>
            </a:endParaRPr>
          </a:p>
        </p:txBody>
      </p:sp>
      <p:cxnSp>
        <p:nvCxnSpPr>
          <p:cNvPr id="119" name="Connecteur droit avec flèche 118">
            <a:extLst>
              <a:ext uri="{FF2B5EF4-FFF2-40B4-BE49-F238E27FC236}">
                <a16:creationId xmlns:a16="http://schemas.microsoft.com/office/drawing/2014/main" id="{AE2DDFCA-CB13-A38E-1582-431109A5B3B4}"/>
              </a:ext>
            </a:extLst>
          </p:cNvPr>
          <p:cNvCxnSpPr>
            <a:stCxn id="24" idx="3"/>
            <a:endCxn id="116" idx="2"/>
          </p:cNvCxnSpPr>
          <p:nvPr/>
        </p:nvCxnSpPr>
        <p:spPr>
          <a:xfrm>
            <a:off x="5912222" y="2786221"/>
            <a:ext cx="2063095" cy="327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29" name="Connecteur droit avec flèche 128">
            <a:extLst>
              <a:ext uri="{FF2B5EF4-FFF2-40B4-BE49-F238E27FC236}">
                <a16:creationId xmlns:a16="http://schemas.microsoft.com/office/drawing/2014/main" id="{25543BD2-C9A8-B57D-4D0D-E32B4305F6D1}"/>
              </a:ext>
            </a:extLst>
          </p:cNvPr>
          <p:cNvCxnSpPr>
            <a:stCxn id="48" idx="3"/>
            <a:endCxn id="24" idx="1"/>
          </p:cNvCxnSpPr>
          <p:nvPr/>
        </p:nvCxnSpPr>
        <p:spPr>
          <a:xfrm>
            <a:off x="3993018" y="2786219"/>
            <a:ext cx="524583"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76079159"/>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B443939-55DA-5547-5D7C-80FC4402AFA6}"/>
            </a:ext>
          </a:extLst>
        </p:cNvPr>
        <p:cNvGrpSpPr/>
        <p:nvPr/>
      </p:nvGrpSpPr>
      <p:grpSpPr>
        <a:xfrm>
          <a:off x="0" y="0"/>
          <a:ext cx="0" cy="0"/>
          <a:chOff x="0" y="0"/>
          <a:chExt cx="0" cy="0"/>
        </a:xfrm>
      </p:grpSpPr>
      <p:sp>
        <p:nvSpPr>
          <p:cNvPr id="2" name="Titre 1">
            <a:extLst>
              <a:ext uri="{FF2B5EF4-FFF2-40B4-BE49-F238E27FC236}">
                <a16:creationId xmlns:a16="http://schemas.microsoft.com/office/drawing/2014/main" id="{D0A8CA92-268B-A4A8-322D-2FBD8A3FB18A}"/>
              </a:ext>
            </a:extLst>
          </p:cNvPr>
          <p:cNvSpPr>
            <a:spLocks noGrp="1"/>
          </p:cNvSpPr>
          <p:nvPr>
            <p:ph type="title"/>
          </p:nvPr>
        </p:nvSpPr>
        <p:spPr>
          <a:xfrm>
            <a:off x="570713" y="477814"/>
            <a:ext cx="10366703" cy="432119"/>
          </a:xfrm>
        </p:spPr>
        <p:txBody>
          <a:bodyPr>
            <a:normAutofit fontScale="90000"/>
          </a:bodyPr>
          <a:lstStyle/>
          <a:p>
            <a:r>
              <a:rPr lang="fr-FR"/>
              <a:t>Elaboration d’une convention</a:t>
            </a:r>
            <a:br>
              <a:rPr lang="fr-FR"/>
            </a:br>
            <a:r>
              <a:rPr lang="fr-FR" sz="1801"/>
              <a:t>Cas 2 : J’ai une idée de ce dont j’ai besoin // Exemple : « Mise en place d’une collaboration de recherche »</a:t>
            </a:r>
          </a:p>
        </p:txBody>
      </p:sp>
      <p:sp>
        <p:nvSpPr>
          <p:cNvPr id="3" name="Espace réservé du contenu 2">
            <a:extLst>
              <a:ext uri="{FF2B5EF4-FFF2-40B4-BE49-F238E27FC236}">
                <a16:creationId xmlns:a16="http://schemas.microsoft.com/office/drawing/2014/main" id="{65DF0DE8-DD00-799D-A69D-2F19A0012935}"/>
              </a:ext>
            </a:extLst>
          </p:cNvPr>
          <p:cNvSpPr>
            <a:spLocks noGrp="1"/>
          </p:cNvSpPr>
          <p:nvPr>
            <p:ph sz="quarter" idx="10"/>
          </p:nvPr>
        </p:nvSpPr>
        <p:spPr/>
        <p:txBody>
          <a:bodyPr/>
          <a:lstStyle/>
          <a:p>
            <a:r>
              <a:rPr lang="fr-FR"/>
              <a:t>Juridique</a:t>
            </a:r>
          </a:p>
        </p:txBody>
      </p:sp>
      <p:grpSp>
        <p:nvGrpSpPr>
          <p:cNvPr id="4" name="Groupe 3">
            <a:extLst>
              <a:ext uri="{FF2B5EF4-FFF2-40B4-BE49-F238E27FC236}">
                <a16:creationId xmlns:a16="http://schemas.microsoft.com/office/drawing/2014/main" id="{499367CD-1C5E-87D6-2FD2-F58D70A899A1}"/>
              </a:ext>
            </a:extLst>
          </p:cNvPr>
          <p:cNvGrpSpPr>
            <a:grpSpLocks/>
          </p:cNvGrpSpPr>
          <p:nvPr/>
        </p:nvGrpSpPr>
        <p:grpSpPr>
          <a:xfrm>
            <a:off x="9184259" y="1034879"/>
            <a:ext cx="2808439" cy="5302096"/>
            <a:chOff x="1808798" y="1917205"/>
            <a:chExt cx="1613979" cy="3046185"/>
          </a:xfrm>
        </p:grpSpPr>
        <p:sp>
          <p:nvSpPr>
            <p:cNvPr id="12" name="Rectangle 11">
              <a:extLst>
                <a:ext uri="{FF2B5EF4-FFF2-40B4-BE49-F238E27FC236}">
                  <a16:creationId xmlns:a16="http://schemas.microsoft.com/office/drawing/2014/main" id="{D9FEC7DF-0890-4506-AD04-4AE852D4BEB1}"/>
                </a:ext>
              </a:extLst>
            </p:cNvPr>
            <p:cNvSpPr>
              <a:spLocks/>
            </p:cNvSpPr>
            <p:nvPr/>
          </p:nvSpPr>
          <p:spPr>
            <a:xfrm>
              <a:off x="1809482" y="2142838"/>
              <a:ext cx="1613295" cy="282055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fr-FR" sz="1351"/>
            </a:p>
          </p:txBody>
        </p:sp>
        <p:sp>
          <p:nvSpPr>
            <p:cNvPr id="13" name="Rectangle 12">
              <a:extLst>
                <a:ext uri="{FF2B5EF4-FFF2-40B4-BE49-F238E27FC236}">
                  <a16:creationId xmlns:a16="http://schemas.microsoft.com/office/drawing/2014/main" id="{632F3FB2-42ED-53C7-8772-0DD72DA36D2E}"/>
                </a:ext>
              </a:extLst>
            </p:cNvPr>
            <p:cNvSpPr>
              <a:spLocks/>
            </p:cNvSpPr>
            <p:nvPr/>
          </p:nvSpPr>
          <p:spPr>
            <a:xfrm>
              <a:off x="1808798" y="1917205"/>
              <a:ext cx="1613979" cy="21338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fr-FR" sz="1200" b="1">
                  <a:solidFill>
                    <a:schemeClr val="bg1"/>
                  </a:solidFill>
                </a:rPr>
                <a:t>INDUSTRIEL</a:t>
              </a:r>
            </a:p>
          </p:txBody>
        </p:sp>
      </p:grpSp>
      <p:grpSp>
        <p:nvGrpSpPr>
          <p:cNvPr id="5" name="Groupe 4">
            <a:extLst>
              <a:ext uri="{FF2B5EF4-FFF2-40B4-BE49-F238E27FC236}">
                <a16:creationId xmlns:a16="http://schemas.microsoft.com/office/drawing/2014/main" id="{49B8E4E5-E439-39C9-AECC-3C08AB61CA05}"/>
              </a:ext>
            </a:extLst>
          </p:cNvPr>
          <p:cNvGrpSpPr>
            <a:grpSpLocks/>
          </p:cNvGrpSpPr>
          <p:nvPr/>
        </p:nvGrpSpPr>
        <p:grpSpPr>
          <a:xfrm>
            <a:off x="5227745" y="1036389"/>
            <a:ext cx="3823200" cy="5302097"/>
            <a:chOff x="1807907" y="1917205"/>
            <a:chExt cx="1554481" cy="2607276"/>
          </a:xfrm>
        </p:grpSpPr>
        <p:sp>
          <p:nvSpPr>
            <p:cNvPr id="10" name="Rectangle 9">
              <a:extLst>
                <a:ext uri="{FF2B5EF4-FFF2-40B4-BE49-F238E27FC236}">
                  <a16:creationId xmlns:a16="http://schemas.microsoft.com/office/drawing/2014/main" id="{3F253AA5-1422-5E65-33C2-CF9F277FE379}"/>
                </a:ext>
              </a:extLst>
            </p:cNvPr>
            <p:cNvSpPr>
              <a:spLocks/>
            </p:cNvSpPr>
            <p:nvPr/>
          </p:nvSpPr>
          <p:spPr>
            <a:xfrm>
              <a:off x="1807907" y="2110327"/>
              <a:ext cx="1554480" cy="241415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fr-FR" sz="1351"/>
            </a:p>
          </p:txBody>
        </p:sp>
        <p:sp>
          <p:nvSpPr>
            <p:cNvPr id="11" name="Rectangle 10">
              <a:extLst>
                <a:ext uri="{FF2B5EF4-FFF2-40B4-BE49-F238E27FC236}">
                  <a16:creationId xmlns:a16="http://schemas.microsoft.com/office/drawing/2014/main" id="{6A705B3F-D8CA-51A7-4451-5C5D5DCABAD1}"/>
                </a:ext>
              </a:extLst>
            </p:cNvPr>
            <p:cNvSpPr>
              <a:spLocks/>
            </p:cNvSpPr>
            <p:nvPr/>
          </p:nvSpPr>
          <p:spPr>
            <a:xfrm>
              <a:off x="1808798" y="1917205"/>
              <a:ext cx="1553590" cy="18264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fr-FR" sz="1200" b="1">
                  <a:solidFill>
                    <a:schemeClr val="bg1"/>
                  </a:solidFill>
                </a:rPr>
                <a:t>CHERCHEUR UMR</a:t>
              </a:r>
            </a:p>
          </p:txBody>
        </p:sp>
      </p:grpSp>
      <p:grpSp>
        <p:nvGrpSpPr>
          <p:cNvPr id="6" name="Groupe 5">
            <a:extLst>
              <a:ext uri="{FF2B5EF4-FFF2-40B4-BE49-F238E27FC236}">
                <a16:creationId xmlns:a16="http://schemas.microsoft.com/office/drawing/2014/main" id="{767A584C-17A8-8846-0A08-36ABA5C9E8C7}"/>
              </a:ext>
            </a:extLst>
          </p:cNvPr>
          <p:cNvGrpSpPr>
            <a:grpSpLocks/>
          </p:cNvGrpSpPr>
          <p:nvPr/>
        </p:nvGrpSpPr>
        <p:grpSpPr>
          <a:xfrm>
            <a:off x="161928" y="1039282"/>
            <a:ext cx="4954713" cy="5297695"/>
            <a:chOff x="1695385" y="1917205"/>
            <a:chExt cx="1673608" cy="2468754"/>
          </a:xfrm>
        </p:grpSpPr>
        <p:sp>
          <p:nvSpPr>
            <p:cNvPr id="8" name="Rectangle 7">
              <a:extLst>
                <a:ext uri="{FF2B5EF4-FFF2-40B4-BE49-F238E27FC236}">
                  <a16:creationId xmlns:a16="http://schemas.microsoft.com/office/drawing/2014/main" id="{08AD555B-B499-44C8-2384-14F402694736}"/>
                </a:ext>
              </a:extLst>
            </p:cNvPr>
            <p:cNvSpPr>
              <a:spLocks/>
            </p:cNvSpPr>
            <p:nvPr/>
          </p:nvSpPr>
          <p:spPr>
            <a:xfrm>
              <a:off x="1695385" y="2100218"/>
              <a:ext cx="1673608" cy="228574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fr-FR" sz="1351"/>
            </a:p>
          </p:txBody>
        </p:sp>
        <p:sp>
          <p:nvSpPr>
            <p:cNvPr id="9" name="Rectangle 8">
              <a:extLst>
                <a:ext uri="{FF2B5EF4-FFF2-40B4-BE49-F238E27FC236}">
                  <a16:creationId xmlns:a16="http://schemas.microsoft.com/office/drawing/2014/main" id="{304FEF4F-FBFA-1820-F982-8B12DC688683}"/>
                </a:ext>
              </a:extLst>
            </p:cNvPr>
            <p:cNvSpPr>
              <a:spLocks/>
            </p:cNvSpPr>
            <p:nvPr/>
          </p:nvSpPr>
          <p:spPr>
            <a:xfrm>
              <a:off x="1695385" y="1917205"/>
              <a:ext cx="1673608" cy="17308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fr-FR" sz="1200" b="1">
                  <a:solidFill>
                    <a:schemeClr val="bg1"/>
                  </a:solidFill>
                </a:rPr>
                <a:t>SERVICE JURIDIQUE</a:t>
              </a:r>
            </a:p>
          </p:txBody>
        </p:sp>
      </p:grpSp>
      <p:sp>
        <p:nvSpPr>
          <p:cNvPr id="15" name="Rectangle 14">
            <a:extLst>
              <a:ext uri="{FF2B5EF4-FFF2-40B4-BE49-F238E27FC236}">
                <a16:creationId xmlns:a16="http://schemas.microsoft.com/office/drawing/2014/main" id="{88A0B041-BBBB-E0E4-1569-389B9A0FB3B6}"/>
              </a:ext>
            </a:extLst>
          </p:cNvPr>
          <p:cNvSpPr/>
          <p:nvPr/>
        </p:nvSpPr>
        <p:spPr>
          <a:xfrm>
            <a:off x="5589234" y="2887381"/>
            <a:ext cx="3068783" cy="283977"/>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a:solidFill>
                  <a:schemeClr val="bg2">
                    <a:lumMod val="50000"/>
                  </a:schemeClr>
                </a:solidFill>
              </a:rPr>
              <a:t>Remplit la convention et l’envoie</a:t>
            </a:r>
          </a:p>
        </p:txBody>
      </p:sp>
      <p:sp>
        <p:nvSpPr>
          <p:cNvPr id="24" name="Rectangle 23">
            <a:extLst>
              <a:ext uri="{FF2B5EF4-FFF2-40B4-BE49-F238E27FC236}">
                <a16:creationId xmlns:a16="http://schemas.microsoft.com/office/drawing/2014/main" id="{E74F0311-8D1E-2520-7C40-02B3D77E0476}"/>
              </a:ext>
            </a:extLst>
          </p:cNvPr>
          <p:cNvSpPr/>
          <p:nvPr/>
        </p:nvSpPr>
        <p:spPr>
          <a:xfrm>
            <a:off x="1483572" y="2154503"/>
            <a:ext cx="2394613" cy="304453"/>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a:solidFill>
                  <a:schemeClr val="bg2">
                    <a:lumMod val="50000"/>
                  </a:schemeClr>
                </a:solidFill>
              </a:rPr>
              <a:t>Crée un modèle de convention</a:t>
            </a:r>
          </a:p>
        </p:txBody>
      </p:sp>
      <p:sp>
        <p:nvSpPr>
          <p:cNvPr id="7" name="ZoneTexte 6">
            <a:extLst>
              <a:ext uri="{FF2B5EF4-FFF2-40B4-BE49-F238E27FC236}">
                <a16:creationId xmlns:a16="http://schemas.microsoft.com/office/drawing/2014/main" id="{09FF0DCC-5FE6-694A-5622-F33FA77F3B2E}"/>
              </a:ext>
            </a:extLst>
          </p:cNvPr>
          <p:cNvSpPr txBox="1"/>
          <p:nvPr/>
        </p:nvSpPr>
        <p:spPr>
          <a:xfrm>
            <a:off x="5832906" y="1437329"/>
            <a:ext cx="2581445" cy="454792"/>
          </a:xfrm>
          <a:prstGeom prst="roundRect">
            <a:avLst>
              <a:gd name="adj" fmla="val 50000"/>
            </a:avLst>
          </a:prstGeom>
          <a:solidFill>
            <a:srgbClr val="00A295"/>
          </a:solidFill>
          <a:ln>
            <a:solidFill>
              <a:schemeClr val="tx1"/>
            </a:solidFill>
          </a:ln>
        </p:spPr>
        <p:txBody>
          <a:bodyPr wrap="square" lIns="0" tIns="0" rIns="0" bIns="0" rtlCol="0" anchor="ctr">
            <a:spAutoFit/>
          </a:bodyPr>
          <a:lstStyle>
            <a:defPPr>
              <a:defRPr lang="fr-FR"/>
            </a:defPPr>
            <a:lvl1pPr algn="ctr">
              <a:defRPr sz="1051">
                <a:solidFill>
                  <a:schemeClr val="bg1"/>
                </a:solidFill>
                <a:latin typeface="+mj-lt"/>
              </a:defRPr>
            </a:lvl1pPr>
          </a:lstStyle>
          <a:p>
            <a:r>
              <a:rPr lang="fr-FR">
                <a:latin typeface="+mn-lt"/>
              </a:rPr>
              <a:t>Besoin d’une convention pour la mise en place  d’une collaboration de recherche</a:t>
            </a:r>
          </a:p>
        </p:txBody>
      </p:sp>
      <p:sp>
        <p:nvSpPr>
          <p:cNvPr id="83" name="Rectangle 82">
            <a:extLst>
              <a:ext uri="{FF2B5EF4-FFF2-40B4-BE49-F238E27FC236}">
                <a16:creationId xmlns:a16="http://schemas.microsoft.com/office/drawing/2014/main" id="{758CBB03-8F8A-AD32-791A-83AB1B547AE2}"/>
              </a:ext>
            </a:extLst>
          </p:cNvPr>
          <p:cNvSpPr/>
          <p:nvPr/>
        </p:nvSpPr>
        <p:spPr>
          <a:xfrm>
            <a:off x="544100" y="3290881"/>
            <a:ext cx="4273557" cy="278459"/>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fr-FR" sz="1200">
                <a:solidFill>
                  <a:schemeClr val="bg2">
                    <a:lumMod val="50000"/>
                  </a:schemeClr>
                </a:solidFill>
              </a:rPr>
              <a:t>Demande les informations de contact de l’industriel au chercheur</a:t>
            </a:r>
          </a:p>
        </p:txBody>
      </p:sp>
      <p:cxnSp>
        <p:nvCxnSpPr>
          <p:cNvPr id="85" name="Connecteur droit avec flèche 84">
            <a:extLst>
              <a:ext uri="{FF2B5EF4-FFF2-40B4-BE49-F238E27FC236}">
                <a16:creationId xmlns:a16="http://schemas.microsoft.com/office/drawing/2014/main" id="{1CB2D5CA-7BEC-7AA6-3664-7CD77C82579D}"/>
              </a:ext>
            </a:extLst>
          </p:cNvPr>
          <p:cNvCxnSpPr>
            <a:cxnSpLocks/>
            <a:stCxn id="24" idx="2"/>
            <a:endCxn id="83" idx="0"/>
          </p:cNvCxnSpPr>
          <p:nvPr/>
        </p:nvCxnSpPr>
        <p:spPr>
          <a:xfrm>
            <a:off x="2680879" y="2458954"/>
            <a:ext cx="0" cy="83192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12" name="Rectangle 111">
            <a:extLst>
              <a:ext uri="{FF2B5EF4-FFF2-40B4-BE49-F238E27FC236}">
                <a16:creationId xmlns:a16="http://schemas.microsoft.com/office/drawing/2014/main" id="{E51A1072-4386-A680-E2DF-634BF5D3C088}"/>
              </a:ext>
            </a:extLst>
          </p:cNvPr>
          <p:cNvSpPr/>
          <p:nvPr/>
        </p:nvSpPr>
        <p:spPr>
          <a:xfrm>
            <a:off x="5589234" y="3238145"/>
            <a:ext cx="3068783" cy="374073"/>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a:solidFill>
                  <a:schemeClr val="bg2">
                    <a:lumMod val="50000"/>
                  </a:schemeClr>
                </a:solidFill>
              </a:rPr>
              <a:t>Envoie les informations de contact de l’industriel</a:t>
            </a:r>
          </a:p>
        </p:txBody>
      </p:sp>
      <p:sp>
        <p:nvSpPr>
          <p:cNvPr id="55" name="Organigramme : Décision 54">
            <a:extLst>
              <a:ext uri="{FF2B5EF4-FFF2-40B4-BE49-F238E27FC236}">
                <a16:creationId xmlns:a16="http://schemas.microsoft.com/office/drawing/2014/main" id="{D477E7B5-8FA2-B2AC-F4C5-CAC117E665E4}"/>
              </a:ext>
            </a:extLst>
          </p:cNvPr>
          <p:cNvSpPr/>
          <p:nvPr/>
        </p:nvSpPr>
        <p:spPr>
          <a:xfrm>
            <a:off x="5847638" y="2032814"/>
            <a:ext cx="2551977" cy="550853"/>
          </a:xfrm>
          <a:prstGeom prst="flowChartDecision">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fr-FR" sz="1200">
                <a:solidFill>
                  <a:schemeClr val="bg2">
                    <a:lumMod val="50000"/>
                  </a:schemeClr>
                </a:solidFill>
              </a:rPr>
              <a:t>Un modèle de convention existe ?</a:t>
            </a:r>
          </a:p>
        </p:txBody>
      </p:sp>
      <p:sp>
        <p:nvSpPr>
          <p:cNvPr id="57" name="Rectangle 56">
            <a:extLst>
              <a:ext uri="{FF2B5EF4-FFF2-40B4-BE49-F238E27FC236}">
                <a16:creationId xmlns:a16="http://schemas.microsoft.com/office/drawing/2014/main" id="{5D40AA57-4A04-3A3E-0CC6-162F13E8B837}"/>
              </a:ext>
            </a:extLst>
          </p:cNvPr>
          <p:cNvSpPr/>
          <p:nvPr/>
        </p:nvSpPr>
        <p:spPr>
          <a:xfrm>
            <a:off x="3083438" y="2551806"/>
            <a:ext cx="1967503" cy="374073"/>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a:solidFill>
                  <a:schemeClr val="bg2">
                    <a:lumMod val="50000"/>
                  </a:schemeClr>
                </a:solidFill>
              </a:rPr>
              <a:t>Aiguille vers la bibliothèque de conventions</a:t>
            </a:r>
          </a:p>
        </p:txBody>
      </p:sp>
      <p:cxnSp>
        <p:nvCxnSpPr>
          <p:cNvPr id="65" name="Connecteur droit avec flèche 64">
            <a:extLst>
              <a:ext uri="{FF2B5EF4-FFF2-40B4-BE49-F238E27FC236}">
                <a16:creationId xmlns:a16="http://schemas.microsoft.com/office/drawing/2014/main" id="{AAD39289-1717-EE3A-A93C-DC5DB8DE8824}"/>
              </a:ext>
            </a:extLst>
          </p:cNvPr>
          <p:cNvCxnSpPr>
            <a:cxnSpLocks/>
            <a:stCxn id="55" idx="1"/>
            <a:endCxn id="24" idx="3"/>
          </p:cNvCxnSpPr>
          <p:nvPr/>
        </p:nvCxnSpPr>
        <p:spPr>
          <a:xfrm flipH="1" flipV="1">
            <a:off x="3878185" y="2306730"/>
            <a:ext cx="1969452" cy="151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68" name="Connecteur : en angle 67">
            <a:extLst>
              <a:ext uri="{FF2B5EF4-FFF2-40B4-BE49-F238E27FC236}">
                <a16:creationId xmlns:a16="http://schemas.microsoft.com/office/drawing/2014/main" id="{444B3EC3-D57E-AF86-6017-5CC481D12088}"/>
              </a:ext>
            </a:extLst>
          </p:cNvPr>
          <p:cNvCxnSpPr>
            <a:cxnSpLocks/>
            <a:stCxn id="55" idx="2"/>
            <a:endCxn id="57" idx="3"/>
          </p:cNvCxnSpPr>
          <p:nvPr/>
        </p:nvCxnSpPr>
        <p:spPr>
          <a:xfrm rot="5400000">
            <a:off x="6009697" y="1624913"/>
            <a:ext cx="155177" cy="2072687"/>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sp>
        <p:nvSpPr>
          <p:cNvPr id="70" name="ZoneTexte 69">
            <a:extLst>
              <a:ext uri="{FF2B5EF4-FFF2-40B4-BE49-F238E27FC236}">
                <a16:creationId xmlns:a16="http://schemas.microsoft.com/office/drawing/2014/main" id="{5F528845-5FF4-D09E-82AD-018954D6FA2E}"/>
              </a:ext>
            </a:extLst>
          </p:cNvPr>
          <p:cNvSpPr txBox="1"/>
          <p:nvPr/>
        </p:nvSpPr>
        <p:spPr>
          <a:xfrm>
            <a:off x="5653365" y="2059094"/>
            <a:ext cx="307571" cy="276999"/>
          </a:xfrm>
          <a:prstGeom prst="rect">
            <a:avLst/>
          </a:prstGeom>
          <a:noFill/>
        </p:spPr>
        <p:txBody>
          <a:bodyPr wrap="square" lIns="0" rIns="0" rtlCol="0">
            <a:spAutoFit/>
          </a:bodyPr>
          <a:lstStyle/>
          <a:p>
            <a:pPr algn="ctr"/>
            <a:r>
              <a:rPr lang="fr-FR" sz="1200">
                <a:solidFill>
                  <a:schemeClr val="bg2">
                    <a:lumMod val="50000"/>
                  </a:schemeClr>
                </a:solidFill>
              </a:rPr>
              <a:t>Non</a:t>
            </a:r>
          </a:p>
        </p:txBody>
      </p:sp>
      <p:sp>
        <p:nvSpPr>
          <p:cNvPr id="71" name="ZoneTexte 70">
            <a:extLst>
              <a:ext uri="{FF2B5EF4-FFF2-40B4-BE49-F238E27FC236}">
                <a16:creationId xmlns:a16="http://schemas.microsoft.com/office/drawing/2014/main" id="{4867B37D-052C-B76D-067F-E955B7C928DB}"/>
              </a:ext>
            </a:extLst>
          </p:cNvPr>
          <p:cNvSpPr txBox="1"/>
          <p:nvPr/>
        </p:nvSpPr>
        <p:spPr>
          <a:xfrm>
            <a:off x="7178685" y="2552794"/>
            <a:ext cx="307571" cy="276999"/>
          </a:xfrm>
          <a:prstGeom prst="rect">
            <a:avLst/>
          </a:prstGeom>
          <a:noFill/>
        </p:spPr>
        <p:txBody>
          <a:bodyPr wrap="square" lIns="0" rIns="0" rtlCol="0">
            <a:spAutoFit/>
          </a:bodyPr>
          <a:lstStyle/>
          <a:p>
            <a:pPr algn="ctr"/>
            <a:r>
              <a:rPr lang="fr-FR" sz="1200">
                <a:solidFill>
                  <a:schemeClr val="bg2">
                    <a:lumMod val="50000"/>
                  </a:schemeClr>
                </a:solidFill>
              </a:rPr>
              <a:t>Oui</a:t>
            </a:r>
          </a:p>
        </p:txBody>
      </p:sp>
      <p:cxnSp>
        <p:nvCxnSpPr>
          <p:cNvPr id="74" name="Connecteur droit avec flèche 73">
            <a:extLst>
              <a:ext uri="{FF2B5EF4-FFF2-40B4-BE49-F238E27FC236}">
                <a16:creationId xmlns:a16="http://schemas.microsoft.com/office/drawing/2014/main" id="{7E5DE9FF-694A-C21D-3074-2B6070A6E26C}"/>
              </a:ext>
            </a:extLst>
          </p:cNvPr>
          <p:cNvCxnSpPr>
            <a:stCxn id="7" idx="2"/>
            <a:endCxn id="55" idx="0"/>
          </p:cNvCxnSpPr>
          <p:nvPr/>
        </p:nvCxnSpPr>
        <p:spPr>
          <a:xfrm flipH="1">
            <a:off x="7123627" y="1892121"/>
            <a:ext cx="2" cy="14069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95" name="Connecteur : en angle 94">
            <a:extLst>
              <a:ext uri="{FF2B5EF4-FFF2-40B4-BE49-F238E27FC236}">
                <a16:creationId xmlns:a16="http://schemas.microsoft.com/office/drawing/2014/main" id="{257B9E2C-43A8-7ED3-96E8-AC56467C02CF}"/>
              </a:ext>
            </a:extLst>
          </p:cNvPr>
          <p:cNvCxnSpPr>
            <a:cxnSpLocks/>
            <a:stCxn id="57" idx="2"/>
            <a:endCxn id="15" idx="1"/>
          </p:cNvCxnSpPr>
          <p:nvPr/>
        </p:nvCxnSpPr>
        <p:spPr>
          <a:xfrm rot="16200000" flipH="1">
            <a:off x="4776465" y="2216602"/>
            <a:ext cx="103491" cy="1522044"/>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26" name="Connecteur droit avec flèche 125">
            <a:extLst>
              <a:ext uri="{FF2B5EF4-FFF2-40B4-BE49-F238E27FC236}">
                <a16:creationId xmlns:a16="http://schemas.microsoft.com/office/drawing/2014/main" id="{BE7119C8-D7D5-7BA8-2B12-67B7A159C7F7}"/>
              </a:ext>
            </a:extLst>
          </p:cNvPr>
          <p:cNvCxnSpPr>
            <a:cxnSpLocks/>
            <a:stCxn id="83" idx="3"/>
            <a:endCxn id="112" idx="1"/>
          </p:cNvCxnSpPr>
          <p:nvPr/>
        </p:nvCxnSpPr>
        <p:spPr>
          <a:xfrm flipV="1">
            <a:off x="4817657" y="3425181"/>
            <a:ext cx="771577" cy="493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49" name="Rectangle 148">
            <a:extLst>
              <a:ext uri="{FF2B5EF4-FFF2-40B4-BE49-F238E27FC236}">
                <a16:creationId xmlns:a16="http://schemas.microsoft.com/office/drawing/2014/main" id="{AEA1663B-0E47-8F2E-F202-A3534D18E7A5}"/>
              </a:ext>
            </a:extLst>
          </p:cNvPr>
          <p:cNvSpPr/>
          <p:nvPr/>
        </p:nvSpPr>
        <p:spPr>
          <a:xfrm>
            <a:off x="963728" y="3692609"/>
            <a:ext cx="3434305" cy="393835"/>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a:solidFill>
                  <a:schemeClr val="bg2">
                    <a:lumMod val="50000"/>
                  </a:schemeClr>
                </a:solidFill>
              </a:rPr>
              <a:t>Personnalise / Modifie la convention (peut consulter la direction UMR si besoin de compléments)</a:t>
            </a:r>
          </a:p>
        </p:txBody>
      </p:sp>
      <p:cxnSp>
        <p:nvCxnSpPr>
          <p:cNvPr id="153" name="Connecteur : en angle 152">
            <a:extLst>
              <a:ext uri="{FF2B5EF4-FFF2-40B4-BE49-F238E27FC236}">
                <a16:creationId xmlns:a16="http://schemas.microsoft.com/office/drawing/2014/main" id="{509E9582-8C4F-65B3-2D1E-ADA751B87F49}"/>
              </a:ext>
            </a:extLst>
          </p:cNvPr>
          <p:cNvCxnSpPr>
            <a:cxnSpLocks/>
            <a:stCxn id="15" idx="3"/>
          </p:cNvCxnSpPr>
          <p:nvPr/>
        </p:nvCxnSpPr>
        <p:spPr>
          <a:xfrm flipH="1">
            <a:off x="4394639" y="3029367"/>
            <a:ext cx="4263376" cy="816431"/>
          </a:xfrm>
          <a:prstGeom prst="bentConnector3">
            <a:avLst>
              <a:gd name="adj1" fmla="val -5362"/>
            </a:avLst>
          </a:prstGeom>
          <a:ln>
            <a:tailEnd type="triangle"/>
          </a:ln>
        </p:spPr>
        <p:style>
          <a:lnRef idx="1">
            <a:schemeClr val="accent1"/>
          </a:lnRef>
          <a:fillRef idx="0">
            <a:schemeClr val="accent1"/>
          </a:fillRef>
          <a:effectRef idx="0">
            <a:schemeClr val="accent1"/>
          </a:effectRef>
          <a:fontRef idx="minor">
            <a:schemeClr val="tx1"/>
          </a:fontRef>
        </p:style>
      </p:cxnSp>
      <p:sp>
        <p:nvSpPr>
          <p:cNvPr id="154" name="Rectangle 153">
            <a:extLst>
              <a:ext uri="{FF2B5EF4-FFF2-40B4-BE49-F238E27FC236}">
                <a16:creationId xmlns:a16="http://schemas.microsoft.com/office/drawing/2014/main" id="{3E0C4EB4-8F80-C90B-10E9-80FC947E7852}"/>
              </a:ext>
            </a:extLst>
          </p:cNvPr>
          <p:cNvSpPr/>
          <p:nvPr/>
        </p:nvSpPr>
        <p:spPr>
          <a:xfrm>
            <a:off x="310815" y="4229064"/>
            <a:ext cx="4740127" cy="282545"/>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fr-FR" sz="1200">
                <a:solidFill>
                  <a:schemeClr val="bg2">
                    <a:lumMod val="50000"/>
                  </a:schemeClr>
                </a:solidFill>
              </a:rPr>
              <a:t>Fait valider la convention par la Direction UMR puis la Direction Scientifique </a:t>
            </a:r>
          </a:p>
        </p:txBody>
      </p:sp>
      <p:sp>
        <p:nvSpPr>
          <p:cNvPr id="155" name="Organigramme : Décision 154">
            <a:extLst>
              <a:ext uri="{FF2B5EF4-FFF2-40B4-BE49-F238E27FC236}">
                <a16:creationId xmlns:a16="http://schemas.microsoft.com/office/drawing/2014/main" id="{A0A69AC0-84BB-F261-B1BB-FC105277C1DB}"/>
              </a:ext>
            </a:extLst>
          </p:cNvPr>
          <p:cNvSpPr/>
          <p:nvPr/>
        </p:nvSpPr>
        <p:spPr>
          <a:xfrm>
            <a:off x="1941769" y="4696408"/>
            <a:ext cx="1478220" cy="393835"/>
          </a:xfrm>
          <a:prstGeom prst="flowChartDecision">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fr-FR" sz="1200">
                <a:solidFill>
                  <a:schemeClr val="bg2">
                    <a:lumMod val="50000"/>
                  </a:schemeClr>
                </a:solidFill>
              </a:rPr>
              <a:t>Validation ?</a:t>
            </a:r>
          </a:p>
        </p:txBody>
      </p:sp>
      <p:cxnSp>
        <p:nvCxnSpPr>
          <p:cNvPr id="157" name="Connecteur droit avec flèche 156">
            <a:extLst>
              <a:ext uri="{FF2B5EF4-FFF2-40B4-BE49-F238E27FC236}">
                <a16:creationId xmlns:a16="http://schemas.microsoft.com/office/drawing/2014/main" id="{62BB77B2-BA8B-A627-2379-B8F23FCA141C}"/>
              </a:ext>
            </a:extLst>
          </p:cNvPr>
          <p:cNvCxnSpPr>
            <a:cxnSpLocks/>
            <a:stCxn id="149" idx="2"/>
            <a:endCxn id="154" idx="0"/>
          </p:cNvCxnSpPr>
          <p:nvPr/>
        </p:nvCxnSpPr>
        <p:spPr>
          <a:xfrm>
            <a:off x="2680879" y="4086446"/>
            <a:ext cx="0" cy="14261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59" name="Connecteur droit avec flèche 158">
            <a:extLst>
              <a:ext uri="{FF2B5EF4-FFF2-40B4-BE49-F238E27FC236}">
                <a16:creationId xmlns:a16="http://schemas.microsoft.com/office/drawing/2014/main" id="{E5043ED0-A792-8D39-5C38-15D0FE6C7408}"/>
              </a:ext>
            </a:extLst>
          </p:cNvPr>
          <p:cNvCxnSpPr>
            <a:cxnSpLocks/>
            <a:stCxn id="154" idx="2"/>
            <a:endCxn id="155" idx="0"/>
          </p:cNvCxnSpPr>
          <p:nvPr/>
        </p:nvCxnSpPr>
        <p:spPr>
          <a:xfrm flipH="1">
            <a:off x="2680880" y="4511607"/>
            <a:ext cx="1" cy="18480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60" name="Rectangle 159">
            <a:extLst>
              <a:ext uri="{FF2B5EF4-FFF2-40B4-BE49-F238E27FC236}">
                <a16:creationId xmlns:a16="http://schemas.microsoft.com/office/drawing/2014/main" id="{C8D87CD6-6BE3-1FD5-0857-525213814771}"/>
              </a:ext>
            </a:extLst>
          </p:cNvPr>
          <p:cNvSpPr/>
          <p:nvPr/>
        </p:nvSpPr>
        <p:spPr>
          <a:xfrm>
            <a:off x="963728" y="5205039"/>
            <a:ext cx="3434305" cy="282992"/>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a:solidFill>
                  <a:schemeClr val="bg2">
                    <a:lumMod val="50000"/>
                  </a:schemeClr>
                </a:solidFill>
              </a:rPr>
              <a:t>Envoie la convention à l’industriel pour validation</a:t>
            </a:r>
          </a:p>
        </p:txBody>
      </p:sp>
      <p:cxnSp>
        <p:nvCxnSpPr>
          <p:cNvPr id="162" name="Connecteur : en angle 161">
            <a:extLst>
              <a:ext uri="{FF2B5EF4-FFF2-40B4-BE49-F238E27FC236}">
                <a16:creationId xmlns:a16="http://schemas.microsoft.com/office/drawing/2014/main" id="{3B5401C9-52C3-DF6A-EC3F-014023115F35}"/>
              </a:ext>
            </a:extLst>
          </p:cNvPr>
          <p:cNvCxnSpPr>
            <a:cxnSpLocks/>
            <a:stCxn id="155" idx="3"/>
          </p:cNvCxnSpPr>
          <p:nvPr/>
        </p:nvCxnSpPr>
        <p:spPr>
          <a:xfrm flipV="1">
            <a:off x="3419990" y="4047364"/>
            <a:ext cx="971263" cy="845963"/>
          </a:xfrm>
          <a:prstGeom prst="bentConnector3">
            <a:avLst>
              <a:gd name="adj1" fmla="val 170297"/>
            </a:avLst>
          </a:prstGeom>
          <a:ln>
            <a:tailEnd type="triangle"/>
          </a:ln>
        </p:spPr>
        <p:style>
          <a:lnRef idx="1">
            <a:schemeClr val="accent1"/>
          </a:lnRef>
          <a:fillRef idx="0">
            <a:schemeClr val="accent1"/>
          </a:fillRef>
          <a:effectRef idx="0">
            <a:schemeClr val="accent1"/>
          </a:effectRef>
          <a:fontRef idx="minor">
            <a:schemeClr val="tx1"/>
          </a:fontRef>
        </p:style>
      </p:cxnSp>
      <p:sp>
        <p:nvSpPr>
          <p:cNvPr id="170" name="ZoneTexte 169">
            <a:extLst>
              <a:ext uri="{FF2B5EF4-FFF2-40B4-BE49-F238E27FC236}">
                <a16:creationId xmlns:a16="http://schemas.microsoft.com/office/drawing/2014/main" id="{C35D84E1-7B56-F3B2-3E84-39BC82730D54}"/>
              </a:ext>
            </a:extLst>
          </p:cNvPr>
          <p:cNvSpPr txBox="1"/>
          <p:nvPr/>
        </p:nvSpPr>
        <p:spPr>
          <a:xfrm>
            <a:off x="2157537" y="4957925"/>
            <a:ext cx="307571" cy="276999"/>
          </a:xfrm>
          <a:prstGeom prst="rect">
            <a:avLst/>
          </a:prstGeom>
          <a:noFill/>
        </p:spPr>
        <p:txBody>
          <a:bodyPr wrap="square" lIns="0" rIns="0" rtlCol="0">
            <a:spAutoFit/>
          </a:bodyPr>
          <a:lstStyle/>
          <a:p>
            <a:pPr algn="ctr"/>
            <a:r>
              <a:rPr lang="fr-FR" sz="1200">
                <a:solidFill>
                  <a:schemeClr val="bg2">
                    <a:lumMod val="50000"/>
                  </a:schemeClr>
                </a:solidFill>
              </a:rPr>
              <a:t>Oui</a:t>
            </a:r>
          </a:p>
        </p:txBody>
      </p:sp>
      <p:cxnSp>
        <p:nvCxnSpPr>
          <p:cNvPr id="173" name="Connecteur droit avec flèche 172">
            <a:extLst>
              <a:ext uri="{FF2B5EF4-FFF2-40B4-BE49-F238E27FC236}">
                <a16:creationId xmlns:a16="http://schemas.microsoft.com/office/drawing/2014/main" id="{AC8A200F-EEE7-C0BA-66EE-CA3A517F7521}"/>
              </a:ext>
            </a:extLst>
          </p:cNvPr>
          <p:cNvCxnSpPr>
            <a:cxnSpLocks/>
            <a:stCxn id="155" idx="2"/>
            <a:endCxn id="160" idx="0"/>
          </p:cNvCxnSpPr>
          <p:nvPr/>
        </p:nvCxnSpPr>
        <p:spPr>
          <a:xfrm>
            <a:off x="2680880" y="5090242"/>
            <a:ext cx="1" cy="11479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74" name="ZoneTexte 173">
            <a:extLst>
              <a:ext uri="{FF2B5EF4-FFF2-40B4-BE49-F238E27FC236}">
                <a16:creationId xmlns:a16="http://schemas.microsoft.com/office/drawing/2014/main" id="{23A73681-2E84-2C57-9525-D27E824480EB}"/>
              </a:ext>
            </a:extLst>
          </p:cNvPr>
          <p:cNvSpPr txBox="1"/>
          <p:nvPr/>
        </p:nvSpPr>
        <p:spPr>
          <a:xfrm>
            <a:off x="3244189" y="4551728"/>
            <a:ext cx="307571" cy="276999"/>
          </a:xfrm>
          <a:prstGeom prst="rect">
            <a:avLst/>
          </a:prstGeom>
          <a:noFill/>
        </p:spPr>
        <p:txBody>
          <a:bodyPr wrap="square" lIns="0" rIns="0" rtlCol="0">
            <a:spAutoFit/>
          </a:bodyPr>
          <a:lstStyle/>
          <a:p>
            <a:pPr algn="ctr"/>
            <a:r>
              <a:rPr lang="fr-FR" sz="1200">
                <a:solidFill>
                  <a:schemeClr val="bg2">
                    <a:lumMod val="50000"/>
                  </a:schemeClr>
                </a:solidFill>
              </a:rPr>
              <a:t>Non</a:t>
            </a:r>
          </a:p>
        </p:txBody>
      </p:sp>
      <p:sp>
        <p:nvSpPr>
          <p:cNvPr id="179" name="Organigramme : Décision 178">
            <a:extLst>
              <a:ext uri="{FF2B5EF4-FFF2-40B4-BE49-F238E27FC236}">
                <a16:creationId xmlns:a16="http://schemas.microsoft.com/office/drawing/2014/main" id="{B4E70742-D788-CC52-1DD2-0AEB5BF24A2F}"/>
              </a:ext>
            </a:extLst>
          </p:cNvPr>
          <p:cNvSpPr/>
          <p:nvPr/>
        </p:nvSpPr>
        <p:spPr>
          <a:xfrm>
            <a:off x="9872333" y="5149617"/>
            <a:ext cx="1478220" cy="393835"/>
          </a:xfrm>
          <a:prstGeom prst="flowChartDecision">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fr-FR" sz="1200">
                <a:solidFill>
                  <a:schemeClr val="bg2">
                    <a:lumMod val="50000"/>
                  </a:schemeClr>
                </a:solidFill>
              </a:rPr>
              <a:t>Validation ?</a:t>
            </a:r>
          </a:p>
        </p:txBody>
      </p:sp>
      <p:cxnSp>
        <p:nvCxnSpPr>
          <p:cNvPr id="181" name="Connecteur droit avec flèche 180">
            <a:extLst>
              <a:ext uri="{FF2B5EF4-FFF2-40B4-BE49-F238E27FC236}">
                <a16:creationId xmlns:a16="http://schemas.microsoft.com/office/drawing/2014/main" id="{70D34C83-4CF5-D5DD-1734-4550B684BC96}"/>
              </a:ext>
            </a:extLst>
          </p:cNvPr>
          <p:cNvCxnSpPr>
            <a:stCxn id="160" idx="3"/>
            <a:endCxn id="179" idx="1"/>
          </p:cNvCxnSpPr>
          <p:nvPr/>
        </p:nvCxnSpPr>
        <p:spPr>
          <a:xfrm>
            <a:off x="4398031" y="5346536"/>
            <a:ext cx="5474303" cy="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83" name="Connecteur : en angle 182">
            <a:extLst>
              <a:ext uri="{FF2B5EF4-FFF2-40B4-BE49-F238E27FC236}">
                <a16:creationId xmlns:a16="http://schemas.microsoft.com/office/drawing/2014/main" id="{49AF0ACB-365B-A561-B3FA-5C6E8A37E63F}"/>
              </a:ext>
            </a:extLst>
          </p:cNvPr>
          <p:cNvCxnSpPr>
            <a:cxnSpLocks/>
            <a:stCxn id="179" idx="0"/>
          </p:cNvCxnSpPr>
          <p:nvPr/>
        </p:nvCxnSpPr>
        <p:spPr>
          <a:xfrm rot="16200000" flipV="1">
            <a:off x="6900069" y="1438243"/>
            <a:ext cx="1202556" cy="6220192"/>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sp>
        <p:nvSpPr>
          <p:cNvPr id="185" name="Rectangle 184">
            <a:extLst>
              <a:ext uri="{FF2B5EF4-FFF2-40B4-BE49-F238E27FC236}">
                <a16:creationId xmlns:a16="http://schemas.microsoft.com/office/drawing/2014/main" id="{B5835DCB-07FC-023B-7141-D90BBA82C66C}"/>
              </a:ext>
            </a:extLst>
          </p:cNvPr>
          <p:cNvSpPr/>
          <p:nvPr/>
        </p:nvSpPr>
        <p:spPr>
          <a:xfrm>
            <a:off x="9556063" y="5666043"/>
            <a:ext cx="2110763" cy="282992"/>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a:solidFill>
                  <a:schemeClr val="bg2">
                    <a:lumMod val="50000"/>
                  </a:schemeClr>
                </a:solidFill>
              </a:rPr>
              <a:t>Renvoie la convention signée</a:t>
            </a:r>
          </a:p>
        </p:txBody>
      </p:sp>
      <p:cxnSp>
        <p:nvCxnSpPr>
          <p:cNvPr id="187" name="Connecteur droit avec flèche 186">
            <a:extLst>
              <a:ext uri="{FF2B5EF4-FFF2-40B4-BE49-F238E27FC236}">
                <a16:creationId xmlns:a16="http://schemas.microsoft.com/office/drawing/2014/main" id="{4E4FAED9-A252-B49B-44A3-970630DC5E2D}"/>
              </a:ext>
            </a:extLst>
          </p:cNvPr>
          <p:cNvCxnSpPr>
            <a:cxnSpLocks/>
            <a:stCxn id="179" idx="2"/>
            <a:endCxn id="185" idx="0"/>
          </p:cNvCxnSpPr>
          <p:nvPr/>
        </p:nvCxnSpPr>
        <p:spPr>
          <a:xfrm>
            <a:off x="10611445" y="5543451"/>
            <a:ext cx="1" cy="12259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94" name="Connecteur : en angle 193">
            <a:extLst>
              <a:ext uri="{FF2B5EF4-FFF2-40B4-BE49-F238E27FC236}">
                <a16:creationId xmlns:a16="http://schemas.microsoft.com/office/drawing/2014/main" id="{F32AD54F-CF6D-BE7F-2151-EAAE7CC6851D}"/>
              </a:ext>
            </a:extLst>
          </p:cNvPr>
          <p:cNvCxnSpPr>
            <a:cxnSpLocks/>
          </p:cNvCxnSpPr>
          <p:nvPr/>
        </p:nvCxnSpPr>
        <p:spPr>
          <a:xfrm rot="5400000">
            <a:off x="5688475" y="2315116"/>
            <a:ext cx="137925" cy="2725595"/>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sp>
        <p:nvSpPr>
          <p:cNvPr id="208" name="Rectangle 207">
            <a:extLst>
              <a:ext uri="{FF2B5EF4-FFF2-40B4-BE49-F238E27FC236}">
                <a16:creationId xmlns:a16="http://schemas.microsoft.com/office/drawing/2014/main" id="{8F5EFB71-43E2-1B4C-CD88-A72C6E057FFD}"/>
              </a:ext>
            </a:extLst>
          </p:cNvPr>
          <p:cNvSpPr/>
          <p:nvPr/>
        </p:nvSpPr>
        <p:spPr>
          <a:xfrm>
            <a:off x="3881566" y="5632891"/>
            <a:ext cx="1094068" cy="348259"/>
          </a:xfrm>
          <a:prstGeom prst="rect">
            <a:avLst/>
          </a:prstGeom>
          <a:noFill/>
          <a:ln w="12700">
            <a:solidFill>
              <a:schemeClr val="accent2"/>
            </a:solidFill>
            <a:prstDash val="dash"/>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fr-FR" sz="1100">
                <a:solidFill>
                  <a:schemeClr val="accent2"/>
                </a:solidFill>
              </a:rPr>
              <a:t>Processus de Mise en signature</a:t>
            </a:r>
          </a:p>
        </p:txBody>
      </p:sp>
      <p:cxnSp>
        <p:nvCxnSpPr>
          <p:cNvPr id="211" name="Connecteur droit avec flèche 210">
            <a:extLst>
              <a:ext uri="{FF2B5EF4-FFF2-40B4-BE49-F238E27FC236}">
                <a16:creationId xmlns:a16="http://schemas.microsoft.com/office/drawing/2014/main" id="{2B9F628F-D230-E69A-2B84-98BAEF01A9B6}"/>
              </a:ext>
            </a:extLst>
          </p:cNvPr>
          <p:cNvCxnSpPr>
            <a:cxnSpLocks/>
            <a:stCxn id="185" idx="1"/>
            <a:endCxn id="208" idx="3"/>
          </p:cNvCxnSpPr>
          <p:nvPr/>
        </p:nvCxnSpPr>
        <p:spPr>
          <a:xfrm flipH="1" flipV="1">
            <a:off x="4975634" y="5807021"/>
            <a:ext cx="4580429" cy="51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29" name="Ellipse 228">
            <a:extLst>
              <a:ext uri="{FF2B5EF4-FFF2-40B4-BE49-F238E27FC236}">
                <a16:creationId xmlns:a16="http://schemas.microsoft.com/office/drawing/2014/main" id="{E23D63BC-76F1-CE4E-63B6-D34E66AFED10}"/>
              </a:ext>
            </a:extLst>
          </p:cNvPr>
          <p:cNvSpPr/>
          <p:nvPr/>
        </p:nvSpPr>
        <p:spPr>
          <a:xfrm>
            <a:off x="216387" y="6044819"/>
            <a:ext cx="224620" cy="224620"/>
          </a:xfrm>
          <a:prstGeom prst="ellipse">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200">
              <a:solidFill>
                <a:schemeClr val="bg2">
                  <a:lumMod val="50000"/>
                </a:schemeClr>
              </a:solidFill>
            </a:endParaRPr>
          </a:p>
        </p:txBody>
      </p:sp>
      <p:cxnSp>
        <p:nvCxnSpPr>
          <p:cNvPr id="230" name="Connecteur droit avec flèche 229">
            <a:extLst>
              <a:ext uri="{FF2B5EF4-FFF2-40B4-BE49-F238E27FC236}">
                <a16:creationId xmlns:a16="http://schemas.microsoft.com/office/drawing/2014/main" id="{1B955B98-6673-2A8D-671B-4D4406562D6E}"/>
              </a:ext>
            </a:extLst>
          </p:cNvPr>
          <p:cNvCxnSpPr>
            <a:cxnSpLocks/>
            <a:stCxn id="238" idx="1"/>
          </p:cNvCxnSpPr>
          <p:nvPr/>
        </p:nvCxnSpPr>
        <p:spPr>
          <a:xfrm flipH="1" flipV="1">
            <a:off x="441009" y="6181373"/>
            <a:ext cx="343315" cy="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31" name="Rectangle 230">
            <a:extLst>
              <a:ext uri="{FF2B5EF4-FFF2-40B4-BE49-F238E27FC236}">
                <a16:creationId xmlns:a16="http://schemas.microsoft.com/office/drawing/2014/main" id="{4F4624FE-9938-6DB5-B431-C81F02B6349B}"/>
              </a:ext>
            </a:extLst>
          </p:cNvPr>
          <p:cNvSpPr/>
          <p:nvPr/>
        </p:nvSpPr>
        <p:spPr>
          <a:xfrm>
            <a:off x="2117780" y="5570771"/>
            <a:ext cx="1547243" cy="473535"/>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fr-FR" sz="1200">
                <a:solidFill>
                  <a:schemeClr val="bg2">
                    <a:lumMod val="50000"/>
                  </a:schemeClr>
                </a:solidFill>
              </a:rPr>
              <a:t>Distribue une copie aux chercheurs, </a:t>
            </a:r>
            <a:r>
              <a:rPr lang="fr-FR" sz="1200" err="1">
                <a:solidFill>
                  <a:schemeClr val="bg2">
                    <a:lumMod val="50000"/>
                  </a:schemeClr>
                </a:solidFill>
              </a:rPr>
              <a:t>Dir</a:t>
            </a:r>
            <a:r>
              <a:rPr lang="fr-FR" sz="1200">
                <a:solidFill>
                  <a:schemeClr val="bg2">
                    <a:lumMod val="50000"/>
                  </a:schemeClr>
                </a:solidFill>
              </a:rPr>
              <a:t>. Unité, </a:t>
            </a:r>
            <a:r>
              <a:rPr lang="fr-FR" sz="1200" err="1">
                <a:solidFill>
                  <a:schemeClr val="bg2">
                    <a:lumMod val="50000"/>
                  </a:schemeClr>
                </a:solidFill>
              </a:rPr>
              <a:t>Dir</a:t>
            </a:r>
            <a:r>
              <a:rPr lang="fr-FR" sz="1200">
                <a:solidFill>
                  <a:schemeClr val="bg2">
                    <a:lumMod val="50000"/>
                  </a:schemeClr>
                </a:solidFill>
              </a:rPr>
              <a:t>. </a:t>
            </a:r>
            <a:r>
              <a:rPr lang="fr-FR" sz="1200" err="1">
                <a:solidFill>
                  <a:schemeClr val="bg2">
                    <a:lumMod val="50000"/>
                  </a:schemeClr>
                </a:solidFill>
              </a:rPr>
              <a:t>Sci</a:t>
            </a:r>
            <a:r>
              <a:rPr lang="fr-FR" sz="1200">
                <a:solidFill>
                  <a:schemeClr val="bg2">
                    <a:lumMod val="50000"/>
                  </a:schemeClr>
                </a:solidFill>
              </a:rPr>
              <a:t>. et la finance</a:t>
            </a:r>
          </a:p>
        </p:txBody>
      </p:sp>
      <p:pic>
        <p:nvPicPr>
          <p:cNvPr id="233" name="Graphique 232" descr="Adresse de courrier avec un remplissage uni">
            <a:extLst>
              <a:ext uri="{FF2B5EF4-FFF2-40B4-BE49-F238E27FC236}">
                <a16:creationId xmlns:a16="http://schemas.microsoft.com/office/drawing/2014/main" id="{9ADAB2F5-F269-DAC5-F7C4-268E2AD78EF4}"/>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3483272" y="5953429"/>
            <a:ext cx="181753" cy="181753"/>
          </a:xfrm>
          <a:prstGeom prst="rect">
            <a:avLst/>
          </a:prstGeom>
        </p:spPr>
      </p:pic>
      <p:sp>
        <p:nvSpPr>
          <p:cNvPr id="234" name="Rectangle 233">
            <a:extLst>
              <a:ext uri="{FF2B5EF4-FFF2-40B4-BE49-F238E27FC236}">
                <a16:creationId xmlns:a16="http://schemas.microsoft.com/office/drawing/2014/main" id="{3AA64B12-2E62-9E13-88FA-507FE41AE6F4}"/>
              </a:ext>
            </a:extLst>
          </p:cNvPr>
          <p:cNvSpPr/>
          <p:nvPr/>
        </p:nvSpPr>
        <p:spPr>
          <a:xfrm>
            <a:off x="495470" y="5620954"/>
            <a:ext cx="1405769" cy="374073"/>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a:solidFill>
                  <a:schemeClr val="bg2">
                    <a:lumMod val="50000"/>
                  </a:schemeClr>
                </a:solidFill>
              </a:rPr>
              <a:t>Approbation de la convention en CA*</a:t>
            </a:r>
          </a:p>
        </p:txBody>
      </p:sp>
      <p:sp>
        <p:nvSpPr>
          <p:cNvPr id="238" name="Rectangle 237">
            <a:extLst>
              <a:ext uri="{FF2B5EF4-FFF2-40B4-BE49-F238E27FC236}">
                <a16:creationId xmlns:a16="http://schemas.microsoft.com/office/drawing/2014/main" id="{556B3674-20C8-0414-F956-1EB64084041C}"/>
              </a:ext>
            </a:extLst>
          </p:cNvPr>
          <p:cNvSpPr/>
          <p:nvPr/>
        </p:nvSpPr>
        <p:spPr>
          <a:xfrm>
            <a:off x="784321" y="6063630"/>
            <a:ext cx="1319939" cy="235487"/>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fr-FR" sz="1200">
                <a:solidFill>
                  <a:schemeClr val="bg2">
                    <a:lumMod val="50000"/>
                  </a:schemeClr>
                </a:solidFill>
              </a:rPr>
              <a:t>Archive la convention</a:t>
            </a:r>
          </a:p>
        </p:txBody>
      </p:sp>
      <p:pic>
        <p:nvPicPr>
          <p:cNvPr id="239" name="Graphique 12" descr="Boîte à archives avec un remplissage uni">
            <a:extLst>
              <a:ext uri="{FF2B5EF4-FFF2-40B4-BE49-F238E27FC236}">
                <a16:creationId xmlns:a16="http://schemas.microsoft.com/office/drawing/2014/main" id="{4575E6AA-2C4B-B14A-FE36-2A7FA82EB27E}"/>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1974580" y="6208240"/>
            <a:ext cx="181753" cy="181753"/>
          </a:xfrm>
          <a:prstGeom prst="rect">
            <a:avLst/>
          </a:prstGeom>
        </p:spPr>
      </p:pic>
      <p:cxnSp>
        <p:nvCxnSpPr>
          <p:cNvPr id="243" name="Connecteur droit avec flèche 242">
            <a:extLst>
              <a:ext uri="{FF2B5EF4-FFF2-40B4-BE49-F238E27FC236}">
                <a16:creationId xmlns:a16="http://schemas.microsoft.com/office/drawing/2014/main" id="{7DB28AE0-6226-0D4C-A529-38D0612C4214}"/>
              </a:ext>
            </a:extLst>
          </p:cNvPr>
          <p:cNvCxnSpPr>
            <a:cxnSpLocks/>
            <a:stCxn id="208" idx="1"/>
            <a:endCxn id="231" idx="3"/>
          </p:cNvCxnSpPr>
          <p:nvPr/>
        </p:nvCxnSpPr>
        <p:spPr>
          <a:xfrm flipH="1">
            <a:off x="3665023" y="5807021"/>
            <a:ext cx="216543" cy="51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02" name="Connecteur droit avec flèche 301">
            <a:extLst>
              <a:ext uri="{FF2B5EF4-FFF2-40B4-BE49-F238E27FC236}">
                <a16:creationId xmlns:a16="http://schemas.microsoft.com/office/drawing/2014/main" id="{9761F5AA-E5C6-7B18-912C-950D6AEC2527}"/>
              </a:ext>
            </a:extLst>
          </p:cNvPr>
          <p:cNvCxnSpPr>
            <a:cxnSpLocks/>
            <a:stCxn id="231" idx="1"/>
            <a:endCxn id="234" idx="3"/>
          </p:cNvCxnSpPr>
          <p:nvPr/>
        </p:nvCxnSpPr>
        <p:spPr>
          <a:xfrm flipH="1">
            <a:off x="1901239" y="5807539"/>
            <a:ext cx="216541" cy="45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04" name="Connecteur : en angle 303">
            <a:extLst>
              <a:ext uri="{FF2B5EF4-FFF2-40B4-BE49-F238E27FC236}">
                <a16:creationId xmlns:a16="http://schemas.microsoft.com/office/drawing/2014/main" id="{EB966E21-0A9A-6C2B-4920-64D7A7C222ED}"/>
              </a:ext>
            </a:extLst>
          </p:cNvPr>
          <p:cNvCxnSpPr>
            <a:cxnSpLocks/>
            <a:stCxn id="231" idx="2"/>
            <a:endCxn id="238" idx="3"/>
          </p:cNvCxnSpPr>
          <p:nvPr/>
        </p:nvCxnSpPr>
        <p:spPr>
          <a:xfrm rot="5400000">
            <a:off x="2429297" y="5719269"/>
            <a:ext cx="137068" cy="787142"/>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08" name="Connecteur : en angle 307">
            <a:extLst>
              <a:ext uri="{FF2B5EF4-FFF2-40B4-BE49-F238E27FC236}">
                <a16:creationId xmlns:a16="http://schemas.microsoft.com/office/drawing/2014/main" id="{0CEF1C3D-E066-E99E-B0BD-478E23985A1F}"/>
              </a:ext>
            </a:extLst>
          </p:cNvPr>
          <p:cNvCxnSpPr>
            <a:stCxn id="234" idx="1"/>
            <a:endCxn id="229" idx="0"/>
          </p:cNvCxnSpPr>
          <p:nvPr/>
        </p:nvCxnSpPr>
        <p:spPr>
          <a:xfrm rot="10800000" flipV="1">
            <a:off x="328700" y="5807990"/>
            <a:ext cx="166771" cy="236831"/>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pic>
        <p:nvPicPr>
          <p:cNvPr id="309" name="Graphique 308" descr="Adresse de courrier avec un remplissage uni">
            <a:extLst>
              <a:ext uri="{FF2B5EF4-FFF2-40B4-BE49-F238E27FC236}">
                <a16:creationId xmlns:a16="http://schemas.microsoft.com/office/drawing/2014/main" id="{ECD052EE-811F-AC3A-BF17-1ECC4A2DCD25}"/>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1485073" y="5835529"/>
            <a:ext cx="181753" cy="181753"/>
          </a:xfrm>
          <a:prstGeom prst="rect">
            <a:avLst/>
          </a:prstGeom>
        </p:spPr>
      </p:pic>
      <p:pic>
        <p:nvPicPr>
          <p:cNvPr id="310" name="Graphique 309" descr="Adresse de courrier avec un remplissage uni">
            <a:extLst>
              <a:ext uri="{FF2B5EF4-FFF2-40B4-BE49-F238E27FC236}">
                <a16:creationId xmlns:a16="http://schemas.microsoft.com/office/drawing/2014/main" id="{6E06F0C7-989F-1FDE-B862-78F3F54BE758}"/>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4635905" y="3454976"/>
            <a:ext cx="181753" cy="181753"/>
          </a:xfrm>
          <a:prstGeom prst="rect">
            <a:avLst/>
          </a:prstGeom>
        </p:spPr>
      </p:pic>
      <p:pic>
        <p:nvPicPr>
          <p:cNvPr id="311" name="Graphique 310" descr="Adresse de courrier avec un remplissage uni">
            <a:extLst>
              <a:ext uri="{FF2B5EF4-FFF2-40B4-BE49-F238E27FC236}">
                <a16:creationId xmlns:a16="http://schemas.microsoft.com/office/drawing/2014/main" id="{8C19843F-6F08-B02C-8784-85DBAEF50994}"/>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8466866" y="3495013"/>
            <a:ext cx="181753" cy="181753"/>
          </a:xfrm>
          <a:prstGeom prst="rect">
            <a:avLst/>
          </a:prstGeom>
        </p:spPr>
      </p:pic>
      <p:pic>
        <p:nvPicPr>
          <p:cNvPr id="312" name="Graphique 311" descr="Adresse de courrier avec un remplissage uni">
            <a:extLst>
              <a:ext uri="{FF2B5EF4-FFF2-40B4-BE49-F238E27FC236}">
                <a16:creationId xmlns:a16="http://schemas.microsoft.com/office/drawing/2014/main" id="{B7D196AD-B94B-1C05-07F7-63CFBA641F3D}"/>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8466866" y="3065337"/>
            <a:ext cx="181753" cy="181753"/>
          </a:xfrm>
          <a:prstGeom prst="rect">
            <a:avLst/>
          </a:prstGeom>
        </p:spPr>
      </p:pic>
      <p:pic>
        <p:nvPicPr>
          <p:cNvPr id="313" name="Graphique 312" descr="Adresse de courrier avec un remplissage uni">
            <a:extLst>
              <a:ext uri="{FF2B5EF4-FFF2-40B4-BE49-F238E27FC236}">
                <a16:creationId xmlns:a16="http://schemas.microsoft.com/office/drawing/2014/main" id="{45E3A2C1-DCEA-FD3D-42E0-8EEA8B933BA4}"/>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4865250" y="2818394"/>
            <a:ext cx="181753" cy="181753"/>
          </a:xfrm>
          <a:prstGeom prst="rect">
            <a:avLst/>
          </a:prstGeom>
        </p:spPr>
      </p:pic>
      <p:sp>
        <p:nvSpPr>
          <p:cNvPr id="314" name="ZoneTexte 313">
            <a:extLst>
              <a:ext uri="{FF2B5EF4-FFF2-40B4-BE49-F238E27FC236}">
                <a16:creationId xmlns:a16="http://schemas.microsoft.com/office/drawing/2014/main" id="{68E35BFD-4CA5-FB29-441A-6690C0B96457}"/>
              </a:ext>
            </a:extLst>
          </p:cNvPr>
          <p:cNvSpPr txBox="1"/>
          <p:nvPr/>
        </p:nvSpPr>
        <p:spPr>
          <a:xfrm>
            <a:off x="3158222" y="6332776"/>
            <a:ext cx="2138607" cy="276999"/>
          </a:xfrm>
          <a:prstGeom prst="rect">
            <a:avLst/>
          </a:prstGeom>
          <a:noFill/>
        </p:spPr>
        <p:txBody>
          <a:bodyPr wrap="square" lIns="0" rIns="0" rtlCol="0">
            <a:spAutoFit/>
          </a:bodyPr>
          <a:lstStyle/>
          <a:p>
            <a:r>
              <a:rPr lang="fr-FR" sz="1200">
                <a:solidFill>
                  <a:schemeClr val="bg2">
                    <a:lumMod val="50000"/>
                  </a:schemeClr>
                </a:solidFill>
              </a:rPr>
              <a:t>*CA = Conseil d’Administration</a:t>
            </a:r>
          </a:p>
        </p:txBody>
      </p:sp>
    </p:spTree>
    <p:extLst>
      <p:ext uri="{BB962C8B-B14F-4D97-AF65-F5344CB8AC3E}">
        <p14:creationId xmlns:p14="http://schemas.microsoft.com/office/powerpoint/2010/main" val="3786563950"/>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2BAF186A-666F-72C6-4701-FA9201EFF9A4}"/>
              </a:ext>
            </a:extLst>
          </p:cNvPr>
          <p:cNvSpPr>
            <a:spLocks noGrp="1"/>
          </p:cNvSpPr>
          <p:nvPr>
            <p:ph type="title"/>
          </p:nvPr>
        </p:nvSpPr>
        <p:spPr>
          <a:xfrm>
            <a:off x="570713" y="477814"/>
            <a:ext cx="10366703" cy="432119"/>
          </a:xfrm>
        </p:spPr>
        <p:txBody>
          <a:bodyPr>
            <a:normAutofit fontScale="90000"/>
          </a:bodyPr>
          <a:lstStyle/>
          <a:p>
            <a:r>
              <a:rPr lang="fr-FR"/>
              <a:t>Elaboration d’un contrat</a:t>
            </a:r>
            <a:br>
              <a:rPr lang="fr-FR"/>
            </a:br>
            <a:r>
              <a:rPr lang="fr-FR" sz="1801"/>
              <a:t>Cas 3 : Je suis un apporteur d’affaires et je veux signer mon contrat externe</a:t>
            </a:r>
            <a:endParaRPr lang="fr-FR"/>
          </a:p>
        </p:txBody>
      </p:sp>
      <p:sp>
        <p:nvSpPr>
          <p:cNvPr id="3" name="Espace réservé du contenu 2">
            <a:extLst>
              <a:ext uri="{FF2B5EF4-FFF2-40B4-BE49-F238E27FC236}">
                <a16:creationId xmlns:a16="http://schemas.microsoft.com/office/drawing/2014/main" id="{4E82C8E4-6D29-7E37-496D-D8AAA764234D}"/>
              </a:ext>
            </a:extLst>
          </p:cNvPr>
          <p:cNvSpPr>
            <a:spLocks noGrp="1"/>
          </p:cNvSpPr>
          <p:nvPr>
            <p:ph sz="quarter" idx="10"/>
          </p:nvPr>
        </p:nvSpPr>
        <p:spPr/>
        <p:txBody>
          <a:bodyPr/>
          <a:lstStyle/>
          <a:p>
            <a:r>
              <a:rPr lang="fr-FR"/>
              <a:t>Juridique</a:t>
            </a:r>
          </a:p>
        </p:txBody>
      </p:sp>
      <p:grpSp>
        <p:nvGrpSpPr>
          <p:cNvPr id="4" name="Groupe 3">
            <a:extLst>
              <a:ext uri="{FF2B5EF4-FFF2-40B4-BE49-F238E27FC236}">
                <a16:creationId xmlns:a16="http://schemas.microsoft.com/office/drawing/2014/main" id="{1027CEFA-F315-4474-8CA9-8B40E57526ED}"/>
              </a:ext>
            </a:extLst>
          </p:cNvPr>
          <p:cNvGrpSpPr>
            <a:grpSpLocks/>
          </p:cNvGrpSpPr>
          <p:nvPr/>
        </p:nvGrpSpPr>
        <p:grpSpPr>
          <a:xfrm>
            <a:off x="8128431" y="1033883"/>
            <a:ext cx="3888000" cy="5302096"/>
            <a:chOff x="1808798" y="1917205"/>
            <a:chExt cx="1613979" cy="3046185"/>
          </a:xfrm>
        </p:grpSpPr>
        <p:sp>
          <p:nvSpPr>
            <p:cNvPr id="12" name="Rectangle 11">
              <a:extLst>
                <a:ext uri="{FF2B5EF4-FFF2-40B4-BE49-F238E27FC236}">
                  <a16:creationId xmlns:a16="http://schemas.microsoft.com/office/drawing/2014/main" id="{49CFCD21-F3AA-43C3-A8F2-F050B939855B}"/>
                </a:ext>
              </a:extLst>
            </p:cNvPr>
            <p:cNvSpPr>
              <a:spLocks/>
            </p:cNvSpPr>
            <p:nvPr/>
          </p:nvSpPr>
          <p:spPr>
            <a:xfrm>
              <a:off x="1809482" y="2142838"/>
              <a:ext cx="1613295" cy="282055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fr-FR" sz="1351"/>
            </a:p>
          </p:txBody>
        </p:sp>
        <p:sp>
          <p:nvSpPr>
            <p:cNvPr id="13" name="Rectangle 12">
              <a:extLst>
                <a:ext uri="{FF2B5EF4-FFF2-40B4-BE49-F238E27FC236}">
                  <a16:creationId xmlns:a16="http://schemas.microsoft.com/office/drawing/2014/main" id="{DA04576B-2A41-401A-9C3D-A86E5B538685}"/>
                </a:ext>
              </a:extLst>
            </p:cNvPr>
            <p:cNvSpPr>
              <a:spLocks/>
            </p:cNvSpPr>
            <p:nvPr/>
          </p:nvSpPr>
          <p:spPr>
            <a:xfrm>
              <a:off x="1808798" y="1917205"/>
              <a:ext cx="1613979" cy="21338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fr-FR" sz="1200" b="1">
                  <a:solidFill>
                    <a:schemeClr val="bg1"/>
                  </a:solidFill>
                </a:rPr>
                <a:t>INDUSTRIEL</a:t>
              </a:r>
            </a:p>
          </p:txBody>
        </p:sp>
      </p:grpSp>
      <p:grpSp>
        <p:nvGrpSpPr>
          <p:cNvPr id="5" name="Groupe 4">
            <a:extLst>
              <a:ext uri="{FF2B5EF4-FFF2-40B4-BE49-F238E27FC236}">
                <a16:creationId xmlns:a16="http://schemas.microsoft.com/office/drawing/2014/main" id="{FCD1008E-CC50-4A8E-8BB0-9497DA13B0C5}"/>
              </a:ext>
            </a:extLst>
          </p:cNvPr>
          <p:cNvGrpSpPr>
            <a:grpSpLocks/>
          </p:cNvGrpSpPr>
          <p:nvPr/>
        </p:nvGrpSpPr>
        <p:grpSpPr>
          <a:xfrm>
            <a:off x="4145179" y="1034878"/>
            <a:ext cx="3888000" cy="5302097"/>
            <a:chOff x="1807907" y="1917205"/>
            <a:chExt cx="1554481" cy="2607276"/>
          </a:xfrm>
        </p:grpSpPr>
        <p:sp>
          <p:nvSpPr>
            <p:cNvPr id="10" name="Rectangle 9">
              <a:extLst>
                <a:ext uri="{FF2B5EF4-FFF2-40B4-BE49-F238E27FC236}">
                  <a16:creationId xmlns:a16="http://schemas.microsoft.com/office/drawing/2014/main" id="{6C4022E0-C147-44C1-AC90-0BC44C1BEA62}"/>
                </a:ext>
              </a:extLst>
            </p:cNvPr>
            <p:cNvSpPr>
              <a:spLocks/>
            </p:cNvSpPr>
            <p:nvPr/>
          </p:nvSpPr>
          <p:spPr>
            <a:xfrm>
              <a:off x="1807907" y="2110327"/>
              <a:ext cx="1554480" cy="241415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fr-FR" sz="1351"/>
            </a:p>
          </p:txBody>
        </p:sp>
        <p:sp>
          <p:nvSpPr>
            <p:cNvPr id="11" name="Rectangle 10">
              <a:extLst>
                <a:ext uri="{FF2B5EF4-FFF2-40B4-BE49-F238E27FC236}">
                  <a16:creationId xmlns:a16="http://schemas.microsoft.com/office/drawing/2014/main" id="{C0B87708-A28D-4E0F-8E42-50235E1F1EAC}"/>
                </a:ext>
              </a:extLst>
            </p:cNvPr>
            <p:cNvSpPr>
              <a:spLocks/>
            </p:cNvSpPr>
            <p:nvPr/>
          </p:nvSpPr>
          <p:spPr>
            <a:xfrm>
              <a:off x="1808798" y="1917205"/>
              <a:ext cx="1553590" cy="18264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fr-FR" sz="1200" b="1">
                  <a:solidFill>
                    <a:schemeClr val="bg1"/>
                  </a:solidFill>
                </a:rPr>
                <a:t>APPORTEUR D’AFFAIRES</a:t>
              </a:r>
            </a:p>
          </p:txBody>
        </p:sp>
      </p:grpSp>
      <p:grpSp>
        <p:nvGrpSpPr>
          <p:cNvPr id="6" name="Groupe 5">
            <a:extLst>
              <a:ext uri="{FF2B5EF4-FFF2-40B4-BE49-F238E27FC236}">
                <a16:creationId xmlns:a16="http://schemas.microsoft.com/office/drawing/2014/main" id="{29F3CB97-E1FB-470F-B985-A7B0ED2941E0}"/>
              </a:ext>
            </a:extLst>
          </p:cNvPr>
          <p:cNvGrpSpPr>
            <a:grpSpLocks/>
          </p:cNvGrpSpPr>
          <p:nvPr/>
        </p:nvGrpSpPr>
        <p:grpSpPr>
          <a:xfrm>
            <a:off x="161927" y="1038286"/>
            <a:ext cx="3888000" cy="5297695"/>
            <a:chOff x="1695385" y="1917205"/>
            <a:chExt cx="1673608" cy="2468754"/>
          </a:xfrm>
        </p:grpSpPr>
        <p:sp>
          <p:nvSpPr>
            <p:cNvPr id="8" name="Rectangle 7">
              <a:extLst>
                <a:ext uri="{FF2B5EF4-FFF2-40B4-BE49-F238E27FC236}">
                  <a16:creationId xmlns:a16="http://schemas.microsoft.com/office/drawing/2014/main" id="{24954737-75C6-42BF-B876-EF0224EAB82C}"/>
                </a:ext>
              </a:extLst>
            </p:cNvPr>
            <p:cNvSpPr>
              <a:spLocks/>
            </p:cNvSpPr>
            <p:nvPr/>
          </p:nvSpPr>
          <p:spPr>
            <a:xfrm>
              <a:off x="1695385" y="2100218"/>
              <a:ext cx="1673608" cy="228574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fr-FR" sz="1351"/>
            </a:p>
          </p:txBody>
        </p:sp>
        <p:sp>
          <p:nvSpPr>
            <p:cNvPr id="9" name="Rectangle 8">
              <a:extLst>
                <a:ext uri="{FF2B5EF4-FFF2-40B4-BE49-F238E27FC236}">
                  <a16:creationId xmlns:a16="http://schemas.microsoft.com/office/drawing/2014/main" id="{97CC522C-56C6-42BA-9F0B-1528F0D5400E}"/>
                </a:ext>
              </a:extLst>
            </p:cNvPr>
            <p:cNvSpPr>
              <a:spLocks/>
            </p:cNvSpPr>
            <p:nvPr/>
          </p:nvSpPr>
          <p:spPr>
            <a:xfrm>
              <a:off x="1695385" y="1917205"/>
              <a:ext cx="1673608" cy="17308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fr-FR" sz="1200" b="1">
                  <a:solidFill>
                    <a:schemeClr val="bg1"/>
                  </a:solidFill>
                </a:rPr>
                <a:t>SERVICE JURIDIQUE</a:t>
              </a:r>
            </a:p>
          </p:txBody>
        </p:sp>
      </p:grpSp>
      <p:sp>
        <p:nvSpPr>
          <p:cNvPr id="55" name="Rectangle 54">
            <a:extLst>
              <a:ext uri="{FF2B5EF4-FFF2-40B4-BE49-F238E27FC236}">
                <a16:creationId xmlns:a16="http://schemas.microsoft.com/office/drawing/2014/main" id="{EECE803E-11FE-C783-1025-82ABE6CC6AFD}"/>
              </a:ext>
            </a:extLst>
          </p:cNvPr>
          <p:cNvSpPr/>
          <p:nvPr/>
        </p:nvSpPr>
        <p:spPr>
          <a:xfrm>
            <a:off x="570713" y="4551233"/>
            <a:ext cx="3068783" cy="374073"/>
          </a:xfrm>
          <a:prstGeom prst="rect">
            <a:avLst/>
          </a:prstGeom>
          <a:noFill/>
          <a:ln w="12700">
            <a:solidFill>
              <a:schemeClr val="accent2"/>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100">
                <a:solidFill>
                  <a:schemeClr val="accent2"/>
                </a:solidFill>
              </a:rPr>
              <a:t>Processus de Mise en signature</a:t>
            </a:r>
          </a:p>
        </p:txBody>
      </p:sp>
      <p:sp>
        <p:nvSpPr>
          <p:cNvPr id="15" name="Rectangle 14">
            <a:extLst>
              <a:ext uri="{FF2B5EF4-FFF2-40B4-BE49-F238E27FC236}">
                <a16:creationId xmlns:a16="http://schemas.microsoft.com/office/drawing/2014/main" id="{E57944FB-F7EA-89C5-A39D-DCE583902C9F}"/>
              </a:ext>
            </a:extLst>
          </p:cNvPr>
          <p:cNvSpPr/>
          <p:nvPr/>
        </p:nvSpPr>
        <p:spPr>
          <a:xfrm>
            <a:off x="4558198" y="2111005"/>
            <a:ext cx="3068783" cy="421427"/>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a:solidFill>
                  <a:schemeClr val="bg2">
                    <a:lumMod val="50000"/>
                  </a:schemeClr>
                </a:solidFill>
              </a:rPr>
              <a:t>Télécharge un modèle de contrat dans la base de données mise à sa disposition</a:t>
            </a:r>
          </a:p>
        </p:txBody>
      </p:sp>
      <p:sp>
        <p:nvSpPr>
          <p:cNvPr id="16" name="Rectangle 15">
            <a:extLst>
              <a:ext uri="{FF2B5EF4-FFF2-40B4-BE49-F238E27FC236}">
                <a16:creationId xmlns:a16="http://schemas.microsoft.com/office/drawing/2014/main" id="{EFB956BC-626B-AE1A-A3A8-B6320DAE6429}"/>
              </a:ext>
            </a:extLst>
          </p:cNvPr>
          <p:cNvSpPr/>
          <p:nvPr/>
        </p:nvSpPr>
        <p:spPr>
          <a:xfrm>
            <a:off x="4558198" y="3278316"/>
            <a:ext cx="3068783" cy="262081"/>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a:solidFill>
                  <a:schemeClr val="bg2">
                    <a:lumMod val="50000"/>
                  </a:schemeClr>
                </a:solidFill>
              </a:rPr>
              <a:t>Envoie le contrat à l’industriel</a:t>
            </a:r>
          </a:p>
        </p:txBody>
      </p:sp>
      <p:cxnSp>
        <p:nvCxnSpPr>
          <p:cNvPr id="20" name="Connecteur droit avec flèche 19">
            <a:extLst>
              <a:ext uri="{FF2B5EF4-FFF2-40B4-BE49-F238E27FC236}">
                <a16:creationId xmlns:a16="http://schemas.microsoft.com/office/drawing/2014/main" id="{4333F173-1356-BACE-FCAB-4491E61033FA}"/>
              </a:ext>
            </a:extLst>
          </p:cNvPr>
          <p:cNvCxnSpPr>
            <a:cxnSpLocks/>
            <a:stCxn id="24" idx="2"/>
            <a:endCxn id="16" idx="0"/>
          </p:cNvCxnSpPr>
          <p:nvPr/>
        </p:nvCxnSpPr>
        <p:spPr>
          <a:xfrm flipH="1">
            <a:off x="6092589" y="3043925"/>
            <a:ext cx="3411" cy="23439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4" name="Rectangle 23">
            <a:extLst>
              <a:ext uri="{FF2B5EF4-FFF2-40B4-BE49-F238E27FC236}">
                <a16:creationId xmlns:a16="http://schemas.microsoft.com/office/drawing/2014/main" id="{A88D78F9-C29F-DA79-35F4-00BA588217BE}"/>
              </a:ext>
            </a:extLst>
          </p:cNvPr>
          <p:cNvSpPr/>
          <p:nvPr/>
        </p:nvSpPr>
        <p:spPr>
          <a:xfrm>
            <a:off x="4561610" y="2739471"/>
            <a:ext cx="3068783" cy="304453"/>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a:solidFill>
                  <a:schemeClr val="bg2">
                    <a:lumMod val="50000"/>
                  </a:schemeClr>
                </a:solidFill>
              </a:rPr>
              <a:t>Remplit / personnalise / modifie le document</a:t>
            </a:r>
          </a:p>
        </p:txBody>
      </p:sp>
      <p:cxnSp>
        <p:nvCxnSpPr>
          <p:cNvPr id="26" name="Connecteur droit avec flèche 25">
            <a:extLst>
              <a:ext uri="{FF2B5EF4-FFF2-40B4-BE49-F238E27FC236}">
                <a16:creationId xmlns:a16="http://schemas.microsoft.com/office/drawing/2014/main" id="{EBFC715F-877B-36CB-5569-0F79B0E26E02}"/>
              </a:ext>
            </a:extLst>
          </p:cNvPr>
          <p:cNvCxnSpPr>
            <a:cxnSpLocks/>
            <a:stCxn id="15" idx="2"/>
            <a:endCxn id="24" idx="0"/>
          </p:cNvCxnSpPr>
          <p:nvPr/>
        </p:nvCxnSpPr>
        <p:spPr>
          <a:xfrm>
            <a:off x="6092589" y="2532431"/>
            <a:ext cx="3411" cy="20703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34" name="Organigramme : Décision 33">
            <a:extLst>
              <a:ext uri="{FF2B5EF4-FFF2-40B4-BE49-F238E27FC236}">
                <a16:creationId xmlns:a16="http://schemas.microsoft.com/office/drawing/2014/main" id="{BC9785B3-3965-A1F2-44A2-CE27F1AD7577}"/>
              </a:ext>
            </a:extLst>
          </p:cNvPr>
          <p:cNvSpPr/>
          <p:nvPr/>
        </p:nvSpPr>
        <p:spPr>
          <a:xfrm>
            <a:off x="9059071" y="3055383"/>
            <a:ext cx="2011680" cy="714895"/>
          </a:xfrm>
          <a:prstGeom prst="flowChartDecision">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a:solidFill>
                  <a:schemeClr val="bg2">
                    <a:lumMod val="50000"/>
                  </a:schemeClr>
                </a:solidFill>
              </a:rPr>
              <a:t>Validation ?</a:t>
            </a:r>
          </a:p>
        </p:txBody>
      </p:sp>
      <p:cxnSp>
        <p:nvCxnSpPr>
          <p:cNvPr id="36" name="Connecteur droit avec flèche 35">
            <a:extLst>
              <a:ext uri="{FF2B5EF4-FFF2-40B4-BE49-F238E27FC236}">
                <a16:creationId xmlns:a16="http://schemas.microsoft.com/office/drawing/2014/main" id="{D88D3FF8-85CE-D93C-C9E5-88109CF41D95}"/>
              </a:ext>
            </a:extLst>
          </p:cNvPr>
          <p:cNvCxnSpPr>
            <a:cxnSpLocks/>
            <a:stCxn id="16" idx="3"/>
            <a:endCxn id="34" idx="1"/>
          </p:cNvCxnSpPr>
          <p:nvPr/>
        </p:nvCxnSpPr>
        <p:spPr>
          <a:xfrm>
            <a:off x="7626979" y="3409355"/>
            <a:ext cx="1432092" cy="347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8" name="Connecteur : en angle 37">
            <a:extLst>
              <a:ext uri="{FF2B5EF4-FFF2-40B4-BE49-F238E27FC236}">
                <a16:creationId xmlns:a16="http://schemas.microsoft.com/office/drawing/2014/main" id="{E24124A6-085C-3A4C-A79B-D624CB7EBEBA}"/>
              </a:ext>
            </a:extLst>
          </p:cNvPr>
          <p:cNvCxnSpPr>
            <a:cxnSpLocks/>
            <a:stCxn id="34" idx="0"/>
            <a:endCxn id="24" idx="3"/>
          </p:cNvCxnSpPr>
          <p:nvPr/>
        </p:nvCxnSpPr>
        <p:spPr>
          <a:xfrm rot="16200000" flipV="1">
            <a:off x="8765810" y="1756281"/>
            <a:ext cx="163687" cy="2434521"/>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sp>
        <p:nvSpPr>
          <p:cNvPr id="39" name="ZoneTexte 38">
            <a:extLst>
              <a:ext uri="{FF2B5EF4-FFF2-40B4-BE49-F238E27FC236}">
                <a16:creationId xmlns:a16="http://schemas.microsoft.com/office/drawing/2014/main" id="{5F815093-9BC1-D903-51E9-9CD37B3C3304}"/>
              </a:ext>
            </a:extLst>
          </p:cNvPr>
          <p:cNvSpPr txBox="1"/>
          <p:nvPr/>
        </p:nvSpPr>
        <p:spPr>
          <a:xfrm>
            <a:off x="10117645" y="2790913"/>
            <a:ext cx="307571" cy="276999"/>
          </a:xfrm>
          <a:prstGeom prst="rect">
            <a:avLst/>
          </a:prstGeom>
          <a:noFill/>
        </p:spPr>
        <p:txBody>
          <a:bodyPr wrap="square" lIns="0" rIns="0" rtlCol="0">
            <a:spAutoFit/>
          </a:bodyPr>
          <a:lstStyle/>
          <a:p>
            <a:pPr algn="ctr"/>
            <a:r>
              <a:rPr lang="fr-FR" sz="1200">
                <a:solidFill>
                  <a:schemeClr val="bg2">
                    <a:lumMod val="50000"/>
                  </a:schemeClr>
                </a:solidFill>
              </a:rPr>
              <a:t>Non</a:t>
            </a:r>
          </a:p>
        </p:txBody>
      </p:sp>
      <p:sp>
        <p:nvSpPr>
          <p:cNvPr id="40" name="Rectangle 39">
            <a:extLst>
              <a:ext uri="{FF2B5EF4-FFF2-40B4-BE49-F238E27FC236}">
                <a16:creationId xmlns:a16="http://schemas.microsoft.com/office/drawing/2014/main" id="{00A08F68-DC4E-28D2-6BE4-18B0C592FB6D}"/>
              </a:ext>
            </a:extLst>
          </p:cNvPr>
          <p:cNvSpPr/>
          <p:nvPr/>
        </p:nvSpPr>
        <p:spPr>
          <a:xfrm>
            <a:off x="4548959" y="3709212"/>
            <a:ext cx="3068783" cy="374073"/>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a:solidFill>
                  <a:schemeClr val="bg2">
                    <a:lumMod val="50000"/>
                  </a:schemeClr>
                </a:solidFill>
              </a:rPr>
              <a:t>Envoie le contrat au service Juridique pour relecture et signature</a:t>
            </a:r>
          </a:p>
        </p:txBody>
      </p:sp>
      <p:cxnSp>
        <p:nvCxnSpPr>
          <p:cNvPr id="43" name="Connecteur : en angle 42">
            <a:extLst>
              <a:ext uri="{FF2B5EF4-FFF2-40B4-BE49-F238E27FC236}">
                <a16:creationId xmlns:a16="http://schemas.microsoft.com/office/drawing/2014/main" id="{53E4A9AC-CDA8-AAF3-C658-EF815FF11BEB}"/>
              </a:ext>
            </a:extLst>
          </p:cNvPr>
          <p:cNvCxnSpPr>
            <a:cxnSpLocks/>
            <a:stCxn id="34" idx="2"/>
            <a:endCxn id="40" idx="3"/>
          </p:cNvCxnSpPr>
          <p:nvPr/>
        </p:nvCxnSpPr>
        <p:spPr>
          <a:xfrm rot="5400000">
            <a:off x="8778343" y="2609677"/>
            <a:ext cx="125971" cy="2447171"/>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sp>
        <p:nvSpPr>
          <p:cNvPr id="46" name="ZoneTexte 45">
            <a:extLst>
              <a:ext uri="{FF2B5EF4-FFF2-40B4-BE49-F238E27FC236}">
                <a16:creationId xmlns:a16="http://schemas.microsoft.com/office/drawing/2014/main" id="{2044C0F0-E7FA-0DEE-3E31-429B7029E485}"/>
              </a:ext>
            </a:extLst>
          </p:cNvPr>
          <p:cNvSpPr txBox="1"/>
          <p:nvPr/>
        </p:nvSpPr>
        <p:spPr>
          <a:xfrm>
            <a:off x="10118007" y="3720059"/>
            <a:ext cx="307571" cy="276999"/>
          </a:xfrm>
          <a:prstGeom prst="rect">
            <a:avLst/>
          </a:prstGeom>
          <a:noFill/>
        </p:spPr>
        <p:txBody>
          <a:bodyPr wrap="square" lIns="0" rIns="0" rtlCol="0">
            <a:spAutoFit/>
          </a:bodyPr>
          <a:lstStyle/>
          <a:p>
            <a:pPr algn="ctr"/>
            <a:r>
              <a:rPr lang="fr-FR" sz="1200">
                <a:solidFill>
                  <a:schemeClr val="bg2">
                    <a:lumMod val="50000"/>
                  </a:schemeClr>
                </a:solidFill>
              </a:rPr>
              <a:t>Oui</a:t>
            </a:r>
          </a:p>
        </p:txBody>
      </p:sp>
      <p:sp>
        <p:nvSpPr>
          <p:cNvPr id="48" name="Organigramme : Décision 47">
            <a:extLst>
              <a:ext uri="{FF2B5EF4-FFF2-40B4-BE49-F238E27FC236}">
                <a16:creationId xmlns:a16="http://schemas.microsoft.com/office/drawing/2014/main" id="{48F49540-B4FC-53DE-D1AF-F5E844ED0485}"/>
              </a:ext>
            </a:extLst>
          </p:cNvPr>
          <p:cNvSpPr/>
          <p:nvPr/>
        </p:nvSpPr>
        <p:spPr>
          <a:xfrm>
            <a:off x="1096777" y="3548247"/>
            <a:ext cx="2011680" cy="714895"/>
          </a:xfrm>
          <a:prstGeom prst="flowChartDecision">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a:solidFill>
                  <a:schemeClr val="bg2">
                    <a:lumMod val="50000"/>
                  </a:schemeClr>
                </a:solidFill>
              </a:rPr>
              <a:t>Relecture et validation du contrat ?</a:t>
            </a:r>
          </a:p>
        </p:txBody>
      </p:sp>
      <p:cxnSp>
        <p:nvCxnSpPr>
          <p:cNvPr id="50" name="Connecteur droit avec flèche 49">
            <a:extLst>
              <a:ext uri="{FF2B5EF4-FFF2-40B4-BE49-F238E27FC236}">
                <a16:creationId xmlns:a16="http://schemas.microsoft.com/office/drawing/2014/main" id="{A7FB94D0-AEA5-6930-E5CA-714C937615D2}"/>
              </a:ext>
            </a:extLst>
          </p:cNvPr>
          <p:cNvCxnSpPr>
            <a:stCxn id="40" idx="1"/>
            <a:endCxn id="48" idx="3"/>
          </p:cNvCxnSpPr>
          <p:nvPr/>
        </p:nvCxnSpPr>
        <p:spPr>
          <a:xfrm flipH="1">
            <a:off x="3108459" y="3896249"/>
            <a:ext cx="1440501" cy="944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53" name="Connecteur : en angle 52">
            <a:extLst>
              <a:ext uri="{FF2B5EF4-FFF2-40B4-BE49-F238E27FC236}">
                <a16:creationId xmlns:a16="http://schemas.microsoft.com/office/drawing/2014/main" id="{A6827ED2-0625-DB26-F687-6EF8096ACF6F}"/>
              </a:ext>
            </a:extLst>
          </p:cNvPr>
          <p:cNvCxnSpPr>
            <a:cxnSpLocks/>
            <a:stCxn id="48" idx="0"/>
            <a:endCxn id="24" idx="1"/>
          </p:cNvCxnSpPr>
          <p:nvPr/>
        </p:nvCxnSpPr>
        <p:spPr>
          <a:xfrm rot="5400000" flipH="1" flipV="1">
            <a:off x="3003839" y="1990479"/>
            <a:ext cx="656551" cy="2458991"/>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sp>
        <p:nvSpPr>
          <p:cNvPr id="54" name="ZoneTexte 53">
            <a:extLst>
              <a:ext uri="{FF2B5EF4-FFF2-40B4-BE49-F238E27FC236}">
                <a16:creationId xmlns:a16="http://schemas.microsoft.com/office/drawing/2014/main" id="{80FCA1DB-05A6-533D-2BF3-76A3D2F1BE80}"/>
              </a:ext>
            </a:extLst>
          </p:cNvPr>
          <p:cNvSpPr txBox="1"/>
          <p:nvPr/>
        </p:nvSpPr>
        <p:spPr>
          <a:xfrm>
            <a:off x="2151137" y="3296664"/>
            <a:ext cx="307571" cy="276999"/>
          </a:xfrm>
          <a:prstGeom prst="rect">
            <a:avLst/>
          </a:prstGeom>
          <a:noFill/>
        </p:spPr>
        <p:txBody>
          <a:bodyPr wrap="square" lIns="0" rIns="0" rtlCol="0">
            <a:spAutoFit/>
          </a:bodyPr>
          <a:lstStyle/>
          <a:p>
            <a:pPr algn="ctr"/>
            <a:r>
              <a:rPr lang="fr-FR" sz="1200">
                <a:solidFill>
                  <a:schemeClr val="bg2">
                    <a:lumMod val="50000"/>
                  </a:schemeClr>
                </a:solidFill>
              </a:rPr>
              <a:t>Non</a:t>
            </a:r>
          </a:p>
        </p:txBody>
      </p:sp>
      <p:cxnSp>
        <p:nvCxnSpPr>
          <p:cNvPr id="57" name="Connecteur droit avec flèche 56">
            <a:extLst>
              <a:ext uri="{FF2B5EF4-FFF2-40B4-BE49-F238E27FC236}">
                <a16:creationId xmlns:a16="http://schemas.microsoft.com/office/drawing/2014/main" id="{6485766B-D429-01A8-DBC7-527CA39504F0}"/>
              </a:ext>
            </a:extLst>
          </p:cNvPr>
          <p:cNvCxnSpPr>
            <a:stCxn id="48" idx="2"/>
            <a:endCxn id="55" idx="0"/>
          </p:cNvCxnSpPr>
          <p:nvPr/>
        </p:nvCxnSpPr>
        <p:spPr>
          <a:xfrm>
            <a:off x="2102619" y="4263141"/>
            <a:ext cx="2485" cy="28809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59" name="ZoneTexte 58">
            <a:extLst>
              <a:ext uri="{FF2B5EF4-FFF2-40B4-BE49-F238E27FC236}">
                <a16:creationId xmlns:a16="http://schemas.microsoft.com/office/drawing/2014/main" id="{E8DD1D6E-B258-7B3E-1C60-25A8642E6451}"/>
              </a:ext>
            </a:extLst>
          </p:cNvPr>
          <p:cNvSpPr txBox="1"/>
          <p:nvPr/>
        </p:nvSpPr>
        <p:spPr>
          <a:xfrm>
            <a:off x="2153064" y="4229650"/>
            <a:ext cx="307571" cy="276999"/>
          </a:xfrm>
          <a:prstGeom prst="rect">
            <a:avLst/>
          </a:prstGeom>
          <a:noFill/>
        </p:spPr>
        <p:txBody>
          <a:bodyPr wrap="square" lIns="0" rIns="0" rtlCol="0">
            <a:spAutoFit/>
          </a:bodyPr>
          <a:lstStyle/>
          <a:p>
            <a:pPr algn="ctr"/>
            <a:r>
              <a:rPr lang="fr-FR" sz="1200">
                <a:solidFill>
                  <a:schemeClr val="bg2">
                    <a:lumMod val="50000"/>
                  </a:schemeClr>
                </a:solidFill>
              </a:rPr>
              <a:t>Oui</a:t>
            </a:r>
          </a:p>
        </p:txBody>
      </p:sp>
      <p:sp>
        <p:nvSpPr>
          <p:cNvPr id="62" name="Rectangle 61">
            <a:extLst>
              <a:ext uri="{FF2B5EF4-FFF2-40B4-BE49-F238E27FC236}">
                <a16:creationId xmlns:a16="http://schemas.microsoft.com/office/drawing/2014/main" id="{BA7271AA-1AE6-14D6-7834-9AF3D5FC51FD}"/>
              </a:ext>
            </a:extLst>
          </p:cNvPr>
          <p:cNvSpPr/>
          <p:nvPr/>
        </p:nvSpPr>
        <p:spPr>
          <a:xfrm>
            <a:off x="570713" y="5158317"/>
            <a:ext cx="3068783" cy="374073"/>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a:solidFill>
                  <a:schemeClr val="bg2">
                    <a:lumMod val="50000"/>
                  </a:schemeClr>
                </a:solidFill>
              </a:rPr>
              <a:t>Envoie le contrat à l’apporteur d’affaires pour signature de l’industriel</a:t>
            </a:r>
          </a:p>
        </p:txBody>
      </p:sp>
      <p:cxnSp>
        <p:nvCxnSpPr>
          <p:cNvPr id="64" name="Connecteur droit avec flèche 63">
            <a:extLst>
              <a:ext uri="{FF2B5EF4-FFF2-40B4-BE49-F238E27FC236}">
                <a16:creationId xmlns:a16="http://schemas.microsoft.com/office/drawing/2014/main" id="{0681AC60-44D5-B83F-4CA3-2D6BBC9E87F5}"/>
              </a:ext>
            </a:extLst>
          </p:cNvPr>
          <p:cNvCxnSpPr>
            <a:stCxn id="55" idx="2"/>
            <a:endCxn id="62" idx="0"/>
          </p:cNvCxnSpPr>
          <p:nvPr/>
        </p:nvCxnSpPr>
        <p:spPr>
          <a:xfrm>
            <a:off x="2105103" y="4925305"/>
            <a:ext cx="0" cy="23301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66" name="Rectangle 65">
            <a:extLst>
              <a:ext uri="{FF2B5EF4-FFF2-40B4-BE49-F238E27FC236}">
                <a16:creationId xmlns:a16="http://schemas.microsoft.com/office/drawing/2014/main" id="{26D1546F-4E06-6333-9CAB-5B7FD63AA94A}"/>
              </a:ext>
            </a:extLst>
          </p:cNvPr>
          <p:cNvSpPr/>
          <p:nvPr/>
        </p:nvSpPr>
        <p:spPr>
          <a:xfrm>
            <a:off x="4554786" y="5158317"/>
            <a:ext cx="3068783" cy="374073"/>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a:solidFill>
                  <a:schemeClr val="bg2">
                    <a:lumMod val="50000"/>
                  </a:schemeClr>
                </a:solidFill>
              </a:rPr>
              <a:t>Envoie le contrat à l’industriel pour signature</a:t>
            </a:r>
          </a:p>
        </p:txBody>
      </p:sp>
      <p:sp>
        <p:nvSpPr>
          <p:cNvPr id="67" name="Rectangle 66">
            <a:extLst>
              <a:ext uri="{FF2B5EF4-FFF2-40B4-BE49-F238E27FC236}">
                <a16:creationId xmlns:a16="http://schemas.microsoft.com/office/drawing/2014/main" id="{B1C817C2-4EBC-F536-5DFE-C04E8171F002}"/>
              </a:ext>
            </a:extLst>
          </p:cNvPr>
          <p:cNvSpPr/>
          <p:nvPr/>
        </p:nvSpPr>
        <p:spPr>
          <a:xfrm>
            <a:off x="8538042" y="5158316"/>
            <a:ext cx="3068783" cy="374073"/>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a:solidFill>
                  <a:schemeClr val="bg2">
                    <a:lumMod val="50000"/>
                  </a:schemeClr>
                </a:solidFill>
              </a:rPr>
              <a:t>Signe le contrat</a:t>
            </a:r>
          </a:p>
        </p:txBody>
      </p:sp>
      <p:cxnSp>
        <p:nvCxnSpPr>
          <p:cNvPr id="69" name="Connecteur droit avec flèche 68">
            <a:extLst>
              <a:ext uri="{FF2B5EF4-FFF2-40B4-BE49-F238E27FC236}">
                <a16:creationId xmlns:a16="http://schemas.microsoft.com/office/drawing/2014/main" id="{7783D4F1-F4C2-9BE5-06EB-5ACF73FB18B8}"/>
              </a:ext>
            </a:extLst>
          </p:cNvPr>
          <p:cNvCxnSpPr>
            <a:stCxn id="62" idx="3"/>
            <a:endCxn id="66" idx="1"/>
          </p:cNvCxnSpPr>
          <p:nvPr/>
        </p:nvCxnSpPr>
        <p:spPr>
          <a:xfrm>
            <a:off x="3639495" y="5345352"/>
            <a:ext cx="915292"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71" name="Connecteur droit avec flèche 70">
            <a:extLst>
              <a:ext uri="{FF2B5EF4-FFF2-40B4-BE49-F238E27FC236}">
                <a16:creationId xmlns:a16="http://schemas.microsoft.com/office/drawing/2014/main" id="{87463A29-A6FB-0267-EFD2-A7F5E3997D3D}"/>
              </a:ext>
            </a:extLst>
          </p:cNvPr>
          <p:cNvCxnSpPr>
            <a:stCxn id="66" idx="3"/>
            <a:endCxn id="67" idx="1"/>
          </p:cNvCxnSpPr>
          <p:nvPr/>
        </p:nvCxnSpPr>
        <p:spPr>
          <a:xfrm flipV="1">
            <a:off x="7623569" y="5345354"/>
            <a:ext cx="914473" cy="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72" name="Rectangle 71">
            <a:extLst>
              <a:ext uri="{FF2B5EF4-FFF2-40B4-BE49-F238E27FC236}">
                <a16:creationId xmlns:a16="http://schemas.microsoft.com/office/drawing/2014/main" id="{EC27E2D6-8025-C26D-9679-63A9FDC2D391}"/>
              </a:ext>
            </a:extLst>
          </p:cNvPr>
          <p:cNvSpPr/>
          <p:nvPr/>
        </p:nvSpPr>
        <p:spPr>
          <a:xfrm>
            <a:off x="8538042" y="5838218"/>
            <a:ext cx="3068783" cy="374073"/>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a:solidFill>
                  <a:schemeClr val="bg2">
                    <a:lumMod val="50000"/>
                  </a:schemeClr>
                </a:solidFill>
              </a:rPr>
              <a:t>Envoie le contrat signé</a:t>
            </a:r>
          </a:p>
        </p:txBody>
      </p:sp>
      <p:sp>
        <p:nvSpPr>
          <p:cNvPr id="74" name="Rectangle 73">
            <a:extLst>
              <a:ext uri="{FF2B5EF4-FFF2-40B4-BE49-F238E27FC236}">
                <a16:creationId xmlns:a16="http://schemas.microsoft.com/office/drawing/2014/main" id="{2DC58C2E-D849-BD42-E614-B9CBE46D9497}"/>
              </a:ext>
            </a:extLst>
          </p:cNvPr>
          <p:cNvSpPr/>
          <p:nvPr/>
        </p:nvSpPr>
        <p:spPr>
          <a:xfrm>
            <a:off x="4554786" y="5838218"/>
            <a:ext cx="3068783" cy="374073"/>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a:solidFill>
                  <a:schemeClr val="bg2">
                    <a:lumMod val="50000"/>
                  </a:schemeClr>
                </a:solidFill>
              </a:rPr>
              <a:t>Envoie le contrat signé pour archivage</a:t>
            </a:r>
          </a:p>
        </p:txBody>
      </p:sp>
      <p:cxnSp>
        <p:nvCxnSpPr>
          <p:cNvPr id="77" name="Connecteur droit avec flèche 76">
            <a:extLst>
              <a:ext uri="{FF2B5EF4-FFF2-40B4-BE49-F238E27FC236}">
                <a16:creationId xmlns:a16="http://schemas.microsoft.com/office/drawing/2014/main" id="{FF9D0688-9D30-DA2D-7FC5-130B14E0B27E}"/>
              </a:ext>
            </a:extLst>
          </p:cNvPr>
          <p:cNvCxnSpPr>
            <a:cxnSpLocks/>
            <a:stCxn id="67" idx="2"/>
            <a:endCxn id="72" idx="0"/>
          </p:cNvCxnSpPr>
          <p:nvPr/>
        </p:nvCxnSpPr>
        <p:spPr>
          <a:xfrm>
            <a:off x="10072431" y="5532389"/>
            <a:ext cx="0" cy="30583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79" name="Connecteur droit avec flèche 78">
            <a:extLst>
              <a:ext uri="{FF2B5EF4-FFF2-40B4-BE49-F238E27FC236}">
                <a16:creationId xmlns:a16="http://schemas.microsoft.com/office/drawing/2014/main" id="{61D1DC94-02DE-0B64-0C7C-18B68BAD1AAB}"/>
              </a:ext>
            </a:extLst>
          </p:cNvPr>
          <p:cNvCxnSpPr>
            <a:stCxn id="72" idx="1"/>
            <a:endCxn id="74" idx="3"/>
          </p:cNvCxnSpPr>
          <p:nvPr/>
        </p:nvCxnSpPr>
        <p:spPr>
          <a:xfrm flipH="1" flipV="1">
            <a:off x="7623569" y="6025256"/>
            <a:ext cx="914473" cy="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81" name="Connecteur droit avec flèche 80">
            <a:extLst>
              <a:ext uri="{FF2B5EF4-FFF2-40B4-BE49-F238E27FC236}">
                <a16:creationId xmlns:a16="http://schemas.microsoft.com/office/drawing/2014/main" id="{F1470180-2C9C-3FB3-19A1-F0A8E4B8FC9B}"/>
              </a:ext>
            </a:extLst>
          </p:cNvPr>
          <p:cNvCxnSpPr>
            <a:cxnSpLocks/>
            <a:stCxn id="74" idx="1"/>
            <a:endCxn id="17" idx="3"/>
          </p:cNvCxnSpPr>
          <p:nvPr/>
        </p:nvCxnSpPr>
        <p:spPr>
          <a:xfrm flipH="1">
            <a:off x="3529446" y="6025255"/>
            <a:ext cx="1025340" cy="32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2" name="Ellipse 21">
            <a:extLst>
              <a:ext uri="{FF2B5EF4-FFF2-40B4-BE49-F238E27FC236}">
                <a16:creationId xmlns:a16="http://schemas.microsoft.com/office/drawing/2014/main" id="{8B11662A-5429-7A0F-2B56-35C261CAA5F7}"/>
              </a:ext>
            </a:extLst>
          </p:cNvPr>
          <p:cNvSpPr/>
          <p:nvPr/>
        </p:nvSpPr>
        <p:spPr>
          <a:xfrm>
            <a:off x="1198729" y="5912945"/>
            <a:ext cx="224620" cy="224620"/>
          </a:xfrm>
          <a:prstGeom prst="ellipse">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200">
              <a:solidFill>
                <a:schemeClr val="bg2">
                  <a:lumMod val="50000"/>
                </a:schemeClr>
              </a:solidFill>
            </a:endParaRPr>
          </a:p>
        </p:txBody>
      </p:sp>
      <p:cxnSp>
        <p:nvCxnSpPr>
          <p:cNvPr id="29" name="Connecteur droit avec flèche 28">
            <a:extLst>
              <a:ext uri="{FF2B5EF4-FFF2-40B4-BE49-F238E27FC236}">
                <a16:creationId xmlns:a16="http://schemas.microsoft.com/office/drawing/2014/main" id="{6A8B22E8-3C0C-7960-67B0-E538CFEC9EEE}"/>
              </a:ext>
            </a:extLst>
          </p:cNvPr>
          <p:cNvCxnSpPr>
            <a:cxnSpLocks/>
            <a:stCxn id="7" idx="2"/>
            <a:endCxn id="15" idx="0"/>
          </p:cNvCxnSpPr>
          <p:nvPr/>
        </p:nvCxnSpPr>
        <p:spPr>
          <a:xfrm flipH="1">
            <a:off x="6092590" y="1927141"/>
            <a:ext cx="3412" cy="18386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3" name="Connecteur droit avec flèche 32">
            <a:extLst>
              <a:ext uri="{FF2B5EF4-FFF2-40B4-BE49-F238E27FC236}">
                <a16:creationId xmlns:a16="http://schemas.microsoft.com/office/drawing/2014/main" id="{1A60216E-7F71-42D8-7F3C-5170EB8F6B89}"/>
              </a:ext>
            </a:extLst>
          </p:cNvPr>
          <p:cNvCxnSpPr>
            <a:cxnSpLocks/>
            <a:stCxn id="17" idx="1"/>
            <a:endCxn id="22" idx="6"/>
          </p:cNvCxnSpPr>
          <p:nvPr/>
        </p:nvCxnSpPr>
        <p:spPr>
          <a:xfrm flipH="1" flipV="1">
            <a:off x="1423349" y="6025255"/>
            <a:ext cx="609118" cy="32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7" name="ZoneTexte 6">
            <a:extLst>
              <a:ext uri="{FF2B5EF4-FFF2-40B4-BE49-F238E27FC236}">
                <a16:creationId xmlns:a16="http://schemas.microsoft.com/office/drawing/2014/main" id="{FE39A21F-3D73-51B9-B6CA-EB6B1B535566}"/>
              </a:ext>
            </a:extLst>
          </p:cNvPr>
          <p:cNvSpPr txBox="1"/>
          <p:nvPr/>
        </p:nvSpPr>
        <p:spPr>
          <a:xfrm>
            <a:off x="5062634" y="1472349"/>
            <a:ext cx="2066735" cy="454792"/>
          </a:xfrm>
          <a:prstGeom prst="roundRect">
            <a:avLst>
              <a:gd name="adj" fmla="val 50000"/>
            </a:avLst>
          </a:prstGeom>
          <a:solidFill>
            <a:srgbClr val="00A295"/>
          </a:solidFill>
          <a:ln>
            <a:solidFill>
              <a:schemeClr val="tx1"/>
            </a:solidFill>
          </a:ln>
        </p:spPr>
        <p:txBody>
          <a:bodyPr wrap="square" lIns="0" tIns="0" rIns="0" bIns="0" rtlCol="0" anchor="ctr">
            <a:spAutoFit/>
          </a:bodyPr>
          <a:lstStyle>
            <a:defPPr>
              <a:defRPr lang="fr-FR"/>
            </a:defPPr>
            <a:lvl1pPr algn="ctr">
              <a:defRPr sz="1051">
                <a:solidFill>
                  <a:schemeClr val="bg1"/>
                </a:solidFill>
                <a:latin typeface="+mj-lt"/>
              </a:defRPr>
            </a:lvl1pPr>
          </a:lstStyle>
          <a:p>
            <a:r>
              <a:rPr lang="fr-FR">
                <a:latin typeface="+mn-lt"/>
              </a:rPr>
              <a:t>Besoin de contractualiser une prestation interne pour l’externe</a:t>
            </a:r>
          </a:p>
        </p:txBody>
      </p:sp>
      <p:pic>
        <p:nvPicPr>
          <p:cNvPr id="37" name="Graphique 36" descr="Adresse de courrier avec un remplissage uni">
            <a:extLst>
              <a:ext uri="{FF2B5EF4-FFF2-40B4-BE49-F238E27FC236}">
                <a16:creationId xmlns:a16="http://schemas.microsoft.com/office/drawing/2014/main" id="{3B7E2D70-A997-2CF1-B914-229AD0A1E79C}"/>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7439201" y="3441228"/>
            <a:ext cx="181753" cy="181753"/>
          </a:xfrm>
          <a:prstGeom prst="rect">
            <a:avLst/>
          </a:prstGeom>
        </p:spPr>
      </p:pic>
      <p:pic>
        <p:nvPicPr>
          <p:cNvPr id="51" name="Graphique 50" descr="Adresse de courrier avec un remplissage uni">
            <a:extLst>
              <a:ext uri="{FF2B5EF4-FFF2-40B4-BE49-F238E27FC236}">
                <a16:creationId xmlns:a16="http://schemas.microsoft.com/office/drawing/2014/main" id="{00EA1830-09F3-F693-4C29-B04145687EA6}"/>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7445229" y="3976908"/>
            <a:ext cx="181753" cy="181753"/>
          </a:xfrm>
          <a:prstGeom prst="rect">
            <a:avLst/>
          </a:prstGeom>
        </p:spPr>
      </p:pic>
      <p:pic>
        <p:nvPicPr>
          <p:cNvPr id="52" name="Graphique 51" descr="Livre ouvert avec un remplissage uni">
            <a:extLst>
              <a:ext uri="{FF2B5EF4-FFF2-40B4-BE49-F238E27FC236}">
                <a16:creationId xmlns:a16="http://schemas.microsoft.com/office/drawing/2014/main" id="{CDAE3D57-4147-9C48-0782-A621527C04BE}"/>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3449250" y="4833465"/>
            <a:ext cx="237871" cy="237871"/>
          </a:xfrm>
          <a:prstGeom prst="rect">
            <a:avLst/>
          </a:prstGeom>
        </p:spPr>
      </p:pic>
      <p:pic>
        <p:nvPicPr>
          <p:cNvPr id="102" name="Graphique 101" descr="Adresse de courrier avec un remplissage uni">
            <a:extLst>
              <a:ext uri="{FF2B5EF4-FFF2-40B4-BE49-F238E27FC236}">
                <a16:creationId xmlns:a16="http://schemas.microsoft.com/office/drawing/2014/main" id="{3867A518-4EFC-2917-5D12-7EE24C58856D}"/>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3464396" y="5437617"/>
            <a:ext cx="181753" cy="181753"/>
          </a:xfrm>
          <a:prstGeom prst="rect">
            <a:avLst/>
          </a:prstGeom>
        </p:spPr>
      </p:pic>
      <p:pic>
        <p:nvPicPr>
          <p:cNvPr id="103" name="Graphique 102" descr="Adresse de courrier avec un remplissage uni">
            <a:extLst>
              <a:ext uri="{FF2B5EF4-FFF2-40B4-BE49-F238E27FC236}">
                <a16:creationId xmlns:a16="http://schemas.microsoft.com/office/drawing/2014/main" id="{8F54257E-5744-EE29-3FD2-DCBD00BECD47}"/>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7445229" y="5447828"/>
            <a:ext cx="181753" cy="181753"/>
          </a:xfrm>
          <a:prstGeom prst="rect">
            <a:avLst/>
          </a:prstGeom>
        </p:spPr>
      </p:pic>
      <p:pic>
        <p:nvPicPr>
          <p:cNvPr id="104" name="Graphique 103" descr="Adresse de courrier avec un remplissage uni">
            <a:extLst>
              <a:ext uri="{FF2B5EF4-FFF2-40B4-BE49-F238E27FC236}">
                <a16:creationId xmlns:a16="http://schemas.microsoft.com/office/drawing/2014/main" id="{6898DA5A-1C4D-7912-EBAC-164B2FA72DE1}"/>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11425070" y="6121413"/>
            <a:ext cx="181753" cy="181753"/>
          </a:xfrm>
          <a:prstGeom prst="rect">
            <a:avLst/>
          </a:prstGeom>
        </p:spPr>
      </p:pic>
      <p:sp>
        <p:nvSpPr>
          <p:cNvPr id="17" name="Rectangle 16">
            <a:extLst>
              <a:ext uri="{FF2B5EF4-FFF2-40B4-BE49-F238E27FC236}">
                <a16:creationId xmlns:a16="http://schemas.microsoft.com/office/drawing/2014/main" id="{35A39D09-C2BB-AA40-E1E2-EB37F084D198}"/>
              </a:ext>
            </a:extLst>
          </p:cNvPr>
          <p:cNvSpPr/>
          <p:nvPr/>
        </p:nvSpPr>
        <p:spPr>
          <a:xfrm>
            <a:off x="2032467" y="5838545"/>
            <a:ext cx="1496979" cy="374073"/>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fr-FR" sz="1200">
                <a:solidFill>
                  <a:schemeClr val="bg2">
                    <a:lumMod val="50000"/>
                  </a:schemeClr>
                </a:solidFill>
              </a:rPr>
              <a:t>Archive la convention</a:t>
            </a:r>
          </a:p>
        </p:txBody>
      </p:sp>
      <p:pic>
        <p:nvPicPr>
          <p:cNvPr id="18" name="Graphique 12" descr="Boîte à archives avec un remplissage uni">
            <a:extLst>
              <a:ext uri="{FF2B5EF4-FFF2-40B4-BE49-F238E27FC236}">
                <a16:creationId xmlns:a16="http://schemas.microsoft.com/office/drawing/2014/main" id="{F1FF1FA1-9A7D-CE95-A039-7E2341E33F9C}"/>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3347693" y="6127567"/>
            <a:ext cx="181753" cy="181753"/>
          </a:xfrm>
          <a:prstGeom prst="rect">
            <a:avLst/>
          </a:prstGeom>
        </p:spPr>
      </p:pic>
    </p:spTree>
    <p:extLst>
      <p:ext uri="{BB962C8B-B14F-4D97-AF65-F5344CB8AC3E}">
        <p14:creationId xmlns:p14="http://schemas.microsoft.com/office/powerpoint/2010/main" val="279482722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E4C8E40-47C8-8FDE-80B0-27943A790873}"/>
            </a:ext>
          </a:extLst>
        </p:cNvPr>
        <p:cNvGrpSpPr/>
        <p:nvPr/>
      </p:nvGrpSpPr>
      <p:grpSpPr>
        <a:xfrm>
          <a:off x="0" y="0"/>
          <a:ext cx="0" cy="0"/>
          <a:chOff x="0" y="0"/>
          <a:chExt cx="0" cy="0"/>
        </a:xfrm>
      </p:grpSpPr>
      <p:sp>
        <p:nvSpPr>
          <p:cNvPr id="2" name="Titre 1">
            <a:extLst>
              <a:ext uri="{FF2B5EF4-FFF2-40B4-BE49-F238E27FC236}">
                <a16:creationId xmlns:a16="http://schemas.microsoft.com/office/drawing/2014/main" id="{DFB47306-EBA9-5FCD-0C38-19F658C96800}"/>
              </a:ext>
            </a:extLst>
          </p:cNvPr>
          <p:cNvSpPr>
            <a:spLocks noGrp="1"/>
          </p:cNvSpPr>
          <p:nvPr>
            <p:ph type="title"/>
          </p:nvPr>
        </p:nvSpPr>
        <p:spPr/>
        <p:txBody>
          <a:bodyPr>
            <a:normAutofit/>
          </a:bodyPr>
          <a:lstStyle/>
          <a:p>
            <a:r>
              <a:rPr lang="fr-FR" sz="2000" b="1">
                <a:solidFill>
                  <a:srgbClr val="00A295"/>
                </a:solidFill>
                <a:latin typeface="Avenir" pitchFamily="2" charset="0"/>
                <a:ea typeface="+mn-ea"/>
                <a:cs typeface="Arial" panose="020B0604020202020204" pitchFamily="34" charset="0"/>
              </a:rPr>
              <a:t>Demande de création de carte d’accès (hors étudiant et doctorant)</a:t>
            </a:r>
          </a:p>
        </p:txBody>
      </p:sp>
      <p:sp>
        <p:nvSpPr>
          <p:cNvPr id="3" name="Espace réservé du contenu 2">
            <a:extLst>
              <a:ext uri="{FF2B5EF4-FFF2-40B4-BE49-F238E27FC236}">
                <a16:creationId xmlns:a16="http://schemas.microsoft.com/office/drawing/2014/main" id="{12EE79B9-9271-3F33-601E-84946335DAEF}"/>
              </a:ext>
            </a:extLst>
          </p:cNvPr>
          <p:cNvSpPr>
            <a:spLocks noGrp="1"/>
          </p:cNvSpPr>
          <p:nvPr>
            <p:ph sz="quarter" idx="10"/>
          </p:nvPr>
        </p:nvSpPr>
        <p:spPr/>
        <p:txBody>
          <a:bodyPr/>
          <a:lstStyle/>
          <a:p>
            <a:r>
              <a:rPr lang="fr-FR"/>
              <a:t>Service Logistique, Maintenance et Achats</a:t>
            </a:r>
          </a:p>
        </p:txBody>
      </p:sp>
      <p:grpSp>
        <p:nvGrpSpPr>
          <p:cNvPr id="4" name="Groupe 3">
            <a:extLst>
              <a:ext uri="{FF2B5EF4-FFF2-40B4-BE49-F238E27FC236}">
                <a16:creationId xmlns:a16="http://schemas.microsoft.com/office/drawing/2014/main" id="{02EAC567-0215-CD6D-234D-E1A669A541BF}"/>
              </a:ext>
            </a:extLst>
          </p:cNvPr>
          <p:cNvGrpSpPr>
            <a:grpSpLocks/>
          </p:cNvGrpSpPr>
          <p:nvPr/>
        </p:nvGrpSpPr>
        <p:grpSpPr>
          <a:xfrm>
            <a:off x="8138665" y="1033883"/>
            <a:ext cx="3877769" cy="5302096"/>
            <a:chOff x="1808798" y="1917205"/>
            <a:chExt cx="1613979" cy="3046185"/>
          </a:xfrm>
        </p:grpSpPr>
        <p:sp>
          <p:nvSpPr>
            <p:cNvPr id="5" name="Rectangle 4">
              <a:extLst>
                <a:ext uri="{FF2B5EF4-FFF2-40B4-BE49-F238E27FC236}">
                  <a16:creationId xmlns:a16="http://schemas.microsoft.com/office/drawing/2014/main" id="{CC705A22-24C1-241B-4B54-CE562AE4B2CC}"/>
                </a:ext>
              </a:extLst>
            </p:cNvPr>
            <p:cNvSpPr>
              <a:spLocks/>
            </p:cNvSpPr>
            <p:nvPr/>
          </p:nvSpPr>
          <p:spPr>
            <a:xfrm>
              <a:off x="1809482" y="2142838"/>
              <a:ext cx="1613295" cy="282055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fr-FR" sz="1351"/>
            </a:p>
          </p:txBody>
        </p:sp>
        <p:sp>
          <p:nvSpPr>
            <p:cNvPr id="6" name="Rectangle 5">
              <a:extLst>
                <a:ext uri="{FF2B5EF4-FFF2-40B4-BE49-F238E27FC236}">
                  <a16:creationId xmlns:a16="http://schemas.microsoft.com/office/drawing/2014/main" id="{222C7155-559F-63D9-A9FE-B82F2FCAE6E3}"/>
                </a:ext>
              </a:extLst>
            </p:cNvPr>
            <p:cNvSpPr>
              <a:spLocks/>
            </p:cNvSpPr>
            <p:nvPr/>
          </p:nvSpPr>
          <p:spPr>
            <a:xfrm>
              <a:off x="1808798" y="1917205"/>
              <a:ext cx="1613979" cy="21338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fr-FR" sz="1200" b="1">
                  <a:solidFill>
                    <a:schemeClr val="bg1"/>
                  </a:solidFill>
                </a:rPr>
                <a:t>FOURNISSEUR DE CARTE D’ACCÈS</a:t>
              </a:r>
            </a:p>
          </p:txBody>
        </p:sp>
      </p:grpSp>
      <p:grpSp>
        <p:nvGrpSpPr>
          <p:cNvPr id="7" name="Groupe 6">
            <a:extLst>
              <a:ext uri="{FF2B5EF4-FFF2-40B4-BE49-F238E27FC236}">
                <a16:creationId xmlns:a16="http://schemas.microsoft.com/office/drawing/2014/main" id="{DD4E71D0-B4F2-BAD5-D70B-056FAE9995E8}"/>
              </a:ext>
            </a:extLst>
          </p:cNvPr>
          <p:cNvGrpSpPr>
            <a:grpSpLocks/>
          </p:cNvGrpSpPr>
          <p:nvPr/>
        </p:nvGrpSpPr>
        <p:grpSpPr>
          <a:xfrm>
            <a:off x="161927" y="1033885"/>
            <a:ext cx="3888000" cy="5302097"/>
            <a:chOff x="1807907" y="1917205"/>
            <a:chExt cx="1554481" cy="2607276"/>
          </a:xfrm>
        </p:grpSpPr>
        <p:sp>
          <p:nvSpPr>
            <p:cNvPr id="8" name="Rectangle 7">
              <a:extLst>
                <a:ext uri="{FF2B5EF4-FFF2-40B4-BE49-F238E27FC236}">
                  <a16:creationId xmlns:a16="http://schemas.microsoft.com/office/drawing/2014/main" id="{492D8BDA-F29C-EB7F-ED4C-30B2EBEA1595}"/>
                </a:ext>
              </a:extLst>
            </p:cNvPr>
            <p:cNvSpPr>
              <a:spLocks/>
            </p:cNvSpPr>
            <p:nvPr/>
          </p:nvSpPr>
          <p:spPr>
            <a:xfrm>
              <a:off x="1807907" y="2110327"/>
              <a:ext cx="1554480" cy="241415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fr-FR" sz="1351"/>
            </a:p>
          </p:txBody>
        </p:sp>
        <p:sp>
          <p:nvSpPr>
            <p:cNvPr id="9" name="Rectangle 8">
              <a:extLst>
                <a:ext uri="{FF2B5EF4-FFF2-40B4-BE49-F238E27FC236}">
                  <a16:creationId xmlns:a16="http://schemas.microsoft.com/office/drawing/2014/main" id="{C6A5DE46-CC85-13A5-845B-963602B006EF}"/>
                </a:ext>
              </a:extLst>
            </p:cNvPr>
            <p:cNvSpPr>
              <a:spLocks/>
            </p:cNvSpPr>
            <p:nvPr/>
          </p:nvSpPr>
          <p:spPr>
            <a:xfrm>
              <a:off x="1808798" y="1917205"/>
              <a:ext cx="1553590" cy="18264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fr-FR" sz="1200" b="1">
                  <a:solidFill>
                    <a:schemeClr val="bg1"/>
                  </a:solidFill>
                </a:rPr>
                <a:t>RH &amp; GESTIONNAIRE ADMINISTRATIF (UMR, DIR. RELATION ENTREPRISE)</a:t>
              </a:r>
            </a:p>
          </p:txBody>
        </p:sp>
      </p:grpSp>
      <p:grpSp>
        <p:nvGrpSpPr>
          <p:cNvPr id="10" name="Groupe 9">
            <a:extLst>
              <a:ext uri="{FF2B5EF4-FFF2-40B4-BE49-F238E27FC236}">
                <a16:creationId xmlns:a16="http://schemas.microsoft.com/office/drawing/2014/main" id="{0221F762-D0E2-CC88-CB90-F558A1C8A416}"/>
              </a:ext>
            </a:extLst>
          </p:cNvPr>
          <p:cNvGrpSpPr>
            <a:grpSpLocks/>
          </p:cNvGrpSpPr>
          <p:nvPr/>
        </p:nvGrpSpPr>
        <p:grpSpPr>
          <a:xfrm>
            <a:off x="4152000" y="1038286"/>
            <a:ext cx="3888000" cy="5297695"/>
            <a:chOff x="1695385" y="1917205"/>
            <a:chExt cx="1673608" cy="2468754"/>
          </a:xfrm>
        </p:grpSpPr>
        <p:sp>
          <p:nvSpPr>
            <p:cNvPr id="11" name="Rectangle 10">
              <a:extLst>
                <a:ext uri="{FF2B5EF4-FFF2-40B4-BE49-F238E27FC236}">
                  <a16:creationId xmlns:a16="http://schemas.microsoft.com/office/drawing/2014/main" id="{7455F12B-99BC-C89F-2234-5D25D58AF64C}"/>
                </a:ext>
              </a:extLst>
            </p:cNvPr>
            <p:cNvSpPr>
              <a:spLocks/>
            </p:cNvSpPr>
            <p:nvPr/>
          </p:nvSpPr>
          <p:spPr>
            <a:xfrm>
              <a:off x="1695385" y="2100218"/>
              <a:ext cx="1673608" cy="228574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fr-FR" sz="1351"/>
            </a:p>
          </p:txBody>
        </p:sp>
        <p:sp>
          <p:nvSpPr>
            <p:cNvPr id="12" name="Rectangle 11">
              <a:extLst>
                <a:ext uri="{FF2B5EF4-FFF2-40B4-BE49-F238E27FC236}">
                  <a16:creationId xmlns:a16="http://schemas.microsoft.com/office/drawing/2014/main" id="{29760231-6289-F5B9-680F-DA9E18CB0BB4}"/>
                </a:ext>
              </a:extLst>
            </p:cNvPr>
            <p:cNvSpPr>
              <a:spLocks/>
            </p:cNvSpPr>
            <p:nvPr/>
          </p:nvSpPr>
          <p:spPr>
            <a:xfrm>
              <a:off x="1695385" y="1917205"/>
              <a:ext cx="1673608" cy="17308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fr-FR" sz="1200" b="1">
                  <a:solidFill>
                    <a:schemeClr val="bg1"/>
                  </a:solidFill>
                </a:rPr>
                <a:t>SERVICE LOGISTIQUE, MAINTENANCE ET ACHATS</a:t>
              </a:r>
            </a:p>
          </p:txBody>
        </p:sp>
      </p:grpSp>
      <p:cxnSp>
        <p:nvCxnSpPr>
          <p:cNvPr id="15" name="Connecteur droit avec flèche 14">
            <a:extLst>
              <a:ext uri="{FF2B5EF4-FFF2-40B4-BE49-F238E27FC236}">
                <a16:creationId xmlns:a16="http://schemas.microsoft.com/office/drawing/2014/main" id="{CD1F23ED-96E3-5BD5-3691-A92BEC17D5DB}"/>
              </a:ext>
            </a:extLst>
          </p:cNvPr>
          <p:cNvCxnSpPr>
            <a:cxnSpLocks/>
            <a:stCxn id="20" idx="2"/>
            <a:endCxn id="31" idx="0"/>
          </p:cNvCxnSpPr>
          <p:nvPr/>
        </p:nvCxnSpPr>
        <p:spPr>
          <a:xfrm>
            <a:off x="2084306" y="2215839"/>
            <a:ext cx="2000" cy="16551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0" name="ZoneTexte 19">
            <a:extLst>
              <a:ext uri="{FF2B5EF4-FFF2-40B4-BE49-F238E27FC236}">
                <a16:creationId xmlns:a16="http://schemas.microsoft.com/office/drawing/2014/main" id="{8E9D79A2-0594-3928-DC44-4201432CA3D9}"/>
              </a:ext>
            </a:extLst>
          </p:cNvPr>
          <p:cNvSpPr txBox="1"/>
          <p:nvPr/>
        </p:nvSpPr>
        <p:spPr>
          <a:xfrm>
            <a:off x="673802" y="1533650"/>
            <a:ext cx="2821007" cy="682189"/>
          </a:xfrm>
          <a:prstGeom prst="roundRect">
            <a:avLst>
              <a:gd name="adj" fmla="val 50000"/>
            </a:avLst>
          </a:prstGeom>
          <a:solidFill>
            <a:srgbClr val="00A295"/>
          </a:solidFill>
          <a:ln>
            <a:solidFill>
              <a:schemeClr val="tx1"/>
            </a:solidFill>
          </a:ln>
        </p:spPr>
        <p:txBody>
          <a:bodyPr wrap="square" lIns="0" tIns="0" rIns="0" bIns="0" rtlCol="0" anchor="ctr">
            <a:spAutoFit/>
          </a:bodyPr>
          <a:lstStyle>
            <a:defPPr>
              <a:defRPr lang="fr-FR"/>
            </a:defPPr>
            <a:lvl1pPr algn="ctr">
              <a:defRPr sz="1051">
                <a:solidFill>
                  <a:schemeClr val="bg1"/>
                </a:solidFill>
                <a:latin typeface="+mj-lt"/>
              </a:defRPr>
            </a:lvl1pPr>
          </a:lstStyle>
          <a:p>
            <a:r>
              <a:rPr lang="fr-FR"/>
              <a:t>Besoin d’une carte d’accès pour un collaborateur (toute personne qui entre dans l’établissement de manière fréquente)</a:t>
            </a:r>
          </a:p>
        </p:txBody>
      </p:sp>
      <p:sp>
        <p:nvSpPr>
          <p:cNvPr id="31" name="Rectangle 30">
            <a:extLst>
              <a:ext uri="{FF2B5EF4-FFF2-40B4-BE49-F238E27FC236}">
                <a16:creationId xmlns:a16="http://schemas.microsoft.com/office/drawing/2014/main" id="{B5D78451-0187-23A2-7DF2-E47156255838}"/>
              </a:ext>
            </a:extLst>
          </p:cNvPr>
          <p:cNvSpPr/>
          <p:nvPr/>
        </p:nvSpPr>
        <p:spPr>
          <a:xfrm>
            <a:off x="265240" y="2381353"/>
            <a:ext cx="3642131" cy="935481"/>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fr-FR" sz="1200">
                <a:solidFill>
                  <a:schemeClr val="bg2">
                    <a:lumMod val="50000"/>
                  </a:schemeClr>
                </a:solidFill>
                <a:latin typeface="+mj-lt"/>
              </a:rPr>
              <a:t>Envoie le formulaire de création de carte d’accès (comprenant la date de début et de fin de contrat, l’identité de la personne, la précision du « profil » souhaité et une photo (jpeg) s’il s’agit d’un contrat de plus de 6 mois)</a:t>
            </a:r>
          </a:p>
        </p:txBody>
      </p:sp>
      <p:sp>
        <p:nvSpPr>
          <p:cNvPr id="14" name="Rectangle 13">
            <a:extLst>
              <a:ext uri="{FF2B5EF4-FFF2-40B4-BE49-F238E27FC236}">
                <a16:creationId xmlns:a16="http://schemas.microsoft.com/office/drawing/2014/main" id="{293D426A-D15C-903C-6E2B-63DA752413A5}"/>
              </a:ext>
            </a:extLst>
          </p:cNvPr>
          <p:cNvSpPr/>
          <p:nvPr/>
        </p:nvSpPr>
        <p:spPr>
          <a:xfrm>
            <a:off x="8280478" y="3673010"/>
            <a:ext cx="3581399" cy="415151"/>
          </a:xfrm>
          <a:prstGeom prst="rect">
            <a:avLst/>
          </a:prstGeom>
          <a:noFill/>
          <a:ln w="3175">
            <a:solidFill>
              <a:schemeClr val="accent1"/>
            </a:solidFill>
            <a:prstDash val="dash"/>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fr-FR" sz="1200">
                <a:solidFill>
                  <a:schemeClr val="accent1"/>
                </a:solidFill>
                <a:latin typeface="+mj-lt"/>
              </a:rPr>
              <a:t>Crée la carte d’accès personnalisées avec les informations et la photo d’identité du collaborateur</a:t>
            </a:r>
          </a:p>
        </p:txBody>
      </p:sp>
      <p:sp>
        <p:nvSpPr>
          <p:cNvPr id="30" name="Rectangle 29">
            <a:extLst>
              <a:ext uri="{FF2B5EF4-FFF2-40B4-BE49-F238E27FC236}">
                <a16:creationId xmlns:a16="http://schemas.microsoft.com/office/drawing/2014/main" id="{C8C9AF46-F5B3-063D-C386-1F7E36A63D97}"/>
              </a:ext>
            </a:extLst>
          </p:cNvPr>
          <p:cNvSpPr/>
          <p:nvPr/>
        </p:nvSpPr>
        <p:spPr>
          <a:xfrm>
            <a:off x="4306187" y="3673010"/>
            <a:ext cx="3581399" cy="415151"/>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fr-FR" sz="1200">
                <a:solidFill>
                  <a:schemeClr val="bg2">
                    <a:lumMod val="50000"/>
                  </a:schemeClr>
                </a:solidFill>
                <a:latin typeface="+mj-lt"/>
              </a:rPr>
              <a:t>Envoie une demande de création de carte au fournisseur avec tous les éléments d’informations nécessaires</a:t>
            </a:r>
          </a:p>
        </p:txBody>
      </p:sp>
      <p:sp>
        <p:nvSpPr>
          <p:cNvPr id="2053" name="Rectangle 2052">
            <a:extLst>
              <a:ext uri="{FF2B5EF4-FFF2-40B4-BE49-F238E27FC236}">
                <a16:creationId xmlns:a16="http://schemas.microsoft.com/office/drawing/2014/main" id="{B7BE7798-2297-D327-913B-98A13A12216F}"/>
              </a:ext>
            </a:extLst>
          </p:cNvPr>
          <p:cNvSpPr/>
          <p:nvPr/>
        </p:nvSpPr>
        <p:spPr>
          <a:xfrm>
            <a:off x="4305303" y="4846771"/>
            <a:ext cx="3581399" cy="599199"/>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fr-FR" sz="1200">
                <a:solidFill>
                  <a:schemeClr val="bg2">
                    <a:lumMod val="50000"/>
                  </a:schemeClr>
                </a:solidFill>
                <a:latin typeface="+mj-lt"/>
              </a:rPr>
              <a:t>Informe le demandeur que la carte d’accès est prête ainsi que son lieu de mise à disposition (à l’accueil ou au bureau SLMA)</a:t>
            </a:r>
          </a:p>
        </p:txBody>
      </p:sp>
      <p:sp>
        <p:nvSpPr>
          <p:cNvPr id="2097" name="Rectangle 2096">
            <a:extLst>
              <a:ext uri="{FF2B5EF4-FFF2-40B4-BE49-F238E27FC236}">
                <a16:creationId xmlns:a16="http://schemas.microsoft.com/office/drawing/2014/main" id="{AD590F2C-3910-C89E-A999-3F79E1206C84}"/>
              </a:ext>
            </a:extLst>
          </p:cNvPr>
          <p:cNvSpPr/>
          <p:nvPr/>
        </p:nvSpPr>
        <p:spPr>
          <a:xfrm>
            <a:off x="289587" y="4748115"/>
            <a:ext cx="3581399" cy="796511"/>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fr-FR" sz="1200">
                <a:solidFill>
                  <a:schemeClr val="bg2">
                    <a:lumMod val="50000"/>
                  </a:schemeClr>
                </a:solidFill>
                <a:latin typeface="+mj-lt"/>
              </a:rPr>
              <a:t>Récupère la carte d’accès</a:t>
            </a:r>
          </a:p>
          <a:p>
            <a:pPr algn="ctr"/>
            <a:r>
              <a:rPr lang="fr-FR" sz="1200">
                <a:solidFill>
                  <a:schemeClr val="bg2">
                    <a:lumMod val="50000"/>
                  </a:schemeClr>
                </a:solidFill>
                <a:latin typeface="+mj-lt"/>
              </a:rPr>
              <a:t>(La carte peut aussi être récupérée directement par le détenteur de la carte si celui-ci est déjà présent dans les locaux)</a:t>
            </a:r>
          </a:p>
        </p:txBody>
      </p:sp>
      <p:sp>
        <p:nvSpPr>
          <p:cNvPr id="2098" name="Ellipse 2097">
            <a:extLst>
              <a:ext uri="{FF2B5EF4-FFF2-40B4-BE49-F238E27FC236}">
                <a16:creationId xmlns:a16="http://schemas.microsoft.com/office/drawing/2014/main" id="{78CF1E79-484C-49CC-6179-119AE6B28B72}"/>
              </a:ext>
            </a:extLst>
          </p:cNvPr>
          <p:cNvSpPr/>
          <p:nvPr/>
        </p:nvSpPr>
        <p:spPr>
          <a:xfrm>
            <a:off x="1967975" y="5845182"/>
            <a:ext cx="224620" cy="224620"/>
          </a:xfrm>
          <a:prstGeom prst="ellipse">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200">
              <a:solidFill>
                <a:schemeClr val="bg2">
                  <a:lumMod val="50000"/>
                </a:schemeClr>
              </a:solidFill>
              <a:latin typeface="+mj-lt"/>
            </a:endParaRPr>
          </a:p>
        </p:txBody>
      </p:sp>
      <p:cxnSp>
        <p:nvCxnSpPr>
          <p:cNvPr id="2099" name="Connecteur droit avec flèche 2098">
            <a:extLst>
              <a:ext uri="{FF2B5EF4-FFF2-40B4-BE49-F238E27FC236}">
                <a16:creationId xmlns:a16="http://schemas.microsoft.com/office/drawing/2014/main" id="{34C9BC33-5FA2-B5A8-B60B-2B1A7682798A}"/>
              </a:ext>
            </a:extLst>
          </p:cNvPr>
          <p:cNvCxnSpPr>
            <a:cxnSpLocks/>
            <a:stCxn id="2097" idx="2"/>
            <a:endCxn id="2098" idx="0"/>
          </p:cNvCxnSpPr>
          <p:nvPr/>
        </p:nvCxnSpPr>
        <p:spPr>
          <a:xfrm flipH="1">
            <a:off x="2080286" y="5544626"/>
            <a:ext cx="1" cy="30055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105" name="Connecteur droit avec flèche 2104">
            <a:extLst>
              <a:ext uri="{FF2B5EF4-FFF2-40B4-BE49-F238E27FC236}">
                <a16:creationId xmlns:a16="http://schemas.microsoft.com/office/drawing/2014/main" id="{A7366F08-FC97-8F35-6BFB-13B7B7D4522A}"/>
              </a:ext>
            </a:extLst>
          </p:cNvPr>
          <p:cNvCxnSpPr>
            <a:cxnSpLocks/>
            <a:stCxn id="2053" idx="1"/>
            <a:endCxn id="2097" idx="3"/>
          </p:cNvCxnSpPr>
          <p:nvPr/>
        </p:nvCxnSpPr>
        <p:spPr>
          <a:xfrm flipH="1">
            <a:off x="3870986" y="5146371"/>
            <a:ext cx="434319"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8" name="Organigramme : Décision 27">
            <a:extLst>
              <a:ext uri="{FF2B5EF4-FFF2-40B4-BE49-F238E27FC236}">
                <a16:creationId xmlns:a16="http://schemas.microsoft.com/office/drawing/2014/main" id="{2E4ECA1A-A55E-FBB9-B1B8-D51A14DF1644}"/>
              </a:ext>
            </a:extLst>
          </p:cNvPr>
          <p:cNvSpPr/>
          <p:nvPr/>
        </p:nvSpPr>
        <p:spPr>
          <a:xfrm>
            <a:off x="1148081" y="3482615"/>
            <a:ext cx="1874220" cy="796251"/>
          </a:xfrm>
          <a:prstGeom prst="flowChartDecision">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a:solidFill>
                  <a:schemeClr val="bg2">
                    <a:lumMod val="50000"/>
                  </a:schemeClr>
                </a:solidFill>
                <a:latin typeface="+mj-lt"/>
              </a:rPr>
              <a:t>Durée contrat sup. 6 mois ?</a:t>
            </a:r>
          </a:p>
        </p:txBody>
      </p:sp>
      <p:cxnSp>
        <p:nvCxnSpPr>
          <p:cNvPr id="29" name="Connecteur droit avec flèche 28">
            <a:extLst>
              <a:ext uri="{FF2B5EF4-FFF2-40B4-BE49-F238E27FC236}">
                <a16:creationId xmlns:a16="http://schemas.microsoft.com/office/drawing/2014/main" id="{8AA379A7-E963-D8B2-4731-BAAD87220D8B}"/>
              </a:ext>
            </a:extLst>
          </p:cNvPr>
          <p:cNvCxnSpPr>
            <a:cxnSpLocks/>
            <a:stCxn id="31" idx="2"/>
            <a:endCxn id="28" idx="0"/>
          </p:cNvCxnSpPr>
          <p:nvPr/>
        </p:nvCxnSpPr>
        <p:spPr>
          <a:xfrm flipH="1">
            <a:off x="2085191" y="3316834"/>
            <a:ext cx="1115" cy="16578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59" name="Connecteur droit avec flèche 58">
            <a:extLst>
              <a:ext uri="{FF2B5EF4-FFF2-40B4-BE49-F238E27FC236}">
                <a16:creationId xmlns:a16="http://schemas.microsoft.com/office/drawing/2014/main" id="{10D0E355-9FA7-3525-4675-D6FA41652F12}"/>
              </a:ext>
            </a:extLst>
          </p:cNvPr>
          <p:cNvCxnSpPr>
            <a:cxnSpLocks/>
            <a:stCxn id="28" idx="3"/>
            <a:endCxn id="30" idx="1"/>
          </p:cNvCxnSpPr>
          <p:nvPr/>
        </p:nvCxnSpPr>
        <p:spPr>
          <a:xfrm flipV="1">
            <a:off x="3022302" y="3880585"/>
            <a:ext cx="1283887" cy="15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62" name="ZoneTexte 61">
            <a:extLst>
              <a:ext uri="{FF2B5EF4-FFF2-40B4-BE49-F238E27FC236}">
                <a16:creationId xmlns:a16="http://schemas.microsoft.com/office/drawing/2014/main" id="{0332411B-BEDD-7221-85BD-F44C75C7887F}"/>
              </a:ext>
            </a:extLst>
          </p:cNvPr>
          <p:cNvSpPr txBox="1"/>
          <p:nvPr/>
        </p:nvSpPr>
        <p:spPr>
          <a:xfrm>
            <a:off x="2793754" y="4177440"/>
            <a:ext cx="906505" cy="276999"/>
          </a:xfrm>
          <a:prstGeom prst="rect">
            <a:avLst/>
          </a:prstGeom>
          <a:noFill/>
        </p:spPr>
        <p:txBody>
          <a:bodyPr wrap="square" lIns="0" rIns="0" rtlCol="0">
            <a:spAutoFit/>
          </a:bodyPr>
          <a:lstStyle/>
          <a:p>
            <a:pPr algn="ctr"/>
            <a:r>
              <a:rPr lang="fr-FR" sz="1200">
                <a:solidFill>
                  <a:schemeClr val="bg2">
                    <a:lumMod val="50000"/>
                  </a:schemeClr>
                </a:solidFill>
                <a:latin typeface="+mj-lt"/>
              </a:rPr>
              <a:t>Non</a:t>
            </a:r>
          </a:p>
        </p:txBody>
      </p:sp>
      <p:sp>
        <p:nvSpPr>
          <p:cNvPr id="1030" name="Rectangle 1029">
            <a:extLst>
              <a:ext uri="{FF2B5EF4-FFF2-40B4-BE49-F238E27FC236}">
                <a16:creationId xmlns:a16="http://schemas.microsoft.com/office/drawing/2014/main" id="{DFB9E8B5-4FEC-D187-174A-53FA4DA39BB6}"/>
              </a:ext>
            </a:extLst>
          </p:cNvPr>
          <p:cNvSpPr/>
          <p:nvPr/>
        </p:nvSpPr>
        <p:spPr>
          <a:xfrm>
            <a:off x="4306187" y="4216070"/>
            <a:ext cx="3581399" cy="415151"/>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fr-FR" sz="1200">
                <a:solidFill>
                  <a:schemeClr val="bg2">
                    <a:lumMod val="50000"/>
                  </a:schemeClr>
                </a:solidFill>
                <a:latin typeface="+mj-lt"/>
              </a:rPr>
              <a:t>Attribue les accès et l’identité à une carte « visiteur » (standard et sans photo)</a:t>
            </a:r>
          </a:p>
        </p:txBody>
      </p:sp>
      <p:cxnSp>
        <p:nvCxnSpPr>
          <p:cNvPr id="1031" name="Connecteur droit avec flèche 1030">
            <a:extLst>
              <a:ext uri="{FF2B5EF4-FFF2-40B4-BE49-F238E27FC236}">
                <a16:creationId xmlns:a16="http://schemas.microsoft.com/office/drawing/2014/main" id="{CCBB157B-A6D5-895C-0AD2-1623B105AB36}"/>
              </a:ext>
            </a:extLst>
          </p:cNvPr>
          <p:cNvCxnSpPr>
            <a:cxnSpLocks/>
            <a:stCxn id="30" idx="3"/>
            <a:endCxn id="14" idx="1"/>
          </p:cNvCxnSpPr>
          <p:nvPr/>
        </p:nvCxnSpPr>
        <p:spPr>
          <a:xfrm>
            <a:off x="7887587" y="3880585"/>
            <a:ext cx="392892"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035" name="Connecteur : en angle 1034">
            <a:extLst>
              <a:ext uri="{FF2B5EF4-FFF2-40B4-BE49-F238E27FC236}">
                <a16:creationId xmlns:a16="http://schemas.microsoft.com/office/drawing/2014/main" id="{07C529D9-0CF4-0396-E084-10E398C54EEA}"/>
              </a:ext>
            </a:extLst>
          </p:cNvPr>
          <p:cNvCxnSpPr>
            <a:stCxn id="28" idx="2"/>
            <a:endCxn id="1030" idx="1"/>
          </p:cNvCxnSpPr>
          <p:nvPr/>
        </p:nvCxnSpPr>
        <p:spPr>
          <a:xfrm rot="16200000" flipH="1">
            <a:off x="3123300" y="3240756"/>
            <a:ext cx="144779" cy="2220997"/>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sp>
        <p:nvSpPr>
          <p:cNvPr id="1039" name="Rectangle 1038">
            <a:extLst>
              <a:ext uri="{FF2B5EF4-FFF2-40B4-BE49-F238E27FC236}">
                <a16:creationId xmlns:a16="http://schemas.microsoft.com/office/drawing/2014/main" id="{32FFD857-5B0F-1A08-6502-5AC067006604}"/>
              </a:ext>
            </a:extLst>
          </p:cNvPr>
          <p:cNvSpPr/>
          <p:nvPr/>
        </p:nvSpPr>
        <p:spPr>
          <a:xfrm>
            <a:off x="9030920" y="4465942"/>
            <a:ext cx="2095027" cy="380831"/>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fr-FR" sz="1200">
                <a:solidFill>
                  <a:schemeClr val="bg2">
                    <a:lumMod val="50000"/>
                  </a:schemeClr>
                </a:solidFill>
                <a:latin typeface="+mj-lt"/>
              </a:rPr>
              <a:t>Envoie la/les carte(s) d’accès nouvellement créée(s)</a:t>
            </a:r>
          </a:p>
        </p:txBody>
      </p:sp>
      <p:cxnSp>
        <p:nvCxnSpPr>
          <p:cNvPr id="1041" name="Connecteur droit avec flèche 1040">
            <a:extLst>
              <a:ext uri="{FF2B5EF4-FFF2-40B4-BE49-F238E27FC236}">
                <a16:creationId xmlns:a16="http://schemas.microsoft.com/office/drawing/2014/main" id="{7C140F32-114B-90C6-9E50-998A7DEC5F1B}"/>
              </a:ext>
            </a:extLst>
          </p:cNvPr>
          <p:cNvCxnSpPr>
            <a:stCxn id="14" idx="2"/>
            <a:endCxn id="1039" idx="0"/>
          </p:cNvCxnSpPr>
          <p:nvPr/>
        </p:nvCxnSpPr>
        <p:spPr>
          <a:xfrm>
            <a:off x="10071177" y="4088162"/>
            <a:ext cx="7257" cy="37778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044" name="Connecteur : en angle 1043">
            <a:extLst>
              <a:ext uri="{FF2B5EF4-FFF2-40B4-BE49-F238E27FC236}">
                <a16:creationId xmlns:a16="http://schemas.microsoft.com/office/drawing/2014/main" id="{5AA3F0B6-64C2-8782-8CA0-D9BE16F31992}"/>
              </a:ext>
            </a:extLst>
          </p:cNvPr>
          <p:cNvCxnSpPr>
            <a:cxnSpLocks/>
            <a:stCxn id="1039" idx="2"/>
            <a:endCxn id="2053" idx="3"/>
          </p:cNvCxnSpPr>
          <p:nvPr/>
        </p:nvCxnSpPr>
        <p:spPr>
          <a:xfrm rot="5400000">
            <a:off x="8832770" y="3900706"/>
            <a:ext cx="299599" cy="2191733"/>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049" name="Connecteur droit avec flèche 1048">
            <a:extLst>
              <a:ext uri="{FF2B5EF4-FFF2-40B4-BE49-F238E27FC236}">
                <a16:creationId xmlns:a16="http://schemas.microsoft.com/office/drawing/2014/main" id="{D40C16AE-10BC-374F-33D0-E85D4D443128}"/>
              </a:ext>
            </a:extLst>
          </p:cNvPr>
          <p:cNvCxnSpPr>
            <a:stCxn id="1030" idx="2"/>
            <a:endCxn id="2053" idx="0"/>
          </p:cNvCxnSpPr>
          <p:nvPr/>
        </p:nvCxnSpPr>
        <p:spPr>
          <a:xfrm flipH="1">
            <a:off x="6096003" y="4631221"/>
            <a:ext cx="885" cy="21555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050" name="ZoneTexte 1049">
            <a:extLst>
              <a:ext uri="{FF2B5EF4-FFF2-40B4-BE49-F238E27FC236}">
                <a16:creationId xmlns:a16="http://schemas.microsoft.com/office/drawing/2014/main" id="{6CD8391F-3054-4103-C16B-E244AE9BD511}"/>
              </a:ext>
            </a:extLst>
          </p:cNvPr>
          <p:cNvSpPr txBox="1"/>
          <p:nvPr/>
        </p:nvSpPr>
        <p:spPr>
          <a:xfrm>
            <a:off x="3050143" y="3638907"/>
            <a:ext cx="906505" cy="276999"/>
          </a:xfrm>
          <a:prstGeom prst="rect">
            <a:avLst/>
          </a:prstGeom>
          <a:noFill/>
        </p:spPr>
        <p:txBody>
          <a:bodyPr wrap="square" lIns="0" rIns="0" rtlCol="0">
            <a:spAutoFit/>
          </a:bodyPr>
          <a:lstStyle/>
          <a:p>
            <a:pPr algn="ctr"/>
            <a:r>
              <a:rPr lang="fr-FR" sz="1200">
                <a:solidFill>
                  <a:schemeClr val="bg2">
                    <a:lumMod val="50000"/>
                  </a:schemeClr>
                </a:solidFill>
                <a:latin typeface="+mj-lt"/>
              </a:rPr>
              <a:t>Oui</a:t>
            </a:r>
          </a:p>
        </p:txBody>
      </p:sp>
      <p:sp>
        <p:nvSpPr>
          <p:cNvPr id="1071" name="Rectangle 1070">
            <a:extLst>
              <a:ext uri="{FF2B5EF4-FFF2-40B4-BE49-F238E27FC236}">
                <a16:creationId xmlns:a16="http://schemas.microsoft.com/office/drawing/2014/main" id="{44534836-01D5-C11D-8F93-9EE5C5161D7E}"/>
              </a:ext>
            </a:extLst>
          </p:cNvPr>
          <p:cNvSpPr/>
          <p:nvPr/>
        </p:nvSpPr>
        <p:spPr>
          <a:xfrm>
            <a:off x="4305303" y="5658691"/>
            <a:ext cx="3581399" cy="599199"/>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fr-FR" sz="1200">
                <a:solidFill>
                  <a:schemeClr val="bg2">
                    <a:lumMod val="50000"/>
                  </a:schemeClr>
                </a:solidFill>
                <a:latin typeface="+mj-lt"/>
              </a:rPr>
              <a:t>Remplit le tableau de suivi avec la date de début et de fin de contrat</a:t>
            </a:r>
          </a:p>
          <a:p>
            <a:pPr algn="ctr"/>
            <a:r>
              <a:rPr lang="fr-FR" sz="1200">
                <a:solidFill>
                  <a:schemeClr val="bg2">
                    <a:lumMod val="50000"/>
                  </a:schemeClr>
                </a:solidFill>
                <a:latin typeface="+mj-lt"/>
              </a:rPr>
              <a:t>Quand la carte est rendue, le tableau est mis à jour</a:t>
            </a:r>
          </a:p>
        </p:txBody>
      </p:sp>
      <p:cxnSp>
        <p:nvCxnSpPr>
          <p:cNvPr id="1072" name="Connecteur droit avec flèche 1071">
            <a:extLst>
              <a:ext uri="{FF2B5EF4-FFF2-40B4-BE49-F238E27FC236}">
                <a16:creationId xmlns:a16="http://schemas.microsoft.com/office/drawing/2014/main" id="{5E0A47DF-820C-7A52-B170-B1051FBAACDB}"/>
              </a:ext>
            </a:extLst>
          </p:cNvPr>
          <p:cNvCxnSpPr>
            <a:cxnSpLocks/>
            <a:stCxn id="2053" idx="2"/>
            <a:endCxn id="1071" idx="0"/>
          </p:cNvCxnSpPr>
          <p:nvPr/>
        </p:nvCxnSpPr>
        <p:spPr>
          <a:xfrm>
            <a:off x="6096001" y="5445969"/>
            <a:ext cx="0" cy="21272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075" name="Connecteur droit avec flèche 1074">
            <a:extLst>
              <a:ext uri="{FF2B5EF4-FFF2-40B4-BE49-F238E27FC236}">
                <a16:creationId xmlns:a16="http://schemas.microsoft.com/office/drawing/2014/main" id="{D828E481-0951-7018-AB6F-ED30D21D5EB3}"/>
              </a:ext>
            </a:extLst>
          </p:cNvPr>
          <p:cNvCxnSpPr>
            <a:cxnSpLocks/>
            <a:stCxn id="1071" idx="1"/>
            <a:endCxn id="2098" idx="6"/>
          </p:cNvCxnSpPr>
          <p:nvPr/>
        </p:nvCxnSpPr>
        <p:spPr>
          <a:xfrm flipH="1" flipV="1">
            <a:off x="2192595" y="5957494"/>
            <a:ext cx="2112707" cy="79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pic>
        <p:nvPicPr>
          <p:cNvPr id="1081" name="Picture 4" descr="Microsoft Excel Logo - Télécharger PNG et vecteur">
            <a:extLst>
              <a:ext uri="{FF2B5EF4-FFF2-40B4-BE49-F238E27FC236}">
                <a16:creationId xmlns:a16="http://schemas.microsoft.com/office/drawing/2014/main" id="{2B69FFB8-F0C0-A490-7041-5E666A019E8F}"/>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rot="572966">
            <a:off x="7731945" y="5507991"/>
            <a:ext cx="256023" cy="256023"/>
          </a:xfrm>
          <a:prstGeom prst="rect">
            <a:avLst/>
          </a:prstGeom>
          <a:noFill/>
          <a:extLst>
            <a:ext uri="{909E8E84-426E-40DD-AFC4-6F175D3DCCD1}">
              <a14:hiddenFill xmlns:a14="http://schemas.microsoft.com/office/drawing/2010/main">
                <a:solidFill>
                  <a:srgbClr val="FFFFFF"/>
                </a:solidFill>
              </a14:hiddenFill>
            </a:ext>
          </a:extLst>
        </p:spPr>
      </p:pic>
      <p:pic>
        <p:nvPicPr>
          <p:cNvPr id="13" name="Graphique 12" descr="Adresse de courrier avec un remplissage uni">
            <a:extLst>
              <a:ext uri="{FF2B5EF4-FFF2-40B4-BE49-F238E27FC236}">
                <a16:creationId xmlns:a16="http://schemas.microsoft.com/office/drawing/2014/main" id="{2FAA424C-E1F4-3657-9434-A226A11F25CE}"/>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3703234" y="3207937"/>
            <a:ext cx="181753" cy="181753"/>
          </a:xfrm>
          <a:prstGeom prst="rect">
            <a:avLst/>
          </a:prstGeom>
        </p:spPr>
      </p:pic>
      <p:pic>
        <p:nvPicPr>
          <p:cNvPr id="16" name="Picture 2" descr="Microsoft Word Logo - Télécharger PNG et vecteur">
            <a:extLst>
              <a:ext uri="{FF2B5EF4-FFF2-40B4-BE49-F238E27FC236}">
                <a16:creationId xmlns:a16="http://schemas.microsoft.com/office/drawing/2014/main" id="{C5466D8D-8609-ABC8-AE45-D82FB6DC5F80}"/>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rot="610546">
            <a:off x="3701986" y="2256256"/>
            <a:ext cx="184249" cy="184249"/>
          </a:xfrm>
          <a:prstGeom prst="rect">
            <a:avLst/>
          </a:prstGeom>
          <a:noFill/>
          <a:extLst>
            <a:ext uri="{909E8E84-426E-40DD-AFC4-6F175D3DCCD1}">
              <a14:hiddenFill xmlns:a14="http://schemas.microsoft.com/office/drawing/2010/main">
                <a:solidFill>
                  <a:srgbClr val="FFFFFF"/>
                </a:solidFill>
              </a14:hiddenFill>
            </a:ext>
          </a:extLst>
        </p:spPr>
      </p:pic>
      <p:pic>
        <p:nvPicPr>
          <p:cNvPr id="17" name="Graphique 16" descr="Adresse de courrier avec un remplissage uni">
            <a:extLst>
              <a:ext uri="{FF2B5EF4-FFF2-40B4-BE49-F238E27FC236}">
                <a16:creationId xmlns:a16="http://schemas.microsoft.com/office/drawing/2014/main" id="{C0D3FFB5-9695-0911-1F6D-28B48E6746D1}"/>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7709942" y="5336113"/>
            <a:ext cx="181753" cy="181753"/>
          </a:xfrm>
          <a:prstGeom prst="rect">
            <a:avLst/>
          </a:prstGeom>
        </p:spPr>
      </p:pic>
      <p:pic>
        <p:nvPicPr>
          <p:cNvPr id="18" name="Graphique 17" descr="Bulle de discussion avec un remplissage uni">
            <a:extLst>
              <a:ext uri="{FF2B5EF4-FFF2-40B4-BE49-F238E27FC236}">
                <a16:creationId xmlns:a16="http://schemas.microsoft.com/office/drawing/2014/main" id="{B8CDE27E-9A80-8136-5506-6DB2DBF15920}"/>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7482353" y="5336113"/>
            <a:ext cx="250795" cy="250795"/>
          </a:xfrm>
          <a:prstGeom prst="rect">
            <a:avLst/>
          </a:prstGeom>
        </p:spPr>
      </p:pic>
    </p:spTree>
    <p:extLst>
      <p:ext uri="{BB962C8B-B14F-4D97-AF65-F5344CB8AC3E}">
        <p14:creationId xmlns:p14="http://schemas.microsoft.com/office/powerpoint/2010/main" val="3900440685"/>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458B517-59BF-F0D5-A049-81B3B4B829A1}"/>
            </a:ext>
          </a:extLst>
        </p:cNvPr>
        <p:cNvGrpSpPr/>
        <p:nvPr/>
      </p:nvGrpSpPr>
      <p:grpSpPr>
        <a:xfrm>
          <a:off x="0" y="0"/>
          <a:ext cx="0" cy="0"/>
          <a:chOff x="0" y="0"/>
          <a:chExt cx="0" cy="0"/>
        </a:xfrm>
      </p:grpSpPr>
      <p:grpSp>
        <p:nvGrpSpPr>
          <p:cNvPr id="80" name="Groupe 79">
            <a:extLst>
              <a:ext uri="{FF2B5EF4-FFF2-40B4-BE49-F238E27FC236}">
                <a16:creationId xmlns:a16="http://schemas.microsoft.com/office/drawing/2014/main" id="{66025298-5814-D25A-0596-86755B415AC2}"/>
              </a:ext>
            </a:extLst>
          </p:cNvPr>
          <p:cNvGrpSpPr>
            <a:grpSpLocks/>
          </p:cNvGrpSpPr>
          <p:nvPr/>
        </p:nvGrpSpPr>
        <p:grpSpPr>
          <a:xfrm>
            <a:off x="6806476" y="1033885"/>
            <a:ext cx="2570325" cy="5302097"/>
            <a:chOff x="1807907" y="1917205"/>
            <a:chExt cx="1554481" cy="2607276"/>
          </a:xfrm>
        </p:grpSpPr>
        <p:sp>
          <p:nvSpPr>
            <p:cNvPr id="82" name="Rectangle 81">
              <a:extLst>
                <a:ext uri="{FF2B5EF4-FFF2-40B4-BE49-F238E27FC236}">
                  <a16:creationId xmlns:a16="http://schemas.microsoft.com/office/drawing/2014/main" id="{4EB75B29-7397-6BDB-0327-BB9B59B2B216}"/>
                </a:ext>
              </a:extLst>
            </p:cNvPr>
            <p:cNvSpPr>
              <a:spLocks/>
            </p:cNvSpPr>
            <p:nvPr/>
          </p:nvSpPr>
          <p:spPr>
            <a:xfrm>
              <a:off x="1807907" y="2110327"/>
              <a:ext cx="1554480" cy="241415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fr-FR" sz="1351"/>
            </a:p>
          </p:txBody>
        </p:sp>
        <p:sp>
          <p:nvSpPr>
            <p:cNvPr id="83" name="Rectangle 82">
              <a:extLst>
                <a:ext uri="{FF2B5EF4-FFF2-40B4-BE49-F238E27FC236}">
                  <a16:creationId xmlns:a16="http://schemas.microsoft.com/office/drawing/2014/main" id="{47E96F62-5907-11D2-EB3A-B5D66D4E9477}"/>
                </a:ext>
              </a:extLst>
            </p:cNvPr>
            <p:cNvSpPr>
              <a:spLocks/>
            </p:cNvSpPr>
            <p:nvPr/>
          </p:nvSpPr>
          <p:spPr>
            <a:xfrm>
              <a:off x="1808798" y="1917205"/>
              <a:ext cx="1553590" cy="18264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fr-FR" sz="1200" b="1">
                  <a:solidFill>
                    <a:schemeClr val="bg1"/>
                  </a:solidFill>
                </a:rPr>
                <a:t>DIRECTION UMR</a:t>
              </a:r>
            </a:p>
          </p:txBody>
        </p:sp>
      </p:grpSp>
      <p:grpSp>
        <p:nvGrpSpPr>
          <p:cNvPr id="84" name="Groupe 83">
            <a:extLst>
              <a:ext uri="{FF2B5EF4-FFF2-40B4-BE49-F238E27FC236}">
                <a16:creationId xmlns:a16="http://schemas.microsoft.com/office/drawing/2014/main" id="{F280B155-1BC8-8A09-9874-1DC51D7A93CB}"/>
              </a:ext>
            </a:extLst>
          </p:cNvPr>
          <p:cNvGrpSpPr>
            <a:grpSpLocks/>
          </p:cNvGrpSpPr>
          <p:nvPr/>
        </p:nvGrpSpPr>
        <p:grpSpPr>
          <a:xfrm>
            <a:off x="9467774" y="1033885"/>
            <a:ext cx="2570325" cy="5302097"/>
            <a:chOff x="1807907" y="1917205"/>
            <a:chExt cx="1554481" cy="2607276"/>
          </a:xfrm>
        </p:grpSpPr>
        <p:sp>
          <p:nvSpPr>
            <p:cNvPr id="85" name="Rectangle 84">
              <a:extLst>
                <a:ext uri="{FF2B5EF4-FFF2-40B4-BE49-F238E27FC236}">
                  <a16:creationId xmlns:a16="http://schemas.microsoft.com/office/drawing/2014/main" id="{809462DC-F5C0-ECE5-82D0-C7C026724B63}"/>
                </a:ext>
              </a:extLst>
            </p:cNvPr>
            <p:cNvSpPr>
              <a:spLocks/>
            </p:cNvSpPr>
            <p:nvPr/>
          </p:nvSpPr>
          <p:spPr>
            <a:xfrm>
              <a:off x="1807907" y="2110327"/>
              <a:ext cx="1554480" cy="241415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fr-FR" sz="1351"/>
            </a:p>
          </p:txBody>
        </p:sp>
        <p:sp>
          <p:nvSpPr>
            <p:cNvPr id="86" name="Rectangle 85">
              <a:extLst>
                <a:ext uri="{FF2B5EF4-FFF2-40B4-BE49-F238E27FC236}">
                  <a16:creationId xmlns:a16="http://schemas.microsoft.com/office/drawing/2014/main" id="{B83EF5C5-CFA3-83DD-2C24-13586CDB362A}"/>
                </a:ext>
              </a:extLst>
            </p:cNvPr>
            <p:cNvSpPr>
              <a:spLocks/>
            </p:cNvSpPr>
            <p:nvPr/>
          </p:nvSpPr>
          <p:spPr>
            <a:xfrm>
              <a:off x="1808798" y="1917205"/>
              <a:ext cx="1553590" cy="182642"/>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fr-FR" sz="1200" b="1">
                  <a:solidFill>
                    <a:schemeClr val="bg1"/>
                  </a:solidFill>
                </a:rPr>
                <a:t>DIRECTION CHIMIE PARIS</a:t>
              </a:r>
            </a:p>
          </p:txBody>
        </p:sp>
      </p:grpSp>
      <p:sp>
        <p:nvSpPr>
          <p:cNvPr id="2" name="Titre 1">
            <a:extLst>
              <a:ext uri="{FF2B5EF4-FFF2-40B4-BE49-F238E27FC236}">
                <a16:creationId xmlns:a16="http://schemas.microsoft.com/office/drawing/2014/main" id="{EDAB85A9-7D9B-AC41-1F06-1B22B8EF9893}"/>
              </a:ext>
            </a:extLst>
          </p:cNvPr>
          <p:cNvSpPr>
            <a:spLocks noGrp="1"/>
          </p:cNvSpPr>
          <p:nvPr>
            <p:ph type="title"/>
          </p:nvPr>
        </p:nvSpPr>
        <p:spPr>
          <a:xfrm>
            <a:off x="570713" y="477814"/>
            <a:ext cx="10366703" cy="432119"/>
          </a:xfrm>
        </p:spPr>
        <p:txBody>
          <a:bodyPr>
            <a:normAutofit/>
          </a:bodyPr>
          <a:lstStyle/>
          <a:p>
            <a:r>
              <a:rPr lang="fr-FR"/>
              <a:t>Mise en signature</a:t>
            </a:r>
          </a:p>
        </p:txBody>
      </p:sp>
      <p:sp>
        <p:nvSpPr>
          <p:cNvPr id="3" name="Espace réservé du contenu 2">
            <a:extLst>
              <a:ext uri="{FF2B5EF4-FFF2-40B4-BE49-F238E27FC236}">
                <a16:creationId xmlns:a16="http://schemas.microsoft.com/office/drawing/2014/main" id="{F9B1F445-4C58-DA74-8D3F-16D0B09CA078}"/>
              </a:ext>
            </a:extLst>
          </p:cNvPr>
          <p:cNvSpPr>
            <a:spLocks noGrp="1"/>
          </p:cNvSpPr>
          <p:nvPr>
            <p:ph sz="quarter" idx="10"/>
          </p:nvPr>
        </p:nvSpPr>
        <p:spPr/>
        <p:txBody>
          <a:bodyPr/>
          <a:lstStyle/>
          <a:p>
            <a:r>
              <a:rPr lang="fr-FR"/>
              <a:t>Juridique</a:t>
            </a:r>
          </a:p>
        </p:txBody>
      </p:sp>
      <p:grpSp>
        <p:nvGrpSpPr>
          <p:cNvPr id="5" name="Groupe 4">
            <a:extLst>
              <a:ext uri="{FF2B5EF4-FFF2-40B4-BE49-F238E27FC236}">
                <a16:creationId xmlns:a16="http://schemas.microsoft.com/office/drawing/2014/main" id="{AC0E3466-A1FB-24A9-CD63-51FA7F2D161E}"/>
              </a:ext>
            </a:extLst>
          </p:cNvPr>
          <p:cNvGrpSpPr>
            <a:grpSpLocks/>
          </p:cNvGrpSpPr>
          <p:nvPr/>
        </p:nvGrpSpPr>
        <p:grpSpPr>
          <a:xfrm>
            <a:off x="4145180" y="1034878"/>
            <a:ext cx="2570325" cy="5302097"/>
            <a:chOff x="1807907" y="1917205"/>
            <a:chExt cx="1554481" cy="2607276"/>
          </a:xfrm>
        </p:grpSpPr>
        <p:sp>
          <p:nvSpPr>
            <p:cNvPr id="10" name="Rectangle 9">
              <a:extLst>
                <a:ext uri="{FF2B5EF4-FFF2-40B4-BE49-F238E27FC236}">
                  <a16:creationId xmlns:a16="http://schemas.microsoft.com/office/drawing/2014/main" id="{6F7C8C4C-D3F5-CCA8-54FF-BEE84C4F21A0}"/>
                </a:ext>
              </a:extLst>
            </p:cNvPr>
            <p:cNvSpPr>
              <a:spLocks/>
            </p:cNvSpPr>
            <p:nvPr/>
          </p:nvSpPr>
          <p:spPr>
            <a:xfrm>
              <a:off x="1807907" y="2110327"/>
              <a:ext cx="1554480" cy="241415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fr-FR" sz="1351"/>
            </a:p>
          </p:txBody>
        </p:sp>
        <p:sp>
          <p:nvSpPr>
            <p:cNvPr id="11" name="Rectangle 10">
              <a:extLst>
                <a:ext uri="{FF2B5EF4-FFF2-40B4-BE49-F238E27FC236}">
                  <a16:creationId xmlns:a16="http://schemas.microsoft.com/office/drawing/2014/main" id="{4A502DB3-EA9F-69A8-F529-50C49BFC9E1F}"/>
                </a:ext>
              </a:extLst>
            </p:cNvPr>
            <p:cNvSpPr>
              <a:spLocks/>
            </p:cNvSpPr>
            <p:nvPr/>
          </p:nvSpPr>
          <p:spPr>
            <a:xfrm>
              <a:off x="1808798" y="1917205"/>
              <a:ext cx="1553590" cy="18264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fr-FR" sz="1200" b="1">
                  <a:solidFill>
                    <a:schemeClr val="bg1"/>
                  </a:solidFill>
                </a:rPr>
                <a:t>DIRECTION MÉTIER</a:t>
              </a:r>
            </a:p>
          </p:txBody>
        </p:sp>
      </p:grpSp>
      <p:grpSp>
        <p:nvGrpSpPr>
          <p:cNvPr id="6" name="Groupe 5">
            <a:extLst>
              <a:ext uri="{FF2B5EF4-FFF2-40B4-BE49-F238E27FC236}">
                <a16:creationId xmlns:a16="http://schemas.microsoft.com/office/drawing/2014/main" id="{B5601C28-02D4-8501-916C-F01DB252D672}"/>
              </a:ext>
            </a:extLst>
          </p:cNvPr>
          <p:cNvGrpSpPr>
            <a:grpSpLocks/>
          </p:cNvGrpSpPr>
          <p:nvPr/>
        </p:nvGrpSpPr>
        <p:grpSpPr>
          <a:xfrm>
            <a:off x="161927" y="1038286"/>
            <a:ext cx="3888000" cy="5297695"/>
            <a:chOff x="1695385" y="1917205"/>
            <a:chExt cx="1673608" cy="2468754"/>
          </a:xfrm>
        </p:grpSpPr>
        <p:sp>
          <p:nvSpPr>
            <p:cNvPr id="8" name="Rectangle 7">
              <a:extLst>
                <a:ext uri="{FF2B5EF4-FFF2-40B4-BE49-F238E27FC236}">
                  <a16:creationId xmlns:a16="http://schemas.microsoft.com/office/drawing/2014/main" id="{82074A14-20C8-56CC-9F95-6E0EE793D614}"/>
                </a:ext>
              </a:extLst>
            </p:cNvPr>
            <p:cNvSpPr>
              <a:spLocks/>
            </p:cNvSpPr>
            <p:nvPr/>
          </p:nvSpPr>
          <p:spPr>
            <a:xfrm>
              <a:off x="1695385" y="2100218"/>
              <a:ext cx="1673608" cy="228574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fr-FR" sz="1351"/>
            </a:p>
          </p:txBody>
        </p:sp>
        <p:sp>
          <p:nvSpPr>
            <p:cNvPr id="9" name="Rectangle 8">
              <a:extLst>
                <a:ext uri="{FF2B5EF4-FFF2-40B4-BE49-F238E27FC236}">
                  <a16:creationId xmlns:a16="http://schemas.microsoft.com/office/drawing/2014/main" id="{5982FB22-4C83-2AAC-F66C-0746002DB37E}"/>
                </a:ext>
              </a:extLst>
            </p:cNvPr>
            <p:cNvSpPr>
              <a:spLocks/>
            </p:cNvSpPr>
            <p:nvPr/>
          </p:nvSpPr>
          <p:spPr>
            <a:xfrm>
              <a:off x="1695385" y="1917205"/>
              <a:ext cx="1673608" cy="17308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fr-FR" sz="1200" b="1">
                  <a:solidFill>
                    <a:schemeClr val="bg1"/>
                  </a:solidFill>
                </a:rPr>
                <a:t>SERVICE JURIDIQUE</a:t>
              </a:r>
            </a:p>
          </p:txBody>
        </p:sp>
      </p:grpSp>
      <p:sp>
        <p:nvSpPr>
          <p:cNvPr id="15" name="Rectangle 14">
            <a:extLst>
              <a:ext uri="{FF2B5EF4-FFF2-40B4-BE49-F238E27FC236}">
                <a16:creationId xmlns:a16="http://schemas.microsoft.com/office/drawing/2014/main" id="{69CFDB15-5FFE-F7AB-D2E3-993DE6BBC049}"/>
              </a:ext>
            </a:extLst>
          </p:cNvPr>
          <p:cNvSpPr/>
          <p:nvPr/>
        </p:nvSpPr>
        <p:spPr>
          <a:xfrm>
            <a:off x="542138" y="2911018"/>
            <a:ext cx="3068783" cy="258944"/>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a:solidFill>
                  <a:schemeClr val="bg2">
                    <a:lumMod val="50000"/>
                  </a:schemeClr>
                </a:solidFill>
              </a:rPr>
              <a:t>Initie la mise en signature du document</a:t>
            </a:r>
          </a:p>
        </p:txBody>
      </p:sp>
      <p:sp>
        <p:nvSpPr>
          <p:cNvPr id="24" name="Rectangle 23">
            <a:extLst>
              <a:ext uri="{FF2B5EF4-FFF2-40B4-BE49-F238E27FC236}">
                <a16:creationId xmlns:a16="http://schemas.microsoft.com/office/drawing/2014/main" id="{7719A52D-C47A-505D-8031-C3AC292EC23F}"/>
              </a:ext>
            </a:extLst>
          </p:cNvPr>
          <p:cNvSpPr/>
          <p:nvPr/>
        </p:nvSpPr>
        <p:spPr>
          <a:xfrm>
            <a:off x="4498889" y="2908484"/>
            <a:ext cx="1857225" cy="258944"/>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a:solidFill>
                  <a:schemeClr val="bg2">
                    <a:lumMod val="50000"/>
                  </a:schemeClr>
                </a:solidFill>
              </a:rPr>
              <a:t>Signe le document</a:t>
            </a:r>
          </a:p>
        </p:txBody>
      </p:sp>
      <p:sp>
        <p:nvSpPr>
          <p:cNvPr id="22" name="Ellipse 21">
            <a:extLst>
              <a:ext uri="{FF2B5EF4-FFF2-40B4-BE49-F238E27FC236}">
                <a16:creationId xmlns:a16="http://schemas.microsoft.com/office/drawing/2014/main" id="{070ECE3D-9014-8638-0F45-E33F2638BC9A}"/>
              </a:ext>
            </a:extLst>
          </p:cNvPr>
          <p:cNvSpPr/>
          <p:nvPr/>
        </p:nvSpPr>
        <p:spPr>
          <a:xfrm>
            <a:off x="10640623" y="3996468"/>
            <a:ext cx="224620" cy="224620"/>
          </a:xfrm>
          <a:prstGeom prst="ellipse">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200">
              <a:solidFill>
                <a:schemeClr val="bg2">
                  <a:lumMod val="50000"/>
                </a:schemeClr>
              </a:solidFill>
            </a:endParaRPr>
          </a:p>
        </p:txBody>
      </p:sp>
      <p:cxnSp>
        <p:nvCxnSpPr>
          <p:cNvPr id="29" name="Connecteur droit avec flèche 28">
            <a:extLst>
              <a:ext uri="{FF2B5EF4-FFF2-40B4-BE49-F238E27FC236}">
                <a16:creationId xmlns:a16="http://schemas.microsoft.com/office/drawing/2014/main" id="{7ED08384-C9B3-2380-2241-327A89E5EF5F}"/>
              </a:ext>
            </a:extLst>
          </p:cNvPr>
          <p:cNvCxnSpPr>
            <a:cxnSpLocks/>
            <a:stCxn id="7" idx="2"/>
            <a:endCxn id="15" idx="0"/>
          </p:cNvCxnSpPr>
          <p:nvPr/>
        </p:nvCxnSpPr>
        <p:spPr>
          <a:xfrm>
            <a:off x="2075094" y="2343973"/>
            <a:ext cx="1436" cy="56704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3" name="Connecteur droit avec flèche 32">
            <a:extLst>
              <a:ext uri="{FF2B5EF4-FFF2-40B4-BE49-F238E27FC236}">
                <a16:creationId xmlns:a16="http://schemas.microsoft.com/office/drawing/2014/main" id="{A1BF25BB-BCE4-2D54-83CB-94CBC1CE89CE}"/>
              </a:ext>
            </a:extLst>
          </p:cNvPr>
          <p:cNvCxnSpPr>
            <a:cxnSpLocks/>
            <a:stCxn id="88" idx="2"/>
            <a:endCxn id="22" idx="0"/>
          </p:cNvCxnSpPr>
          <p:nvPr/>
        </p:nvCxnSpPr>
        <p:spPr>
          <a:xfrm flipH="1">
            <a:off x="10752934" y="3164132"/>
            <a:ext cx="1439" cy="83233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7" name="ZoneTexte 6">
            <a:extLst>
              <a:ext uri="{FF2B5EF4-FFF2-40B4-BE49-F238E27FC236}">
                <a16:creationId xmlns:a16="http://schemas.microsoft.com/office/drawing/2014/main" id="{9E546EBF-26BD-A9FF-754C-A2BB42C37F98}"/>
              </a:ext>
            </a:extLst>
          </p:cNvPr>
          <p:cNvSpPr txBox="1"/>
          <p:nvPr/>
        </p:nvSpPr>
        <p:spPr>
          <a:xfrm>
            <a:off x="1041726" y="1889181"/>
            <a:ext cx="2066735" cy="454792"/>
          </a:xfrm>
          <a:prstGeom prst="roundRect">
            <a:avLst>
              <a:gd name="adj" fmla="val 50000"/>
            </a:avLst>
          </a:prstGeom>
          <a:solidFill>
            <a:srgbClr val="00A295"/>
          </a:solidFill>
          <a:ln>
            <a:solidFill>
              <a:schemeClr val="tx1"/>
            </a:solidFill>
          </a:ln>
        </p:spPr>
        <p:txBody>
          <a:bodyPr wrap="square" lIns="0" tIns="0" rIns="0" bIns="0" rtlCol="0" anchor="ctr">
            <a:spAutoFit/>
          </a:bodyPr>
          <a:lstStyle>
            <a:defPPr>
              <a:defRPr lang="fr-FR"/>
            </a:defPPr>
            <a:lvl1pPr algn="ctr">
              <a:defRPr sz="1051">
                <a:solidFill>
                  <a:schemeClr val="bg1"/>
                </a:solidFill>
                <a:latin typeface="+mj-lt"/>
              </a:defRPr>
            </a:lvl1pPr>
          </a:lstStyle>
          <a:p>
            <a:r>
              <a:rPr lang="fr-FR">
                <a:latin typeface="+mn-lt"/>
              </a:rPr>
              <a:t>Besoin de signer un document par plusieurs parties internes</a:t>
            </a:r>
          </a:p>
        </p:txBody>
      </p:sp>
      <p:pic>
        <p:nvPicPr>
          <p:cNvPr id="32" name="Graphique 31" descr="Livre ouvert avec un remplissage uni">
            <a:extLst>
              <a:ext uri="{FF2B5EF4-FFF2-40B4-BE49-F238E27FC236}">
                <a16:creationId xmlns:a16="http://schemas.microsoft.com/office/drawing/2014/main" id="{660B8F7F-66EE-E9F7-7092-2BD06FC7AB7C}"/>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3368594" y="3077950"/>
            <a:ext cx="237871" cy="237871"/>
          </a:xfrm>
          <a:prstGeom prst="rect">
            <a:avLst/>
          </a:prstGeom>
        </p:spPr>
      </p:pic>
      <p:cxnSp>
        <p:nvCxnSpPr>
          <p:cNvPr id="75" name="Connecteur droit avec flèche 74">
            <a:extLst>
              <a:ext uri="{FF2B5EF4-FFF2-40B4-BE49-F238E27FC236}">
                <a16:creationId xmlns:a16="http://schemas.microsoft.com/office/drawing/2014/main" id="{827C9F69-0866-21AA-5243-427BACF21CBE}"/>
              </a:ext>
            </a:extLst>
          </p:cNvPr>
          <p:cNvCxnSpPr>
            <a:stCxn id="15" idx="3"/>
            <a:endCxn id="24" idx="1"/>
          </p:cNvCxnSpPr>
          <p:nvPr/>
        </p:nvCxnSpPr>
        <p:spPr>
          <a:xfrm flipV="1">
            <a:off x="3610919" y="3037957"/>
            <a:ext cx="887968" cy="253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87" name="Rectangle 86">
            <a:extLst>
              <a:ext uri="{FF2B5EF4-FFF2-40B4-BE49-F238E27FC236}">
                <a16:creationId xmlns:a16="http://schemas.microsoft.com/office/drawing/2014/main" id="{6A89A5D8-E97A-AA97-6143-E50109AE2557}"/>
              </a:ext>
            </a:extLst>
          </p:cNvPr>
          <p:cNvSpPr/>
          <p:nvPr/>
        </p:nvSpPr>
        <p:spPr>
          <a:xfrm>
            <a:off x="7164462" y="2905187"/>
            <a:ext cx="1857225" cy="258944"/>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a:solidFill>
                  <a:schemeClr val="bg2">
                    <a:lumMod val="50000"/>
                  </a:schemeClr>
                </a:solidFill>
              </a:rPr>
              <a:t>Signe le document</a:t>
            </a:r>
          </a:p>
        </p:txBody>
      </p:sp>
      <p:sp>
        <p:nvSpPr>
          <p:cNvPr id="88" name="Rectangle 87">
            <a:extLst>
              <a:ext uri="{FF2B5EF4-FFF2-40B4-BE49-F238E27FC236}">
                <a16:creationId xmlns:a16="http://schemas.microsoft.com/office/drawing/2014/main" id="{E3BD58E0-D4DB-7E89-6AC2-9E1099BFA257}"/>
              </a:ext>
            </a:extLst>
          </p:cNvPr>
          <p:cNvSpPr/>
          <p:nvPr/>
        </p:nvSpPr>
        <p:spPr>
          <a:xfrm>
            <a:off x="9825760" y="2905187"/>
            <a:ext cx="1857225" cy="258944"/>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a:solidFill>
                  <a:schemeClr val="bg2">
                    <a:lumMod val="50000"/>
                  </a:schemeClr>
                </a:solidFill>
              </a:rPr>
              <a:t>Signe le document</a:t>
            </a:r>
          </a:p>
        </p:txBody>
      </p:sp>
      <p:cxnSp>
        <p:nvCxnSpPr>
          <p:cNvPr id="91" name="Connecteur droit avec flèche 90">
            <a:extLst>
              <a:ext uri="{FF2B5EF4-FFF2-40B4-BE49-F238E27FC236}">
                <a16:creationId xmlns:a16="http://schemas.microsoft.com/office/drawing/2014/main" id="{079ACDED-4148-2524-C425-E8F2E49BB483}"/>
              </a:ext>
            </a:extLst>
          </p:cNvPr>
          <p:cNvCxnSpPr>
            <a:stCxn id="24" idx="3"/>
            <a:endCxn id="87" idx="1"/>
          </p:cNvCxnSpPr>
          <p:nvPr/>
        </p:nvCxnSpPr>
        <p:spPr>
          <a:xfrm flipV="1">
            <a:off x="6356113" y="3034661"/>
            <a:ext cx="808351" cy="329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93" name="Connecteur droit avec flèche 92">
            <a:extLst>
              <a:ext uri="{FF2B5EF4-FFF2-40B4-BE49-F238E27FC236}">
                <a16:creationId xmlns:a16="http://schemas.microsoft.com/office/drawing/2014/main" id="{0CE58D16-51AC-6221-5A3E-FA55BDC362D0}"/>
              </a:ext>
            </a:extLst>
          </p:cNvPr>
          <p:cNvCxnSpPr>
            <a:stCxn id="87" idx="3"/>
            <a:endCxn id="88" idx="1"/>
          </p:cNvCxnSpPr>
          <p:nvPr/>
        </p:nvCxnSpPr>
        <p:spPr>
          <a:xfrm>
            <a:off x="9021689" y="3034659"/>
            <a:ext cx="804073"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pic>
        <p:nvPicPr>
          <p:cNvPr id="94" name="Graphique 93" descr="Livre ouvert avec un remplissage uni">
            <a:extLst>
              <a:ext uri="{FF2B5EF4-FFF2-40B4-BE49-F238E27FC236}">
                <a16:creationId xmlns:a16="http://schemas.microsoft.com/office/drawing/2014/main" id="{197FD2BE-4EF6-3C2E-8F83-DDEA0B8D524A}"/>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6108393" y="3077950"/>
            <a:ext cx="237871" cy="237871"/>
          </a:xfrm>
          <a:prstGeom prst="rect">
            <a:avLst/>
          </a:prstGeom>
        </p:spPr>
      </p:pic>
      <p:pic>
        <p:nvPicPr>
          <p:cNvPr id="95" name="Graphique 94" descr="Livre ouvert avec un remplissage uni">
            <a:extLst>
              <a:ext uri="{FF2B5EF4-FFF2-40B4-BE49-F238E27FC236}">
                <a16:creationId xmlns:a16="http://schemas.microsoft.com/office/drawing/2014/main" id="{5354C1AA-4FD7-F908-E580-7C191C371FD3}"/>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8762465" y="3077950"/>
            <a:ext cx="237871" cy="237871"/>
          </a:xfrm>
          <a:prstGeom prst="rect">
            <a:avLst/>
          </a:prstGeom>
        </p:spPr>
      </p:pic>
      <p:pic>
        <p:nvPicPr>
          <p:cNvPr id="96" name="Graphique 95" descr="Livre ouvert avec un remplissage uni">
            <a:extLst>
              <a:ext uri="{FF2B5EF4-FFF2-40B4-BE49-F238E27FC236}">
                <a16:creationId xmlns:a16="http://schemas.microsoft.com/office/drawing/2014/main" id="{20A1DF47-2961-6D48-2B49-45F5270DE97A}"/>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11426063" y="3077950"/>
            <a:ext cx="237871" cy="237871"/>
          </a:xfrm>
          <a:prstGeom prst="rect">
            <a:avLst/>
          </a:prstGeom>
        </p:spPr>
      </p:pic>
    </p:spTree>
    <p:extLst>
      <p:ext uri="{BB962C8B-B14F-4D97-AF65-F5344CB8AC3E}">
        <p14:creationId xmlns:p14="http://schemas.microsoft.com/office/powerpoint/2010/main" val="1308113942"/>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e 3">
            <a:extLst>
              <a:ext uri="{FF2B5EF4-FFF2-40B4-BE49-F238E27FC236}">
                <a16:creationId xmlns:a16="http://schemas.microsoft.com/office/drawing/2014/main" id="{A6C4B13F-F44F-7BBF-1F78-D6941B61828B}"/>
              </a:ext>
            </a:extLst>
          </p:cNvPr>
          <p:cNvGrpSpPr>
            <a:grpSpLocks/>
          </p:cNvGrpSpPr>
          <p:nvPr/>
        </p:nvGrpSpPr>
        <p:grpSpPr>
          <a:xfrm>
            <a:off x="6143830" y="1034879"/>
            <a:ext cx="2851641" cy="5302096"/>
            <a:chOff x="1808798" y="1917205"/>
            <a:chExt cx="1613979" cy="3046185"/>
          </a:xfrm>
        </p:grpSpPr>
        <p:sp>
          <p:nvSpPr>
            <p:cNvPr id="5" name="Rectangle 4">
              <a:extLst>
                <a:ext uri="{FF2B5EF4-FFF2-40B4-BE49-F238E27FC236}">
                  <a16:creationId xmlns:a16="http://schemas.microsoft.com/office/drawing/2014/main" id="{2E5D831A-A705-127E-A085-444424FC0297}"/>
                </a:ext>
              </a:extLst>
            </p:cNvPr>
            <p:cNvSpPr>
              <a:spLocks/>
            </p:cNvSpPr>
            <p:nvPr/>
          </p:nvSpPr>
          <p:spPr>
            <a:xfrm>
              <a:off x="1809482" y="2142838"/>
              <a:ext cx="1613295" cy="282055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fr-FR" sz="1351"/>
            </a:p>
          </p:txBody>
        </p:sp>
        <p:sp>
          <p:nvSpPr>
            <p:cNvPr id="6" name="Rectangle 5">
              <a:extLst>
                <a:ext uri="{FF2B5EF4-FFF2-40B4-BE49-F238E27FC236}">
                  <a16:creationId xmlns:a16="http://schemas.microsoft.com/office/drawing/2014/main" id="{F73DAEC2-D6EE-2ADA-9EFC-46B01408DAF8}"/>
                </a:ext>
              </a:extLst>
            </p:cNvPr>
            <p:cNvSpPr>
              <a:spLocks/>
            </p:cNvSpPr>
            <p:nvPr/>
          </p:nvSpPr>
          <p:spPr>
            <a:xfrm>
              <a:off x="1808798" y="1917205"/>
              <a:ext cx="1613979" cy="21338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fr-FR" sz="1200" b="1">
                  <a:solidFill>
                    <a:schemeClr val="bg1"/>
                  </a:solidFill>
                </a:rPr>
                <a:t>DIRECTION SCIENTIFIQUE</a:t>
              </a:r>
            </a:p>
          </p:txBody>
        </p:sp>
      </p:grpSp>
      <p:grpSp>
        <p:nvGrpSpPr>
          <p:cNvPr id="7" name="Groupe 6">
            <a:extLst>
              <a:ext uri="{FF2B5EF4-FFF2-40B4-BE49-F238E27FC236}">
                <a16:creationId xmlns:a16="http://schemas.microsoft.com/office/drawing/2014/main" id="{63F1DA63-7516-B991-78BB-5F68F332FCE4}"/>
              </a:ext>
            </a:extLst>
          </p:cNvPr>
          <p:cNvGrpSpPr>
            <a:grpSpLocks/>
          </p:cNvGrpSpPr>
          <p:nvPr/>
        </p:nvGrpSpPr>
        <p:grpSpPr>
          <a:xfrm>
            <a:off x="3196536" y="1034878"/>
            <a:ext cx="2851641" cy="5302097"/>
            <a:chOff x="1807907" y="1917205"/>
            <a:chExt cx="1554481" cy="2607276"/>
          </a:xfrm>
        </p:grpSpPr>
        <p:sp>
          <p:nvSpPr>
            <p:cNvPr id="8" name="Rectangle 7">
              <a:extLst>
                <a:ext uri="{FF2B5EF4-FFF2-40B4-BE49-F238E27FC236}">
                  <a16:creationId xmlns:a16="http://schemas.microsoft.com/office/drawing/2014/main" id="{2ED53FCD-BC1A-93FD-A11F-1035CC0ABA46}"/>
                </a:ext>
              </a:extLst>
            </p:cNvPr>
            <p:cNvSpPr>
              <a:spLocks/>
            </p:cNvSpPr>
            <p:nvPr/>
          </p:nvSpPr>
          <p:spPr>
            <a:xfrm>
              <a:off x="1807907" y="2110327"/>
              <a:ext cx="1554480" cy="241415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fr-FR" sz="1351"/>
            </a:p>
          </p:txBody>
        </p:sp>
        <p:sp>
          <p:nvSpPr>
            <p:cNvPr id="9" name="Rectangle 8">
              <a:extLst>
                <a:ext uri="{FF2B5EF4-FFF2-40B4-BE49-F238E27FC236}">
                  <a16:creationId xmlns:a16="http://schemas.microsoft.com/office/drawing/2014/main" id="{5E93305B-249E-6582-40B8-86AC63C07B36}"/>
                </a:ext>
              </a:extLst>
            </p:cNvPr>
            <p:cNvSpPr>
              <a:spLocks/>
            </p:cNvSpPr>
            <p:nvPr/>
          </p:nvSpPr>
          <p:spPr>
            <a:xfrm>
              <a:off x="1808798" y="1917205"/>
              <a:ext cx="1553590" cy="18264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fr-FR" sz="1200" b="1">
                  <a:solidFill>
                    <a:schemeClr val="bg1"/>
                  </a:solidFill>
                </a:rPr>
                <a:t>DEMANDEUR</a:t>
              </a:r>
            </a:p>
          </p:txBody>
        </p:sp>
      </p:grpSp>
      <p:grpSp>
        <p:nvGrpSpPr>
          <p:cNvPr id="10" name="Groupe 9">
            <a:extLst>
              <a:ext uri="{FF2B5EF4-FFF2-40B4-BE49-F238E27FC236}">
                <a16:creationId xmlns:a16="http://schemas.microsoft.com/office/drawing/2014/main" id="{F5FD3C23-9EAA-1200-1605-12125E46CD1B}"/>
              </a:ext>
            </a:extLst>
          </p:cNvPr>
          <p:cNvGrpSpPr>
            <a:grpSpLocks/>
          </p:cNvGrpSpPr>
          <p:nvPr/>
        </p:nvGrpSpPr>
        <p:grpSpPr>
          <a:xfrm>
            <a:off x="249240" y="1034175"/>
            <a:ext cx="2851641" cy="5302800"/>
            <a:chOff x="1695385" y="1917205"/>
            <a:chExt cx="1673608" cy="2468754"/>
          </a:xfrm>
        </p:grpSpPr>
        <p:sp>
          <p:nvSpPr>
            <p:cNvPr id="11" name="Rectangle 10">
              <a:extLst>
                <a:ext uri="{FF2B5EF4-FFF2-40B4-BE49-F238E27FC236}">
                  <a16:creationId xmlns:a16="http://schemas.microsoft.com/office/drawing/2014/main" id="{99169F6D-E8BB-1680-A1C2-9CF9D1800DC8}"/>
                </a:ext>
              </a:extLst>
            </p:cNvPr>
            <p:cNvSpPr>
              <a:spLocks/>
            </p:cNvSpPr>
            <p:nvPr/>
          </p:nvSpPr>
          <p:spPr>
            <a:xfrm>
              <a:off x="1695385" y="2100218"/>
              <a:ext cx="1673608" cy="228574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fr-FR" sz="1351"/>
            </a:p>
          </p:txBody>
        </p:sp>
        <p:sp>
          <p:nvSpPr>
            <p:cNvPr id="12" name="Rectangle 11">
              <a:extLst>
                <a:ext uri="{FF2B5EF4-FFF2-40B4-BE49-F238E27FC236}">
                  <a16:creationId xmlns:a16="http://schemas.microsoft.com/office/drawing/2014/main" id="{1AF40C1A-2B84-F5B6-F28B-3FCC70FF7E05}"/>
                </a:ext>
              </a:extLst>
            </p:cNvPr>
            <p:cNvSpPr>
              <a:spLocks/>
            </p:cNvSpPr>
            <p:nvPr/>
          </p:nvSpPr>
          <p:spPr>
            <a:xfrm>
              <a:off x="1695385" y="1917205"/>
              <a:ext cx="1673608" cy="17308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fr-FR" sz="1200" b="1">
                  <a:solidFill>
                    <a:schemeClr val="bg1"/>
                  </a:solidFill>
                </a:rPr>
                <a:t>SERVICE JURIDIQUE</a:t>
              </a:r>
            </a:p>
          </p:txBody>
        </p:sp>
      </p:grpSp>
      <p:grpSp>
        <p:nvGrpSpPr>
          <p:cNvPr id="44" name="Groupe 43">
            <a:extLst>
              <a:ext uri="{FF2B5EF4-FFF2-40B4-BE49-F238E27FC236}">
                <a16:creationId xmlns:a16="http://schemas.microsoft.com/office/drawing/2014/main" id="{79EE00D9-921C-13AA-73C1-23A075B10A5C}"/>
              </a:ext>
            </a:extLst>
          </p:cNvPr>
          <p:cNvGrpSpPr>
            <a:grpSpLocks/>
          </p:cNvGrpSpPr>
          <p:nvPr/>
        </p:nvGrpSpPr>
        <p:grpSpPr>
          <a:xfrm>
            <a:off x="9091124" y="1034879"/>
            <a:ext cx="2851641" cy="5302096"/>
            <a:chOff x="1808798" y="1917205"/>
            <a:chExt cx="1613979" cy="3046185"/>
          </a:xfrm>
        </p:grpSpPr>
        <p:sp>
          <p:nvSpPr>
            <p:cNvPr id="45" name="Rectangle 44">
              <a:extLst>
                <a:ext uri="{FF2B5EF4-FFF2-40B4-BE49-F238E27FC236}">
                  <a16:creationId xmlns:a16="http://schemas.microsoft.com/office/drawing/2014/main" id="{561B1199-A807-CBC6-9EAF-A3E2E9FD5820}"/>
                </a:ext>
              </a:extLst>
            </p:cNvPr>
            <p:cNvSpPr>
              <a:spLocks/>
            </p:cNvSpPr>
            <p:nvPr/>
          </p:nvSpPr>
          <p:spPr>
            <a:xfrm>
              <a:off x="1809482" y="2142838"/>
              <a:ext cx="1613295" cy="282055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fr-FR" sz="1351"/>
            </a:p>
          </p:txBody>
        </p:sp>
        <p:sp>
          <p:nvSpPr>
            <p:cNvPr id="46" name="Rectangle 45">
              <a:extLst>
                <a:ext uri="{FF2B5EF4-FFF2-40B4-BE49-F238E27FC236}">
                  <a16:creationId xmlns:a16="http://schemas.microsoft.com/office/drawing/2014/main" id="{45BAB4BB-8372-8CD8-4ED2-E3818FBB8D14}"/>
                </a:ext>
              </a:extLst>
            </p:cNvPr>
            <p:cNvSpPr>
              <a:spLocks/>
            </p:cNvSpPr>
            <p:nvPr/>
          </p:nvSpPr>
          <p:spPr>
            <a:xfrm>
              <a:off x="1808798" y="1917205"/>
              <a:ext cx="1613979" cy="213388"/>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fr-FR" sz="1200" b="1">
                  <a:solidFill>
                    <a:schemeClr val="bg1"/>
                  </a:solidFill>
                </a:rPr>
                <a:t>CHERCHEUR / DOCTORANT</a:t>
              </a:r>
            </a:p>
          </p:txBody>
        </p:sp>
      </p:grpSp>
      <p:sp>
        <p:nvSpPr>
          <p:cNvPr id="2" name="Titre 1">
            <a:extLst>
              <a:ext uri="{FF2B5EF4-FFF2-40B4-BE49-F238E27FC236}">
                <a16:creationId xmlns:a16="http://schemas.microsoft.com/office/drawing/2014/main" id="{E820D9F5-BA81-0A80-D452-BAB82ECE9262}"/>
              </a:ext>
            </a:extLst>
          </p:cNvPr>
          <p:cNvSpPr>
            <a:spLocks noGrp="1"/>
          </p:cNvSpPr>
          <p:nvPr>
            <p:ph type="title"/>
          </p:nvPr>
        </p:nvSpPr>
        <p:spPr/>
        <p:txBody>
          <a:bodyPr/>
          <a:lstStyle/>
          <a:p>
            <a:r>
              <a:rPr lang="fr-FR"/>
              <a:t>Convention pour doctorant ou chercheur étranger</a:t>
            </a:r>
          </a:p>
        </p:txBody>
      </p:sp>
      <p:sp>
        <p:nvSpPr>
          <p:cNvPr id="3" name="Espace réservé du contenu 2">
            <a:extLst>
              <a:ext uri="{FF2B5EF4-FFF2-40B4-BE49-F238E27FC236}">
                <a16:creationId xmlns:a16="http://schemas.microsoft.com/office/drawing/2014/main" id="{E86FC598-22D2-7DFF-7972-79DE72603E16}"/>
              </a:ext>
            </a:extLst>
          </p:cNvPr>
          <p:cNvSpPr>
            <a:spLocks noGrp="1"/>
          </p:cNvSpPr>
          <p:nvPr>
            <p:ph sz="quarter" idx="10"/>
          </p:nvPr>
        </p:nvSpPr>
        <p:spPr/>
        <p:txBody>
          <a:bodyPr/>
          <a:lstStyle/>
          <a:p>
            <a:r>
              <a:rPr lang="fr-FR"/>
              <a:t>Juridique</a:t>
            </a:r>
          </a:p>
        </p:txBody>
      </p:sp>
      <p:sp>
        <p:nvSpPr>
          <p:cNvPr id="13" name="Rectangle 12">
            <a:extLst>
              <a:ext uri="{FF2B5EF4-FFF2-40B4-BE49-F238E27FC236}">
                <a16:creationId xmlns:a16="http://schemas.microsoft.com/office/drawing/2014/main" id="{322D38F5-E62F-D257-DD62-E877DA363AFF}"/>
              </a:ext>
            </a:extLst>
          </p:cNvPr>
          <p:cNvSpPr/>
          <p:nvPr/>
        </p:nvSpPr>
        <p:spPr>
          <a:xfrm>
            <a:off x="6238102" y="2923015"/>
            <a:ext cx="2664300" cy="602843"/>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fr-FR" sz="1200">
                <a:solidFill>
                  <a:schemeClr val="bg2">
                    <a:lumMod val="50000"/>
                  </a:schemeClr>
                </a:solidFill>
              </a:rPr>
              <a:t>Prépare la convention d’accueil (</a:t>
            </a:r>
            <a:r>
              <a:rPr lang="fr-FR" sz="1200" err="1">
                <a:solidFill>
                  <a:schemeClr val="bg2">
                    <a:lumMod val="50000"/>
                  </a:schemeClr>
                </a:solidFill>
              </a:rPr>
              <a:t>Cerfa</a:t>
            </a:r>
            <a:r>
              <a:rPr lang="fr-FR" sz="1200">
                <a:solidFill>
                  <a:schemeClr val="bg2">
                    <a:lumMod val="50000"/>
                  </a:schemeClr>
                </a:solidFill>
              </a:rPr>
              <a:t> n°16079*03) signée conjointement par l’établissement d’accueil et l’intéressé.</a:t>
            </a:r>
          </a:p>
        </p:txBody>
      </p:sp>
      <p:sp>
        <p:nvSpPr>
          <p:cNvPr id="15" name="Ellipse 14">
            <a:extLst>
              <a:ext uri="{FF2B5EF4-FFF2-40B4-BE49-F238E27FC236}">
                <a16:creationId xmlns:a16="http://schemas.microsoft.com/office/drawing/2014/main" id="{D9D5DABC-A00D-2F6B-FC95-D8877D8CF5B6}"/>
              </a:ext>
            </a:extLst>
          </p:cNvPr>
          <p:cNvSpPr/>
          <p:nvPr/>
        </p:nvSpPr>
        <p:spPr>
          <a:xfrm>
            <a:off x="1562745" y="5837038"/>
            <a:ext cx="224620" cy="224620"/>
          </a:xfrm>
          <a:prstGeom prst="ellipse">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200">
              <a:solidFill>
                <a:schemeClr val="bg2">
                  <a:lumMod val="50000"/>
                </a:schemeClr>
              </a:solidFill>
            </a:endParaRPr>
          </a:p>
        </p:txBody>
      </p:sp>
      <p:cxnSp>
        <p:nvCxnSpPr>
          <p:cNvPr id="16" name="Connecteur droit avec flèche 15">
            <a:extLst>
              <a:ext uri="{FF2B5EF4-FFF2-40B4-BE49-F238E27FC236}">
                <a16:creationId xmlns:a16="http://schemas.microsoft.com/office/drawing/2014/main" id="{0683A65A-3DCE-4F3A-A297-6074B349056C}"/>
              </a:ext>
            </a:extLst>
          </p:cNvPr>
          <p:cNvCxnSpPr>
            <a:cxnSpLocks/>
            <a:stCxn id="18" idx="2"/>
            <a:endCxn id="34" idx="0"/>
          </p:cNvCxnSpPr>
          <p:nvPr/>
        </p:nvCxnSpPr>
        <p:spPr>
          <a:xfrm flipH="1">
            <a:off x="4571973" y="2011584"/>
            <a:ext cx="1" cy="20232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7" name="Connecteur droit avec flèche 16">
            <a:extLst>
              <a:ext uri="{FF2B5EF4-FFF2-40B4-BE49-F238E27FC236}">
                <a16:creationId xmlns:a16="http://schemas.microsoft.com/office/drawing/2014/main" id="{BB8DA2FA-F9AC-A97C-2B6F-7A4443F28DAC}"/>
              </a:ext>
            </a:extLst>
          </p:cNvPr>
          <p:cNvCxnSpPr>
            <a:cxnSpLocks/>
            <a:stCxn id="110" idx="2"/>
            <a:endCxn id="15" idx="0"/>
          </p:cNvCxnSpPr>
          <p:nvPr/>
        </p:nvCxnSpPr>
        <p:spPr>
          <a:xfrm flipH="1">
            <a:off x="1675055" y="5407396"/>
            <a:ext cx="4" cy="42964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8" name="ZoneTexte 17">
            <a:extLst>
              <a:ext uri="{FF2B5EF4-FFF2-40B4-BE49-F238E27FC236}">
                <a16:creationId xmlns:a16="http://schemas.microsoft.com/office/drawing/2014/main" id="{599197A4-6F7D-2744-CD59-8BD655080C1D}"/>
              </a:ext>
            </a:extLst>
          </p:cNvPr>
          <p:cNvSpPr txBox="1"/>
          <p:nvPr/>
        </p:nvSpPr>
        <p:spPr>
          <a:xfrm>
            <a:off x="3288094" y="1556792"/>
            <a:ext cx="2567759" cy="454792"/>
          </a:xfrm>
          <a:prstGeom prst="roundRect">
            <a:avLst>
              <a:gd name="adj" fmla="val 50000"/>
            </a:avLst>
          </a:prstGeom>
          <a:solidFill>
            <a:srgbClr val="00A295"/>
          </a:solidFill>
          <a:ln>
            <a:solidFill>
              <a:schemeClr val="tx1"/>
            </a:solidFill>
          </a:ln>
        </p:spPr>
        <p:txBody>
          <a:bodyPr wrap="square" lIns="0" tIns="0" rIns="0" bIns="0" rtlCol="0" anchor="ctr">
            <a:spAutoFit/>
          </a:bodyPr>
          <a:lstStyle>
            <a:defPPr>
              <a:defRPr lang="fr-FR"/>
            </a:defPPr>
            <a:lvl1pPr algn="ctr">
              <a:defRPr sz="1051">
                <a:solidFill>
                  <a:schemeClr val="bg1"/>
                </a:solidFill>
                <a:latin typeface="+mj-lt"/>
              </a:defRPr>
            </a:lvl1pPr>
          </a:lstStyle>
          <a:p>
            <a:r>
              <a:rPr lang="fr-FR" sz="1050">
                <a:latin typeface="+mn-lt"/>
              </a:rPr>
              <a:t>Souhaite accueillir un chercheur ou doctorant (après validation UMR)</a:t>
            </a:r>
            <a:endParaRPr lang="fr-FR">
              <a:latin typeface="+mn-lt"/>
            </a:endParaRPr>
          </a:p>
        </p:txBody>
      </p:sp>
      <p:cxnSp>
        <p:nvCxnSpPr>
          <p:cNvPr id="26" name="Connecteur droit avec flèche 25">
            <a:extLst>
              <a:ext uri="{FF2B5EF4-FFF2-40B4-BE49-F238E27FC236}">
                <a16:creationId xmlns:a16="http://schemas.microsoft.com/office/drawing/2014/main" id="{981C7DB8-76BB-E92F-FB0F-5E0F6859D89A}"/>
              </a:ext>
            </a:extLst>
          </p:cNvPr>
          <p:cNvCxnSpPr>
            <a:cxnSpLocks/>
            <a:stCxn id="34" idx="2"/>
            <a:endCxn id="36" idx="0"/>
          </p:cNvCxnSpPr>
          <p:nvPr/>
        </p:nvCxnSpPr>
        <p:spPr>
          <a:xfrm>
            <a:off x="4571971" y="2764765"/>
            <a:ext cx="0" cy="18424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34" name="Organigramme : Décision 33">
            <a:extLst>
              <a:ext uri="{FF2B5EF4-FFF2-40B4-BE49-F238E27FC236}">
                <a16:creationId xmlns:a16="http://schemas.microsoft.com/office/drawing/2014/main" id="{1382D9C0-A793-238C-65DF-789314F48B43}"/>
              </a:ext>
            </a:extLst>
          </p:cNvPr>
          <p:cNvSpPr/>
          <p:nvPr/>
        </p:nvSpPr>
        <p:spPr>
          <a:xfrm>
            <a:off x="3625931" y="2213911"/>
            <a:ext cx="1892083" cy="550853"/>
          </a:xfrm>
          <a:prstGeom prst="flowChartDecision">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a:solidFill>
                  <a:schemeClr val="bg2">
                    <a:lumMod val="50000"/>
                  </a:schemeClr>
                </a:solidFill>
              </a:rPr>
              <a:t>Visa nécessaire ?</a:t>
            </a:r>
          </a:p>
        </p:txBody>
      </p:sp>
      <p:sp>
        <p:nvSpPr>
          <p:cNvPr id="36" name="Organigramme : Décision 35">
            <a:extLst>
              <a:ext uri="{FF2B5EF4-FFF2-40B4-BE49-F238E27FC236}">
                <a16:creationId xmlns:a16="http://schemas.microsoft.com/office/drawing/2014/main" id="{E7FDC6BB-1443-B680-0FD0-6969CBBB2D85}"/>
              </a:ext>
            </a:extLst>
          </p:cNvPr>
          <p:cNvSpPr/>
          <p:nvPr/>
        </p:nvSpPr>
        <p:spPr>
          <a:xfrm>
            <a:off x="3625931" y="2949010"/>
            <a:ext cx="1892083" cy="550853"/>
          </a:xfrm>
          <a:prstGeom prst="flowChartDecision">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a:solidFill>
                  <a:schemeClr val="bg2">
                    <a:lumMod val="50000"/>
                  </a:schemeClr>
                </a:solidFill>
              </a:rPr>
              <a:t>+2300€ brut/mois ?</a:t>
            </a:r>
          </a:p>
        </p:txBody>
      </p:sp>
      <p:pic>
        <p:nvPicPr>
          <p:cNvPr id="51" name="Picture 2">
            <a:extLst>
              <a:ext uri="{FF2B5EF4-FFF2-40B4-BE49-F238E27FC236}">
                <a16:creationId xmlns:a16="http://schemas.microsoft.com/office/drawing/2014/main" id="{243EDBA2-9A14-8402-4975-4A29B8B8E4D3}"/>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rot="655264">
            <a:off x="8618627" y="2815088"/>
            <a:ext cx="406611" cy="215855"/>
          </a:xfrm>
          <a:prstGeom prst="rect">
            <a:avLst/>
          </a:prstGeom>
          <a:noFill/>
          <a:extLst>
            <a:ext uri="{909E8E84-426E-40DD-AFC4-6F175D3DCCD1}">
              <a14:hiddenFill xmlns:a14="http://schemas.microsoft.com/office/drawing/2010/main">
                <a:solidFill>
                  <a:srgbClr val="FFFFFF"/>
                </a:solidFill>
              </a14:hiddenFill>
            </a:ext>
          </a:extLst>
        </p:spPr>
      </p:pic>
      <p:sp>
        <p:nvSpPr>
          <p:cNvPr id="52" name="Rectangle 51">
            <a:extLst>
              <a:ext uri="{FF2B5EF4-FFF2-40B4-BE49-F238E27FC236}">
                <a16:creationId xmlns:a16="http://schemas.microsoft.com/office/drawing/2014/main" id="{E7B922CB-7436-C5ED-4751-23B1DC9CF9C1}"/>
              </a:ext>
            </a:extLst>
          </p:cNvPr>
          <p:cNvSpPr/>
          <p:nvPr/>
        </p:nvSpPr>
        <p:spPr>
          <a:xfrm>
            <a:off x="9184793" y="3022254"/>
            <a:ext cx="2664308" cy="404367"/>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fr-FR" sz="1200">
                <a:solidFill>
                  <a:schemeClr val="bg2">
                    <a:lumMod val="50000"/>
                  </a:schemeClr>
                </a:solidFill>
              </a:rPr>
              <a:t>Demande un visa sur la base de la convention d’accueil établie</a:t>
            </a:r>
          </a:p>
        </p:txBody>
      </p:sp>
      <p:cxnSp>
        <p:nvCxnSpPr>
          <p:cNvPr id="54" name="Connecteur droit avec flèche 53">
            <a:extLst>
              <a:ext uri="{FF2B5EF4-FFF2-40B4-BE49-F238E27FC236}">
                <a16:creationId xmlns:a16="http://schemas.microsoft.com/office/drawing/2014/main" id="{B73BE395-1D37-1013-E7BA-E8B7EB293052}"/>
              </a:ext>
            </a:extLst>
          </p:cNvPr>
          <p:cNvCxnSpPr>
            <a:stCxn id="36" idx="3"/>
            <a:endCxn id="13" idx="1"/>
          </p:cNvCxnSpPr>
          <p:nvPr/>
        </p:nvCxnSpPr>
        <p:spPr>
          <a:xfrm>
            <a:off x="5518013" y="3224436"/>
            <a:ext cx="720089"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56" name="Connecteur droit avec flèche 55">
            <a:extLst>
              <a:ext uri="{FF2B5EF4-FFF2-40B4-BE49-F238E27FC236}">
                <a16:creationId xmlns:a16="http://schemas.microsoft.com/office/drawing/2014/main" id="{0F581F27-6896-AB0B-D150-9FBE0AF7E9B1}"/>
              </a:ext>
            </a:extLst>
          </p:cNvPr>
          <p:cNvCxnSpPr>
            <a:cxnSpLocks/>
            <a:stCxn id="13" idx="3"/>
            <a:endCxn id="52" idx="1"/>
          </p:cNvCxnSpPr>
          <p:nvPr/>
        </p:nvCxnSpPr>
        <p:spPr>
          <a:xfrm>
            <a:off x="8902403" y="3224436"/>
            <a:ext cx="282391"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57" name="Rectangle 56">
            <a:extLst>
              <a:ext uri="{FF2B5EF4-FFF2-40B4-BE49-F238E27FC236}">
                <a16:creationId xmlns:a16="http://schemas.microsoft.com/office/drawing/2014/main" id="{17AF11E4-43D2-FED5-DD19-4D71664EE8F6}"/>
              </a:ext>
            </a:extLst>
          </p:cNvPr>
          <p:cNvSpPr/>
          <p:nvPr/>
        </p:nvSpPr>
        <p:spPr>
          <a:xfrm>
            <a:off x="9184793" y="3656420"/>
            <a:ext cx="2664308" cy="333375"/>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fr-FR" sz="1200">
                <a:solidFill>
                  <a:schemeClr val="bg2">
                    <a:lumMod val="50000"/>
                  </a:schemeClr>
                </a:solidFill>
              </a:rPr>
              <a:t>Demande un visa étudiant</a:t>
            </a:r>
          </a:p>
        </p:txBody>
      </p:sp>
      <p:cxnSp>
        <p:nvCxnSpPr>
          <p:cNvPr id="61" name="Connecteur : en angle 60">
            <a:extLst>
              <a:ext uri="{FF2B5EF4-FFF2-40B4-BE49-F238E27FC236}">
                <a16:creationId xmlns:a16="http://schemas.microsoft.com/office/drawing/2014/main" id="{D9234814-A5CF-1A4D-039A-027915D28562}"/>
              </a:ext>
            </a:extLst>
          </p:cNvPr>
          <p:cNvCxnSpPr>
            <a:cxnSpLocks/>
            <a:stCxn id="36" idx="2"/>
            <a:endCxn id="57" idx="1"/>
          </p:cNvCxnSpPr>
          <p:nvPr/>
        </p:nvCxnSpPr>
        <p:spPr>
          <a:xfrm rot="16200000" flipH="1">
            <a:off x="6716761" y="1355075"/>
            <a:ext cx="323243" cy="4612821"/>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sp>
        <p:nvSpPr>
          <p:cNvPr id="62" name="ZoneTexte 61">
            <a:extLst>
              <a:ext uri="{FF2B5EF4-FFF2-40B4-BE49-F238E27FC236}">
                <a16:creationId xmlns:a16="http://schemas.microsoft.com/office/drawing/2014/main" id="{89030563-FA4F-2496-7234-6A9C3CA9E74F}"/>
              </a:ext>
            </a:extLst>
          </p:cNvPr>
          <p:cNvSpPr txBox="1"/>
          <p:nvPr/>
        </p:nvSpPr>
        <p:spPr>
          <a:xfrm>
            <a:off x="4239237" y="3463056"/>
            <a:ext cx="307571" cy="276999"/>
          </a:xfrm>
          <a:prstGeom prst="rect">
            <a:avLst/>
          </a:prstGeom>
          <a:noFill/>
        </p:spPr>
        <p:txBody>
          <a:bodyPr wrap="square" lIns="0" rIns="0" rtlCol="0">
            <a:spAutoFit/>
          </a:bodyPr>
          <a:lstStyle/>
          <a:p>
            <a:pPr algn="ctr"/>
            <a:r>
              <a:rPr lang="fr-FR" sz="1200">
                <a:solidFill>
                  <a:schemeClr val="bg2">
                    <a:lumMod val="50000"/>
                  </a:schemeClr>
                </a:solidFill>
              </a:rPr>
              <a:t>Non</a:t>
            </a:r>
          </a:p>
        </p:txBody>
      </p:sp>
      <p:sp>
        <p:nvSpPr>
          <p:cNvPr id="63" name="ZoneTexte 62">
            <a:extLst>
              <a:ext uri="{FF2B5EF4-FFF2-40B4-BE49-F238E27FC236}">
                <a16:creationId xmlns:a16="http://schemas.microsoft.com/office/drawing/2014/main" id="{58A2DECB-03D4-8D50-854E-713BDC2EB336}"/>
              </a:ext>
            </a:extLst>
          </p:cNvPr>
          <p:cNvSpPr txBox="1"/>
          <p:nvPr/>
        </p:nvSpPr>
        <p:spPr>
          <a:xfrm>
            <a:off x="5364227" y="2947437"/>
            <a:ext cx="307571" cy="276999"/>
          </a:xfrm>
          <a:prstGeom prst="rect">
            <a:avLst/>
          </a:prstGeom>
          <a:noFill/>
        </p:spPr>
        <p:txBody>
          <a:bodyPr wrap="square" lIns="0" rIns="0" rtlCol="0">
            <a:spAutoFit/>
          </a:bodyPr>
          <a:lstStyle/>
          <a:p>
            <a:pPr algn="ctr"/>
            <a:r>
              <a:rPr lang="fr-FR" sz="1200">
                <a:solidFill>
                  <a:schemeClr val="bg2">
                    <a:lumMod val="50000"/>
                  </a:schemeClr>
                </a:solidFill>
              </a:rPr>
              <a:t>Oui</a:t>
            </a:r>
          </a:p>
        </p:txBody>
      </p:sp>
      <p:sp>
        <p:nvSpPr>
          <p:cNvPr id="64" name="ZoneTexte 63">
            <a:extLst>
              <a:ext uri="{FF2B5EF4-FFF2-40B4-BE49-F238E27FC236}">
                <a16:creationId xmlns:a16="http://schemas.microsoft.com/office/drawing/2014/main" id="{9472CC68-5512-FDB1-BD50-16A5FB83B233}"/>
              </a:ext>
            </a:extLst>
          </p:cNvPr>
          <p:cNvSpPr txBox="1"/>
          <p:nvPr/>
        </p:nvSpPr>
        <p:spPr>
          <a:xfrm>
            <a:off x="4655587" y="2708818"/>
            <a:ext cx="307571" cy="276999"/>
          </a:xfrm>
          <a:prstGeom prst="rect">
            <a:avLst/>
          </a:prstGeom>
          <a:noFill/>
        </p:spPr>
        <p:txBody>
          <a:bodyPr wrap="square" lIns="0" rIns="0" rtlCol="0">
            <a:spAutoFit/>
          </a:bodyPr>
          <a:lstStyle/>
          <a:p>
            <a:pPr algn="ctr"/>
            <a:r>
              <a:rPr lang="fr-FR" sz="1200">
                <a:solidFill>
                  <a:schemeClr val="bg2">
                    <a:lumMod val="50000"/>
                  </a:schemeClr>
                </a:solidFill>
              </a:rPr>
              <a:t>Oui</a:t>
            </a:r>
          </a:p>
        </p:txBody>
      </p:sp>
      <p:sp>
        <p:nvSpPr>
          <p:cNvPr id="65" name="ZoneTexte 64">
            <a:extLst>
              <a:ext uri="{FF2B5EF4-FFF2-40B4-BE49-F238E27FC236}">
                <a16:creationId xmlns:a16="http://schemas.microsoft.com/office/drawing/2014/main" id="{FFA66552-1E42-1758-86AE-58FC3D0504B7}"/>
              </a:ext>
            </a:extLst>
          </p:cNvPr>
          <p:cNvSpPr txBox="1"/>
          <p:nvPr/>
        </p:nvSpPr>
        <p:spPr>
          <a:xfrm>
            <a:off x="5459881" y="2218432"/>
            <a:ext cx="307571" cy="276999"/>
          </a:xfrm>
          <a:prstGeom prst="rect">
            <a:avLst/>
          </a:prstGeom>
          <a:noFill/>
        </p:spPr>
        <p:txBody>
          <a:bodyPr wrap="square" lIns="0" rIns="0" rtlCol="0">
            <a:spAutoFit/>
          </a:bodyPr>
          <a:lstStyle/>
          <a:p>
            <a:pPr algn="ctr"/>
            <a:r>
              <a:rPr lang="fr-FR" sz="1200">
                <a:solidFill>
                  <a:schemeClr val="bg2">
                    <a:lumMod val="50000"/>
                  </a:schemeClr>
                </a:solidFill>
              </a:rPr>
              <a:t>Non</a:t>
            </a:r>
          </a:p>
        </p:txBody>
      </p:sp>
      <p:sp>
        <p:nvSpPr>
          <p:cNvPr id="66" name="Organigramme : Décision 65">
            <a:extLst>
              <a:ext uri="{FF2B5EF4-FFF2-40B4-BE49-F238E27FC236}">
                <a16:creationId xmlns:a16="http://schemas.microsoft.com/office/drawing/2014/main" id="{810DFDFE-3695-2FD0-53EA-ACF52D65777C}"/>
              </a:ext>
            </a:extLst>
          </p:cNvPr>
          <p:cNvSpPr/>
          <p:nvPr/>
        </p:nvSpPr>
        <p:spPr>
          <a:xfrm>
            <a:off x="9570899" y="4185575"/>
            <a:ext cx="1892083" cy="550853"/>
          </a:xfrm>
          <a:prstGeom prst="flowChartDecision">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a:solidFill>
                  <a:schemeClr val="bg2">
                    <a:lumMod val="50000"/>
                  </a:schemeClr>
                </a:solidFill>
              </a:rPr>
              <a:t>Sera salarié ?</a:t>
            </a:r>
          </a:p>
        </p:txBody>
      </p:sp>
      <p:cxnSp>
        <p:nvCxnSpPr>
          <p:cNvPr id="76" name="Connecteur : en angle 75">
            <a:extLst>
              <a:ext uri="{FF2B5EF4-FFF2-40B4-BE49-F238E27FC236}">
                <a16:creationId xmlns:a16="http://schemas.microsoft.com/office/drawing/2014/main" id="{1657772C-B208-4B21-6C35-B2A97B822454}"/>
              </a:ext>
            </a:extLst>
          </p:cNvPr>
          <p:cNvCxnSpPr>
            <a:cxnSpLocks/>
            <a:stCxn id="52" idx="3"/>
            <a:endCxn id="66" idx="3"/>
          </p:cNvCxnSpPr>
          <p:nvPr/>
        </p:nvCxnSpPr>
        <p:spPr>
          <a:xfrm flipH="1">
            <a:off x="11462982" y="3224436"/>
            <a:ext cx="386119" cy="1236564"/>
          </a:xfrm>
          <a:prstGeom prst="bentConnector3">
            <a:avLst>
              <a:gd name="adj1" fmla="val -17269"/>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81" name="Connecteur droit avec flèche 80">
            <a:extLst>
              <a:ext uri="{FF2B5EF4-FFF2-40B4-BE49-F238E27FC236}">
                <a16:creationId xmlns:a16="http://schemas.microsoft.com/office/drawing/2014/main" id="{5C2E8518-B286-E7DC-532A-0464D5FC449E}"/>
              </a:ext>
            </a:extLst>
          </p:cNvPr>
          <p:cNvCxnSpPr>
            <a:stCxn id="57" idx="2"/>
            <a:endCxn id="66" idx="0"/>
          </p:cNvCxnSpPr>
          <p:nvPr/>
        </p:nvCxnSpPr>
        <p:spPr>
          <a:xfrm flipH="1">
            <a:off x="10516942" y="3989794"/>
            <a:ext cx="7" cy="19578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84" name="Connecteur : en angle 83">
            <a:extLst>
              <a:ext uri="{FF2B5EF4-FFF2-40B4-BE49-F238E27FC236}">
                <a16:creationId xmlns:a16="http://schemas.microsoft.com/office/drawing/2014/main" id="{ADA6DE01-A665-6117-9EA3-9F24727E280A}"/>
              </a:ext>
            </a:extLst>
          </p:cNvPr>
          <p:cNvCxnSpPr>
            <a:cxnSpLocks/>
            <a:stCxn id="34" idx="3"/>
            <a:endCxn id="66" idx="3"/>
          </p:cNvCxnSpPr>
          <p:nvPr/>
        </p:nvCxnSpPr>
        <p:spPr>
          <a:xfrm>
            <a:off x="5518014" y="2489338"/>
            <a:ext cx="5944969" cy="1971664"/>
          </a:xfrm>
          <a:prstGeom prst="bentConnector3">
            <a:avLst>
              <a:gd name="adj1" fmla="val 109293"/>
            </a:avLst>
          </a:prstGeom>
          <a:ln>
            <a:tailEnd type="triangle"/>
          </a:ln>
        </p:spPr>
        <p:style>
          <a:lnRef idx="1">
            <a:schemeClr val="accent1"/>
          </a:lnRef>
          <a:fillRef idx="0">
            <a:schemeClr val="accent1"/>
          </a:fillRef>
          <a:effectRef idx="0">
            <a:schemeClr val="accent1"/>
          </a:effectRef>
          <a:fontRef idx="minor">
            <a:schemeClr val="tx1"/>
          </a:fontRef>
        </p:style>
      </p:cxnSp>
      <p:sp>
        <p:nvSpPr>
          <p:cNvPr id="92" name="Organigramme : Décision 91">
            <a:extLst>
              <a:ext uri="{FF2B5EF4-FFF2-40B4-BE49-F238E27FC236}">
                <a16:creationId xmlns:a16="http://schemas.microsoft.com/office/drawing/2014/main" id="{84F81835-A779-F86D-6052-68AAA9950724}"/>
              </a:ext>
            </a:extLst>
          </p:cNvPr>
          <p:cNvSpPr/>
          <p:nvPr/>
        </p:nvSpPr>
        <p:spPr>
          <a:xfrm>
            <a:off x="9570899" y="4965283"/>
            <a:ext cx="1892083" cy="550853"/>
          </a:xfrm>
          <a:prstGeom prst="flowChartDecision">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a:solidFill>
                  <a:schemeClr val="bg2">
                    <a:lumMod val="50000"/>
                  </a:schemeClr>
                </a:solidFill>
              </a:rPr>
              <a:t>Par Chimie ParisTech ?</a:t>
            </a:r>
          </a:p>
        </p:txBody>
      </p:sp>
      <p:cxnSp>
        <p:nvCxnSpPr>
          <p:cNvPr id="94" name="Connecteur droit avec flèche 93">
            <a:extLst>
              <a:ext uri="{FF2B5EF4-FFF2-40B4-BE49-F238E27FC236}">
                <a16:creationId xmlns:a16="http://schemas.microsoft.com/office/drawing/2014/main" id="{CABD98EF-34BE-162F-BBA4-62E50FE464B6}"/>
              </a:ext>
            </a:extLst>
          </p:cNvPr>
          <p:cNvCxnSpPr>
            <a:stCxn id="66" idx="2"/>
            <a:endCxn id="92" idx="0"/>
          </p:cNvCxnSpPr>
          <p:nvPr/>
        </p:nvCxnSpPr>
        <p:spPr>
          <a:xfrm>
            <a:off x="10516940" y="4736428"/>
            <a:ext cx="0" cy="22885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00" name="Rectangle 99">
            <a:extLst>
              <a:ext uri="{FF2B5EF4-FFF2-40B4-BE49-F238E27FC236}">
                <a16:creationId xmlns:a16="http://schemas.microsoft.com/office/drawing/2014/main" id="{0A2E7805-7BEF-BB1F-3F41-D520DE9D6857}"/>
              </a:ext>
            </a:extLst>
          </p:cNvPr>
          <p:cNvSpPr/>
          <p:nvPr/>
        </p:nvSpPr>
        <p:spPr>
          <a:xfrm>
            <a:off x="9184793" y="5782665"/>
            <a:ext cx="2664308" cy="333375"/>
          </a:xfrm>
          <a:prstGeom prst="rect">
            <a:avLst/>
          </a:prstGeom>
          <a:noFill/>
          <a:ln w="12700">
            <a:solidFill>
              <a:schemeClr val="accent2"/>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100">
                <a:solidFill>
                  <a:schemeClr val="accent2"/>
                </a:solidFill>
              </a:rPr>
              <a:t>Processus RH de recrutement</a:t>
            </a:r>
          </a:p>
        </p:txBody>
      </p:sp>
      <p:sp>
        <p:nvSpPr>
          <p:cNvPr id="110" name="Rectangle 109">
            <a:extLst>
              <a:ext uri="{FF2B5EF4-FFF2-40B4-BE49-F238E27FC236}">
                <a16:creationId xmlns:a16="http://schemas.microsoft.com/office/drawing/2014/main" id="{C043AEF6-FDE7-5887-8937-935623A9B5E3}"/>
              </a:ext>
            </a:extLst>
          </p:cNvPr>
          <p:cNvSpPr/>
          <p:nvPr/>
        </p:nvSpPr>
        <p:spPr>
          <a:xfrm>
            <a:off x="342905" y="5074022"/>
            <a:ext cx="2664308" cy="333375"/>
          </a:xfrm>
          <a:prstGeom prst="rect">
            <a:avLst/>
          </a:prstGeom>
          <a:noFill/>
          <a:ln w="12700">
            <a:solidFill>
              <a:schemeClr val="accent2"/>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100">
                <a:solidFill>
                  <a:schemeClr val="accent2"/>
                </a:solidFill>
              </a:rPr>
              <a:t>Processus d’Elaboration d’une convention</a:t>
            </a:r>
          </a:p>
        </p:txBody>
      </p:sp>
      <p:sp>
        <p:nvSpPr>
          <p:cNvPr id="112" name="Rectangle 111">
            <a:extLst>
              <a:ext uri="{FF2B5EF4-FFF2-40B4-BE49-F238E27FC236}">
                <a16:creationId xmlns:a16="http://schemas.microsoft.com/office/drawing/2014/main" id="{AD06856E-26D9-135C-98D8-851CCA08F68A}"/>
              </a:ext>
            </a:extLst>
          </p:cNvPr>
          <p:cNvSpPr/>
          <p:nvPr/>
        </p:nvSpPr>
        <p:spPr>
          <a:xfrm>
            <a:off x="342905" y="4106076"/>
            <a:ext cx="2664308" cy="709849"/>
          </a:xfrm>
          <a:prstGeom prst="rect">
            <a:avLst/>
          </a:prstGeom>
          <a:noFill/>
          <a:ln w="12700">
            <a:solidFill>
              <a:schemeClr val="accent2"/>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100">
                <a:solidFill>
                  <a:schemeClr val="accent2"/>
                </a:solidFill>
              </a:rPr>
              <a:t>Processus d’Elaboration d’une convention (de séjour de recherche tel que prévu à l’article L.434-1 du Code de la Recherche)</a:t>
            </a:r>
          </a:p>
        </p:txBody>
      </p:sp>
      <p:cxnSp>
        <p:nvCxnSpPr>
          <p:cNvPr id="114" name="Connecteur droit avec flèche 113">
            <a:extLst>
              <a:ext uri="{FF2B5EF4-FFF2-40B4-BE49-F238E27FC236}">
                <a16:creationId xmlns:a16="http://schemas.microsoft.com/office/drawing/2014/main" id="{F8A314D6-C59B-4D9F-F58C-654500F9DEAA}"/>
              </a:ext>
            </a:extLst>
          </p:cNvPr>
          <p:cNvCxnSpPr>
            <a:stCxn id="66" idx="1"/>
            <a:endCxn id="112" idx="3"/>
          </p:cNvCxnSpPr>
          <p:nvPr/>
        </p:nvCxnSpPr>
        <p:spPr>
          <a:xfrm flipH="1" flipV="1">
            <a:off x="3007214" y="4461001"/>
            <a:ext cx="6563687" cy="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17" name="Connecteur droit avec flèche 116">
            <a:extLst>
              <a:ext uri="{FF2B5EF4-FFF2-40B4-BE49-F238E27FC236}">
                <a16:creationId xmlns:a16="http://schemas.microsoft.com/office/drawing/2014/main" id="{B733FA91-DA62-9B05-BB4D-1CD6AC22B90A}"/>
              </a:ext>
            </a:extLst>
          </p:cNvPr>
          <p:cNvCxnSpPr>
            <a:stCxn id="92" idx="2"/>
            <a:endCxn id="100" idx="0"/>
          </p:cNvCxnSpPr>
          <p:nvPr/>
        </p:nvCxnSpPr>
        <p:spPr>
          <a:xfrm>
            <a:off x="10516942" y="5516136"/>
            <a:ext cx="7" cy="26652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19" name="Connecteur droit avec flèche 118">
            <a:extLst>
              <a:ext uri="{FF2B5EF4-FFF2-40B4-BE49-F238E27FC236}">
                <a16:creationId xmlns:a16="http://schemas.microsoft.com/office/drawing/2014/main" id="{3D5E7318-8C5C-B023-592F-0163404A1812}"/>
              </a:ext>
            </a:extLst>
          </p:cNvPr>
          <p:cNvCxnSpPr>
            <a:cxnSpLocks/>
            <a:stCxn id="92" idx="1"/>
            <a:endCxn id="110" idx="3"/>
          </p:cNvCxnSpPr>
          <p:nvPr/>
        </p:nvCxnSpPr>
        <p:spPr>
          <a:xfrm flipH="1" flipV="1">
            <a:off x="3007214" y="5240712"/>
            <a:ext cx="6563687" cy="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20" name="ZoneTexte 119">
            <a:extLst>
              <a:ext uri="{FF2B5EF4-FFF2-40B4-BE49-F238E27FC236}">
                <a16:creationId xmlns:a16="http://schemas.microsoft.com/office/drawing/2014/main" id="{419F2258-AEC2-1342-1D19-EF51F37C9658}"/>
              </a:ext>
            </a:extLst>
          </p:cNvPr>
          <p:cNvSpPr txBox="1"/>
          <p:nvPr/>
        </p:nvSpPr>
        <p:spPr>
          <a:xfrm>
            <a:off x="9343016" y="4435359"/>
            <a:ext cx="307571" cy="276999"/>
          </a:xfrm>
          <a:prstGeom prst="rect">
            <a:avLst/>
          </a:prstGeom>
          <a:noFill/>
        </p:spPr>
        <p:txBody>
          <a:bodyPr wrap="square" lIns="0" rIns="0" rtlCol="0">
            <a:spAutoFit/>
          </a:bodyPr>
          <a:lstStyle/>
          <a:p>
            <a:pPr algn="ctr"/>
            <a:r>
              <a:rPr lang="fr-FR" sz="1200">
                <a:solidFill>
                  <a:schemeClr val="bg2">
                    <a:lumMod val="50000"/>
                  </a:schemeClr>
                </a:solidFill>
              </a:rPr>
              <a:t>Non</a:t>
            </a:r>
          </a:p>
        </p:txBody>
      </p:sp>
      <p:sp>
        <p:nvSpPr>
          <p:cNvPr id="121" name="ZoneTexte 120">
            <a:extLst>
              <a:ext uri="{FF2B5EF4-FFF2-40B4-BE49-F238E27FC236}">
                <a16:creationId xmlns:a16="http://schemas.microsoft.com/office/drawing/2014/main" id="{BA200E1E-50DC-1C43-A1C8-6D2216B264A4}"/>
              </a:ext>
            </a:extLst>
          </p:cNvPr>
          <p:cNvSpPr txBox="1"/>
          <p:nvPr/>
        </p:nvSpPr>
        <p:spPr>
          <a:xfrm>
            <a:off x="10554928" y="4700442"/>
            <a:ext cx="307571" cy="276999"/>
          </a:xfrm>
          <a:prstGeom prst="rect">
            <a:avLst/>
          </a:prstGeom>
          <a:noFill/>
        </p:spPr>
        <p:txBody>
          <a:bodyPr wrap="square" lIns="0" rIns="0" rtlCol="0">
            <a:spAutoFit/>
          </a:bodyPr>
          <a:lstStyle/>
          <a:p>
            <a:pPr algn="ctr"/>
            <a:r>
              <a:rPr lang="fr-FR" sz="1200">
                <a:solidFill>
                  <a:schemeClr val="bg2">
                    <a:lumMod val="50000"/>
                  </a:schemeClr>
                </a:solidFill>
              </a:rPr>
              <a:t>Oui</a:t>
            </a:r>
          </a:p>
        </p:txBody>
      </p:sp>
      <p:sp>
        <p:nvSpPr>
          <p:cNvPr id="122" name="ZoneTexte 121">
            <a:extLst>
              <a:ext uri="{FF2B5EF4-FFF2-40B4-BE49-F238E27FC236}">
                <a16:creationId xmlns:a16="http://schemas.microsoft.com/office/drawing/2014/main" id="{B8B2A778-837B-183A-D35B-D1908DAD1C36}"/>
              </a:ext>
            </a:extLst>
          </p:cNvPr>
          <p:cNvSpPr txBox="1"/>
          <p:nvPr/>
        </p:nvSpPr>
        <p:spPr>
          <a:xfrm>
            <a:off x="10554928" y="5459354"/>
            <a:ext cx="307571" cy="276999"/>
          </a:xfrm>
          <a:prstGeom prst="rect">
            <a:avLst/>
          </a:prstGeom>
          <a:noFill/>
        </p:spPr>
        <p:txBody>
          <a:bodyPr wrap="square" lIns="0" rIns="0" rtlCol="0">
            <a:spAutoFit/>
          </a:bodyPr>
          <a:lstStyle/>
          <a:p>
            <a:pPr algn="ctr"/>
            <a:r>
              <a:rPr lang="fr-FR" sz="1200">
                <a:solidFill>
                  <a:schemeClr val="bg2">
                    <a:lumMod val="50000"/>
                  </a:schemeClr>
                </a:solidFill>
              </a:rPr>
              <a:t>Oui</a:t>
            </a:r>
          </a:p>
        </p:txBody>
      </p:sp>
      <p:sp>
        <p:nvSpPr>
          <p:cNvPr id="125" name="ZoneTexte 124">
            <a:extLst>
              <a:ext uri="{FF2B5EF4-FFF2-40B4-BE49-F238E27FC236}">
                <a16:creationId xmlns:a16="http://schemas.microsoft.com/office/drawing/2014/main" id="{6BD0A0F8-B8C9-C318-E333-7639BE4220ED}"/>
              </a:ext>
            </a:extLst>
          </p:cNvPr>
          <p:cNvSpPr txBox="1"/>
          <p:nvPr/>
        </p:nvSpPr>
        <p:spPr>
          <a:xfrm>
            <a:off x="9363827" y="5235823"/>
            <a:ext cx="307571" cy="276999"/>
          </a:xfrm>
          <a:prstGeom prst="rect">
            <a:avLst/>
          </a:prstGeom>
          <a:noFill/>
        </p:spPr>
        <p:txBody>
          <a:bodyPr wrap="square" lIns="0" rIns="0" rtlCol="0">
            <a:spAutoFit/>
          </a:bodyPr>
          <a:lstStyle/>
          <a:p>
            <a:pPr algn="ctr"/>
            <a:r>
              <a:rPr lang="fr-FR" sz="1200">
                <a:solidFill>
                  <a:schemeClr val="bg2">
                    <a:lumMod val="50000"/>
                  </a:schemeClr>
                </a:solidFill>
              </a:rPr>
              <a:t>Non</a:t>
            </a:r>
          </a:p>
        </p:txBody>
      </p:sp>
      <p:cxnSp>
        <p:nvCxnSpPr>
          <p:cNvPr id="130" name="Connecteur droit avec flèche 129">
            <a:extLst>
              <a:ext uri="{FF2B5EF4-FFF2-40B4-BE49-F238E27FC236}">
                <a16:creationId xmlns:a16="http://schemas.microsoft.com/office/drawing/2014/main" id="{C5558604-0371-5744-B403-219BA582E4BD}"/>
              </a:ext>
            </a:extLst>
          </p:cNvPr>
          <p:cNvCxnSpPr>
            <a:stCxn id="100" idx="1"/>
            <a:endCxn id="15" idx="6"/>
          </p:cNvCxnSpPr>
          <p:nvPr/>
        </p:nvCxnSpPr>
        <p:spPr>
          <a:xfrm flipH="1" flipV="1">
            <a:off x="1787365" y="5949352"/>
            <a:ext cx="7397428" cy="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34" name="Connecteur : en angle 133">
            <a:extLst>
              <a:ext uri="{FF2B5EF4-FFF2-40B4-BE49-F238E27FC236}">
                <a16:creationId xmlns:a16="http://schemas.microsoft.com/office/drawing/2014/main" id="{A7C19FD1-08BD-315A-DB38-9A5086231362}"/>
              </a:ext>
            </a:extLst>
          </p:cNvPr>
          <p:cNvCxnSpPr>
            <a:stCxn id="112" idx="1"/>
            <a:endCxn id="15" idx="2"/>
          </p:cNvCxnSpPr>
          <p:nvPr/>
        </p:nvCxnSpPr>
        <p:spPr>
          <a:xfrm rot="10800000" flipH="1" flipV="1">
            <a:off x="342905" y="4460998"/>
            <a:ext cx="1219840" cy="1488351"/>
          </a:xfrm>
          <a:prstGeom prst="bentConnector3">
            <a:avLst>
              <a:gd name="adj1" fmla="val -18740"/>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08254229"/>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09EC924-BF6C-4365-42EF-4EB29E2D2946}"/>
            </a:ext>
          </a:extLst>
        </p:cNvPr>
        <p:cNvGrpSpPr/>
        <p:nvPr/>
      </p:nvGrpSpPr>
      <p:grpSpPr>
        <a:xfrm>
          <a:off x="0" y="0"/>
          <a:ext cx="0" cy="0"/>
          <a:chOff x="0" y="0"/>
          <a:chExt cx="0" cy="0"/>
        </a:xfrm>
      </p:grpSpPr>
      <p:sp>
        <p:nvSpPr>
          <p:cNvPr id="2" name="Titre 1">
            <a:extLst>
              <a:ext uri="{FF2B5EF4-FFF2-40B4-BE49-F238E27FC236}">
                <a16:creationId xmlns:a16="http://schemas.microsoft.com/office/drawing/2014/main" id="{2B4317F7-22F5-B051-BEE5-D138F2FBC38A}"/>
              </a:ext>
            </a:extLst>
          </p:cNvPr>
          <p:cNvSpPr>
            <a:spLocks noGrp="1"/>
          </p:cNvSpPr>
          <p:nvPr>
            <p:ph type="title"/>
          </p:nvPr>
        </p:nvSpPr>
        <p:spPr>
          <a:xfrm>
            <a:off x="570713" y="477814"/>
            <a:ext cx="10366703" cy="432119"/>
          </a:xfrm>
        </p:spPr>
        <p:txBody>
          <a:bodyPr>
            <a:normAutofit/>
          </a:bodyPr>
          <a:lstStyle/>
          <a:p>
            <a:r>
              <a:rPr lang="fr-FR"/>
              <a:t>Avis du FSD (Fonctionnaire Sécurité Défense)</a:t>
            </a:r>
          </a:p>
        </p:txBody>
      </p:sp>
      <p:sp>
        <p:nvSpPr>
          <p:cNvPr id="3" name="Espace réservé du contenu 2">
            <a:extLst>
              <a:ext uri="{FF2B5EF4-FFF2-40B4-BE49-F238E27FC236}">
                <a16:creationId xmlns:a16="http://schemas.microsoft.com/office/drawing/2014/main" id="{9EEE4BD8-9903-750B-6D6C-4D5355732D0C}"/>
              </a:ext>
            </a:extLst>
          </p:cNvPr>
          <p:cNvSpPr>
            <a:spLocks noGrp="1"/>
          </p:cNvSpPr>
          <p:nvPr>
            <p:ph sz="quarter" idx="10"/>
          </p:nvPr>
        </p:nvSpPr>
        <p:spPr/>
        <p:txBody>
          <a:bodyPr/>
          <a:lstStyle/>
          <a:p>
            <a:r>
              <a:rPr lang="fr-FR"/>
              <a:t>Juridique</a:t>
            </a:r>
          </a:p>
        </p:txBody>
      </p:sp>
      <p:grpSp>
        <p:nvGrpSpPr>
          <p:cNvPr id="5" name="Groupe 4">
            <a:extLst>
              <a:ext uri="{FF2B5EF4-FFF2-40B4-BE49-F238E27FC236}">
                <a16:creationId xmlns:a16="http://schemas.microsoft.com/office/drawing/2014/main" id="{00F6B82E-27F4-27D9-0CE7-9B5BF67CE9CB}"/>
              </a:ext>
            </a:extLst>
          </p:cNvPr>
          <p:cNvGrpSpPr>
            <a:grpSpLocks/>
          </p:cNvGrpSpPr>
          <p:nvPr/>
        </p:nvGrpSpPr>
        <p:grpSpPr>
          <a:xfrm>
            <a:off x="6144246" y="1034878"/>
            <a:ext cx="3886761" cy="5302097"/>
            <a:chOff x="1807907" y="1917205"/>
            <a:chExt cx="1554481" cy="2607276"/>
          </a:xfrm>
        </p:grpSpPr>
        <p:sp>
          <p:nvSpPr>
            <p:cNvPr id="10" name="Rectangle 9">
              <a:extLst>
                <a:ext uri="{FF2B5EF4-FFF2-40B4-BE49-F238E27FC236}">
                  <a16:creationId xmlns:a16="http://schemas.microsoft.com/office/drawing/2014/main" id="{1DF725A8-1006-B28E-98C5-0DC72106B420}"/>
                </a:ext>
              </a:extLst>
            </p:cNvPr>
            <p:cNvSpPr>
              <a:spLocks/>
            </p:cNvSpPr>
            <p:nvPr/>
          </p:nvSpPr>
          <p:spPr>
            <a:xfrm>
              <a:off x="1807907" y="2110327"/>
              <a:ext cx="1554480" cy="241415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fr-FR" sz="1351"/>
            </a:p>
          </p:txBody>
        </p:sp>
        <p:sp>
          <p:nvSpPr>
            <p:cNvPr id="11" name="Rectangle 10">
              <a:extLst>
                <a:ext uri="{FF2B5EF4-FFF2-40B4-BE49-F238E27FC236}">
                  <a16:creationId xmlns:a16="http://schemas.microsoft.com/office/drawing/2014/main" id="{AC63C57B-1ED9-9206-7988-DE4A51FD0DBF}"/>
                </a:ext>
              </a:extLst>
            </p:cNvPr>
            <p:cNvSpPr>
              <a:spLocks/>
            </p:cNvSpPr>
            <p:nvPr/>
          </p:nvSpPr>
          <p:spPr>
            <a:xfrm>
              <a:off x="1808798" y="1917205"/>
              <a:ext cx="1553590" cy="18264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fr-FR" sz="1200" b="1">
                  <a:solidFill>
                    <a:schemeClr val="bg1"/>
                  </a:solidFill>
                </a:rPr>
                <a:t>DIRECTION UMR</a:t>
              </a:r>
            </a:p>
          </p:txBody>
        </p:sp>
      </p:grpSp>
      <p:grpSp>
        <p:nvGrpSpPr>
          <p:cNvPr id="6" name="Groupe 5">
            <a:extLst>
              <a:ext uri="{FF2B5EF4-FFF2-40B4-BE49-F238E27FC236}">
                <a16:creationId xmlns:a16="http://schemas.microsoft.com/office/drawing/2014/main" id="{8671CB0E-75F8-138E-4BD3-8CB1A12EC0FD}"/>
              </a:ext>
            </a:extLst>
          </p:cNvPr>
          <p:cNvGrpSpPr>
            <a:grpSpLocks/>
          </p:cNvGrpSpPr>
          <p:nvPr/>
        </p:nvGrpSpPr>
        <p:grpSpPr>
          <a:xfrm>
            <a:off x="2160993" y="1038286"/>
            <a:ext cx="3888000" cy="5297695"/>
            <a:chOff x="1695385" y="1917205"/>
            <a:chExt cx="1673608" cy="2468754"/>
          </a:xfrm>
        </p:grpSpPr>
        <p:sp>
          <p:nvSpPr>
            <p:cNvPr id="8" name="Rectangle 7">
              <a:extLst>
                <a:ext uri="{FF2B5EF4-FFF2-40B4-BE49-F238E27FC236}">
                  <a16:creationId xmlns:a16="http://schemas.microsoft.com/office/drawing/2014/main" id="{10CCE31E-AD47-ABA4-D447-B7331C9CE40D}"/>
                </a:ext>
              </a:extLst>
            </p:cNvPr>
            <p:cNvSpPr>
              <a:spLocks/>
            </p:cNvSpPr>
            <p:nvPr/>
          </p:nvSpPr>
          <p:spPr>
            <a:xfrm>
              <a:off x="1695385" y="2100218"/>
              <a:ext cx="1673608" cy="228574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fr-FR" sz="1351"/>
            </a:p>
          </p:txBody>
        </p:sp>
        <p:sp>
          <p:nvSpPr>
            <p:cNvPr id="9" name="Rectangle 8">
              <a:extLst>
                <a:ext uri="{FF2B5EF4-FFF2-40B4-BE49-F238E27FC236}">
                  <a16:creationId xmlns:a16="http://schemas.microsoft.com/office/drawing/2014/main" id="{6FDD2341-62D1-1307-E9A6-05131DA987D6}"/>
                </a:ext>
              </a:extLst>
            </p:cNvPr>
            <p:cNvSpPr>
              <a:spLocks/>
            </p:cNvSpPr>
            <p:nvPr/>
          </p:nvSpPr>
          <p:spPr>
            <a:xfrm>
              <a:off x="1695385" y="1917205"/>
              <a:ext cx="1673608" cy="17308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fr-FR" sz="1200" b="1">
                  <a:solidFill>
                    <a:schemeClr val="bg1"/>
                  </a:solidFill>
                </a:rPr>
                <a:t>FSD (FONCTIONNAIRE SECURITE DEFENSE)</a:t>
              </a:r>
            </a:p>
          </p:txBody>
        </p:sp>
      </p:grpSp>
      <p:sp>
        <p:nvSpPr>
          <p:cNvPr id="22" name="Ellipse 21">
            <a:extLst>
              <a:ext uri="{FF2B5EF4-FFF2-40B4-BE49-F238E27FC236}">
                <a16:creationId xmlns:a16="http://schemas.microsoft.com/office/drawing/2014/main" id="{46445F7A-A464-D285-65F4-3A7026C2896C}"/>
              </a:ext>
            </a:extLst>
          </p:cNvPr>
          <p:cNvSpPr/>
          <p:nvPr/>
        </p:nvSpPr>
        <p:spPr>
          <a:xfrm>
            <a:off x="5527075" y="4384627"/>
            <a:ext cx="224620" cy="224620"/>
          </a:xfrm>
          <a:prstGeom prst="ellipse">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200">
              <a:solidFill>
                <a:schemeClr val="bg2">
                  <a:lumMod val="50000"/>
                </a:schemeClr>
              </a:solidFill>
            </a:endParaRPr>
          </a:p>
        </p:txBody>
      </p:sp>
      <p:cxnSp>
        <p:nvCxnSpPr>
          <p:cNvPr id="29" name="Connecteur droit avec flèche 28">
            <a:extLst>
              <a:ext uri="{FF2B5EF4-FFF2-40B4-BE49-F238E27FC236}">
                <a16:creationId xmlns:a16="http://schemas.microsoft.com/office/drawing/2014/main" id="{34A2A8A8-9B69-F267-9DD3-9100D1BA2D52}"/>
              </a:ext>
            </a:extLst>
          </p:cNvPr>
          <p:cNvCxnSpPr>
            <a:cxnSpLocks/>
            <a:stCxn id="7" idx="2"/>
            <a:endCxn id="138" idx="0"/>
          </p:cNvCxnSpPr>
          <p:nvPr/>
        </p:nvCxnSpPr>
        <p:spPr>
          <a:xfrm>
            <a:off x="8087625" y="2157272"/>
            <a:ext cx="0" cy="23114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7" name="ZoneTexte 6">
            <a:extLst>
              <a:ext uri="{FF2B5EF4-FFF2-40B4-BE49-F238E27FC236}">
                <a16:creationId xmlns:a16="http://schemas.microsoft.com/office/drawing/2014/main" id="{D670110B-A739-7F1D-6B1D-C94C06CA775C}"/>
              </a:ext>
            </a:extLst>
          </p:cNvPr>
          <p:cNvSpPr txBox="1"/>
          <p:nvPr/>
        </p:nvSpPr>
        <p:spPr>
          <a:xfrm>
            <a:off x="6491215" y="1702480"/>
            <a:ext cx="3192820" cy="454792"/>
          </a:xfrm>
          <a:prstGeom prst="roundRect">
            <a:avLst>
              <a:gd name="adj" fmla="val 50000"/>
            </a:avLst>
          </a:prstGeom>
          <a:solidFill>
            <a:srgbClr val="00A295"/>
          </a:solidFill>
          <a:ln>
            <a:solidFill>
              <a:schemeClr val="tx1"/>
            </a:solidFill>
          </a:ln>
        </p:spPr>
        <p:txBody>
          <a:bodyPr wrap="square" lIns="0" tIns="0" rIns="0" bIns="0" rtlCol="0" anchor="ctr">
            <a:spAutoFit/>
          </a:bodyPr>
          <a:lstStyle>
            <a:defPPr>
              <a:defRPr lang="fr-FR"/>
            </a:defPPr>
            <a:lvl1pPr algn="ctr">
              <a:defRPr sz="1051">
                <a:solidFill>
                  <a:schemeClr val="bg1"/>
                </a:solidFill>
                <a:latin typeface="+mj-lt"/>
              </a:defRPr>
            </a:lvl1pPr>
          </a:lstStyle>
          <a:p>
            <a:r>
              <a:rPr lang="fr-FR">
                <a:latin typeface="+mn-lt"/>
              </a:rPr>
              <a:t>Un doctorant ou chercheur étranger souhaite intégrer l’école et son visa vient d’être réceptionné</a:t>
            </a:r>
          </a:p>
        </p:txBody>
      </p:sp>
      <p:sp>
        <p:nvSpPr>
          <p:cNvPr id="136" name="Rectangle 135">
            <a:extLst>
              <a:ext uri="{FF2B5EF4-FFF2-40B4-BE49-F238E27FC236}">
                <a16:creationId xmlns:a16="http://schemas.microsoft.com/office/drawing/2014/main" id="{98D649D5-815D-0DC6-3EE5-0CC16DDC929D}"/>
              </a:ext>
            </a:extLst>
          </p:cNvPr>
          <p:cNvSpPr/>
          <p:nvPr/>
        </p:nvSpPr>
        <p:spPr>
          <a:xfrm>
            <a:off x="2570601" y="3047201"/>
            <a:ext cx="3068783" cy="384083"/>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a:solidFill>
                  <a:schemeClr val="bg2">
                    <a:lumMod val="50000"/>
                  </a:schemeClr>
                </a:solidFill>
              </a:rPr>
              <a:t>Etudie le dossier du candidat selon des critères stricts</a:t>
            </a:r>
          </a:p>
        </p:txBody>
      </p:sp>
      <p:sp>
        <p:nvSpPr>
          <p:cNvPr id="138" name="Rectangle 137">
            <a:extLst>
              <a:ext uri="{FF2B5EF4-FFF2-40B4-BE49-F238E27FC236}">
                <a16:creationId xmlns:a16="http://schemas.microsoft.com/office/drawing/2014/main" id="{BA9770AD-DAA2-F74D-4DE0-0C4F80795897}"/>
              </a:ext>
            </a:extLst>
          </p:cNvPr>
          <p:cNvSpPr/>
          <p:nvPr/>
        </p:nvSpPr>
        <p:spPr>
          <a:xfrm>
            <a:off x="6491215" y="2388421"/>
            <a:ext cx="3192820" cy="384083"/>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a:solidFill>
                  <a:schemeClr val="bg2">
                    <a:lumMod val="50000"/>
                  </a:schemeClr>
                </a:solidFill>
              </a:rPr>
              <a:t>Demande l’avis du FSD pour l’accueil du candidat</a:t>
            </a:r>
          </a:p>
        </p:txBody>
      </p:sp>
      <p:sp>
        <p:nvSpPr>
          <p:cNvPr id="25" name="Rectangle 24">
            <a:extLst>
              <a:ext uri="{FF2B5EF4-FFF2-40B4-BE49-F238E27FC236}">
                <a16:creationId xmlns:a16="http://schemas.microsoft.com/office/drawing/2014/main" id="{8792C222-939F-71ED-992B-1469EB0613DF}"/>
              </a:ext>
            </a:extLst>
          </p:cNvPr>
          <p:cNvSpPr/>
          <p:nvPr/>
        </p:nvSpPr>
        <p:spPr>
          <a:xfrm>
            <a:off x="6491215" y="3047201"/>
            <a:ext cx="3192820" cy="384083"/>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a:solidFill>
                  <a:schemeClr val="bg2">
                    <a:lumMod val="50000"/>
                  </a:schemeClr>
                </a:solidFill>
              </a:rPr>
              <a:t>Dépose les documents et informations sur une plateforme dédiée</a:t>
            </a:r>
          </a:p>
        </p:txBody>
      </p:sp>
      <p:cxnSp>
        <p:nvCxnSpPr>
          <p:cNvPr id="27" name="Connecteur droit avec flèche 26">
            <a:extLst>
              <a:ext uri="{FF2B5EF4-FFF2-40B4-BE49-F238E27FC236}">
                <a16:creationId xmlns:a16="http://schemas.microsoft.com/office/drawing/2014/main" id="{3E87FC3F-4E6A-29EE-754D-BD7873D4B466}"/>
              </a:ext>
            </a:extLst>
          </p:cNvPr>
          <p:cNvCxnSpPr>
            <a:stCxn id="138" idx="2"/>
            <a:endCxn id="25" idx="0"/>
          </p:cNvCxnSpPr>
          <p:nvPr/>
        </p:nvCxnSpPr>
        <p:spPr>
          <a:xfrm>
            <a:off x="8087625" y="2772504"/>
            <a:ext cx="0" cy="27469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0" name="Connecteur droit avec flèche 29">
            <a:extLst>
              <a:ext uri="{FF2B5EF4-FFF2-40B4-BE49-F238E27FC236}">
                <a16:creationId xmlns:a16="http://schemas.microsoft.com/office/drawing/2014/main" id="{C7067F6F-6A1B-100C-E248-4B8A63722895}"/>
              </a:ext>
            </a:extLst>
          </p:cNvPr>
          <p:cNvCxnSpPr>
            <a:stCxn id="25" idx="1"/>
            <a:endCxn id="136" idx="3"/>
          </p:cNvCxnSpPr>
          <p:nvPr/>
        </p:nvCxnSpPr>
        <p:spPr>
          <a:xfrm flipH="1">
            <a:off x="5639385" y="3239243"/>
            <a:ext cx="851831"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31" name="Rectangle 30">
            <a:extLst>
              <a:ext uri="{FF2B5EF4-FFF2-40B4-BE49-F238E27FC236}">
                <a16:creationId xmlns:a16="http://schemas.microsoft.com/office/drawing/2014/main" id="{67EAA941-C2EF-602D-7D19-689C55E5A447}"/>
              </a:ext>
            </a:extLst>
          </p:cNvPr>
          <p:cNvSpPr/>
          <p:nvPr/>
        </p:nvSpPr>
        <p:spPr>
          <a:xfrm>
            <a:off x="2570601" y="3666141"/>
            <a:ext cx="3068783" cy="384083"/>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a:solidFill>
                  <a:schemeClr val="bg2">
                    <a:lumMod val="50000"/>
                  </a:schemeClr>
                </a:solidFill>
              </a:rPr>
              <a:t>Rend son avis</a:t>
            </a:r>
          </a:p>
        </p:txBody>
      </p:sp>
      <p:sp>
        <p:nvSpPr>
          <p:cNvPr id="32" name="Organigramme : Décision 31">
            <a:extLst>
              <a:ext uri="{FF2B5EF4-FFF2-40B4-BE49-F238E27FC236}">
                <a16:creationId xmlns:a16="http://schemas.microsoft.com/office/drawing/2014/main" id="{301B2D1E-4A10-26E1-7AF2-37F27F30D954}"/>
              </a:ext>
            </a:extLst>
          </p:cNvPr>
          <p:cNvSpPr/>
          <p:nvPr/>
        </p:nvSpPr>
        <p:spPr>
          <a:xfrm>
            <a:off x="3270475" y="4304896"/>
            <a:ext cx="1669041" cy="384083"/>
          </a:xfrm>
          <a:prstGeom prst="flowChartDecision">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a:solidFill>
                  <a:schemeClr val="bg2">
                    <a:lumMod val="50000"/>
                  </a:schemeClr>
                </a:solidFill>
              </a:rPr>
              <a:t>Positif ?</a:t>
            </a:r>
          </a:p>
        </p:txBody>
      </p:sp>
      <p:cxnSp>
        <p:nvCxnSpPr>
          <p:cNvPr id="34" name="Connecteur droit avec flèche 33">
            <a:extLst>
              <a:ext uri="{FF2B5EF4-FFF2-40B4-BE49-F238E27FC236}">
                <a16:creationId xmlns:a16="http://schemas.microsoft.com/office/drawing/2014/main" id="{00E8EA09-50BF-4590-3149-E0CFC6E75F42}"/>
              </a:ext>
            </a:extLst>
          </p:cNvPr>
          <p:cNvCxnSpPr>
            <a:cxnSpLocks/>
            <a:stCxn id="31" idx="2"/>
            <a:endCxn id="32" idx="0"/>
          </p:cNvCxnSpPr>
          <p:nvPr/>
        </p:nvCxnSpPr>
        <p:spPr>
          <a:xfrm>
            <a:off x="4104995" y="4050226"/>
            <a:ext cx="1" cy="25467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7" name="Connecteur droit avec flèche 36">
            <a:extLst>
              <a:ext uri="{FF2B5EF4-FFF2-40B4-BE49-F238E27FC236}">
                <a16:creationId xmlns:a16="http://schemas.microsoft.com/office/drawing/2014/main" id="{148DACCD-42A4-7DC6-CAED-14AC83A248D3}"/>
              </a:ext>
            </a:extLst>
          </p:cNvPr>
          <p:cNvCxnSpPr>
            <a:stCxn id="136" idx="2"/>
            <a:endCxn id="31" idx="0"/>
          </p:cNvCxnSpPr>
          <p:nvPr/>
        </p:nvCxnSpPr>
        <p:spPr>
          <a:xfrm>
            <a:off x="4104993" y="3431285"/>
            <a:ext cx="0" cy="23485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9" name="Connecteur droit avec flèche 38">
            <a:extLst>
              <a:ext uri="{FF2B5EF4-FFF2-40B4-BE49-F238E27FC236}">
                <a16:creationId xmlns:a16="http://schemas.microsoft.com/office/drawing/2014/main" id="{AE1F44BE-F31F-3E30-7816-1905F83D38DA}"/>
              </a:ext>
            </a:extLst>
          </p:cNvPr>
          <p:cNvCxnSpPr>
            <a:stCxn id="32" idx="3"/>
            <a:endCxn id="22" idx="2"/>
          </p:cNvCxnSpPr>
          <p:nvPr/>
        </p:nvCxnSpPr>
        <p:spPr>
          <a:xfrm>
            <a:off x="4939515" y="4496937"/>
            <a:ext cx="587561"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40" name="Rectangle 39">
            <a:extLst>
              <a:ext uri="{FF2B5EF4-FFF2-40B4-BE49-F238E27FC236}">
                <a16:creationId xmlns:a16="http://schemas.microsoft.com/office/drawing/2014/main" id="{E7F8D4CF-DD58-31AD-2D05-94A2EB446E5B}"/>
              </a:ext>
            </a:extLst>
          </p:cNvPr>
          <p:cNvSpPr/>
          <p:nvPr/>
        </p:nvSpPr>
        <p:spPr>
          <a:xfrm>
            <a:off x="2570601" y="4917125"/>
            <a:ext cx="3068783" cy="384083"/>
          </a:xfrm>
          <a:prstGeom prst="rect">
            <a:avLst/>
          </a:prstGeom>
          <a:noFill/>
          <a:ln w="12700">
            <a:solidFill>
              <a:schemeClr val="accent2"/>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100">
                <a:solidFill>
                  <a:schemeClr val="accent2"/>
                </a:solidFill>
              </a:rPr>
              <a:t>Retour vers processus Convention pour doctorant ou chercheur étranger </a:t>
            </a:r>
          </a:p>
        </p:txBody>
      </p:sp>
      <p:cxnSp>
        <p:nvCxnSpPr>
          <p:cNvPr id="42" name="Connecteur droit avec flèche 41">
            <a:extLst>
              <a:ext uri="{FF2B5EF4-FFF2-40B4-BE49-F238E27FC236}">
                <a16:creationId xmlns:a16="http://schemas.microsoft.com/office/drawing/2014/main" id="{33964314-D802-3FA3-A90D-00739078FE23}"/>
              </a:ext>
            </a:extLst>
          </p:cNvPr>
          <p:cNvCxnSpPr>
            <a:stCxn id="32" idx="2"/>
            <a:endCxn id="40" idx="0"/>
          </p:cNvCxnSpPr>
          <p:nvPr/>
        </p:nvCxnSpPr>
        <p:spPr>
          <a:xfrm flipH="1">
            <a:off x="4104995" y="4688977"/>
            <a:ext cx="1" cy="22814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77254415"/>
      </p:ext>
    </p:extLst>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
            <a:ext cx="12192000" cy="6134695"/>
          </a:xfrm>
          <a:prstGeom prst="rect">
            <a:avLst/>
          </a:prstGeom>
        </p:spPr>
      </p:pic>
      <p:sp>
        <p:nvSpPr>
          <p:cNvPr id="5" name="Rectangle 4"/>
          <p:cNvSpPr/>
          <p:nvPr/>
        </p:nvSpPr>
        <p:spPr>
          <a:xfrm>
            <a:off x="1" y="6108545"/>
            <a:ext cx="9552384" cy="764704"/>
          </a:xfrm>
          <a:prstGeom prst="rect">
            <a:avLst/>
          </a:prstGeom>
          <a:solidFill>
            <a:srgbClr val="00A295"/>
          </a:solidFill>
          <a:ln>
            <a:solidFill>
              <a:srgbClr val="00A29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6" name="Imag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482322" y="5714553"/>
            <a:ext cx="2709678" cy="1182626"/>
          </a:xfrm>
          <a:prstGeom prst="rect">
            <a:avLst/>
          </a:prstGeom>
        </p:spPr>
      </p:pic>
      <p:sp>
        <p:nvSpPr>
          <p:cNvPr id="3" name="Rectangle 2">
            <a:extLst>
              <a:ext uri="{FF2B5EF4-FFF2-40B4-BE49-F238E27FC236}">
                <a16:creationId xmlns:a16="http://schemas.microsoft.com/office/drawing/2014/main" id="{462F0423-9DCF-D6DA-27CF-ACA80BE60171}"/>
              </a:ext>
            </a:extLst>
          </p:cNvPr>
          <p:cNvSpPr/>
          <p:nvPr/>
        </p:nvSpPr>
        <p:spPr>
          <a:xfrm>
            <a:off x="1961" y="2276872"/>
            <a:ext cx="4941911" cy="2088232"/>
          </a:xfrm>
          <a:prstGeom prst="rect">
            <a:avLst/>
          </a:prstGeom>
          <a:solidFill>
            <a:srgbClr val="FFFFFF">
              <a:alpha val="80000"/>
            </a:srgbClr>
          </a:solidFill>
          <a:ln>
            <a:solidFill>
              <a:srgbClr val="00A29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3600" b="1">
                <a:solidFill>
                  <a:srgbClr val="00A295"/>
                </a:solidFill>
                <a:latin typeface="Avenir" pitchFamily="2" charset="0"/>
                <a:cs typeface="Arial" panose="020B0604020202020204" pitchFamily="34" charset="0"/>
              </a:rPr>
              <a:t>6. SHS</a:t>
            </a:r>
          </a:p>
        </p:txBody>
      </p:sp>
    </p:spTree>
    <p:extLst>
      <p:ext uri="{BB962C8B-B14F-4D97-AF65-F5344CB8AC3E}">
        <p14:creationId xmlns:p14="http://schemas.microsoft.com/office/powerpoint/2010/main" val="1729318576"/>
      </p:ext>
    </p:extLst>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AA181DA-9851-08AA-1010-F08D783E6DF2}"/>
            </a:ext>
          </a:extLst>
        </p:cNvPr>
        <p:cNvGrpSpPr/>
        <p:nvPr/>
      </p:nvGrpSpPr>
      <p:grpSpPr>
        <a:xfrm>
          <a:off x="0" y="0"/>
          <a:ext cx="0" cy="0"/>
          <a:chOff x="0" y="0"/>
          <a:chExt cx="0" cy="0"/>
        </a:xfrm>
      </p:grpSpPr>
      <p:sp>
        <p:nvSpPr>
          <p:cNvPr id="2" name="Titre 1">
            <a:extLst>
              <a:ext uri="{FF2B5EF4-FFF2-40B4-BE49-F238E27FC236}">
                <a16:creationId xmlns:a16="http://schemas.microsoft.com/office/drawing/2014/main" id="{1740DD88-81FC-B5BC-6D0A-1191042318D6}"/>
              </a:ext>
            </a:extLst>
          </p:cNvPr>
          <p:cNvSpPr>
            <a:spLocks noGrp="1"/>
          </p:cNvSpPr>
          <p:nvPr>
            <p:ph type="title"/>
          </p:nvPr>
        </p:nvSpPr>
        <p:spPr/>
        <p:txBody>
          <a:bodyPr>
            <a:normAutofit/>
          </a:bodyPr>
          <a:lstStyle/>
          <a:p>
            <a:r>
              <a:rPr lang="fr-FR" err="1"/>
              <a:t>Onboarding</a:t>
            </a:r>
            <a:r>
              <a:rPr lang="fr-FR"/>
              <a:t> – tout agent de l’établissement</a:t>
            </a:r>
          </a:p>
        </p:txBody>
      </p:sp>
      <p:sp>
        <p:nvSpPr>
          <p:cNvPr id="33" name="Espace réservé du contenu 2">
            <a:extLst>
              <a:ext uri="{FF2B5EF4-FFF2-40B4-BE49-F238E27FC236}">
                <a16:creationId xmlns:a16="http://schemas.microsoft.com/office/drawing/2014/main" id="{A52F301A-36AC-78DD-919C-47C36B833DC4}"/>
              </a:ext>
            </a:extLst>
          </p:cNvPr>
          <p:cNvSpPr>
            <a:spLocks noGrp="1"/>
          </p:cNvSpPr>
          <p:nvPr>
            <p:ph sz="quarter" idx="10"/>
          </p:nvPr>
        </p:nvSpPr>
        <p:spPr/>
        <p:txBody>
          <a:bodyPr/>
          <a:lstStyle/>
          <a:p>
            <a:r>
              <a:rPr lang="fr-FR"/>
              <a:t>SHS</a:t>
            </a:r>
          </a:p>
        </p:txBody>
      </p:sp>
      <p:grpSp>
        <p:nvGrpSpPr>
          <p:cNvPr id="4" name="Groupe 3">
            <a:extLst>
              <a:ext uri="{FF2B5EF4-FFF2-40B4-BE49-F238E27FC236}">
                <a16:creationId xmlns:a16="http://schemas.microsoft.com/office/drawing/2014/main" id="{F40E9227-4257-9CAD-4C39-16B9733101CE}"/>
              </a:ext>
            </a:extLst>
          </p:cNvPr>
          <p:cNvGrpSpPr>
            <a:grpSpLocks/>
          </p:cNvGrpSpPr>
          <p:nvPr/>
        </p:nvGrpSpPr>
        <p:grpSpPr>
          <a:xfrm>
            <a:off x="8128431" y="1033883"/>
            <a:ext cx="3888000" cy="5302096"/>
            <a:chOff x="1808798" y="1917205"/>
            <a:chExt cx="1613979" cy="3046185"/>
          </a:xfrm>
        </p:grpSpPr>
        <p:sp>
          <p:nvSpPr>
            <p:cNvPr id="5" name="Rectangle 4">
              <a:extLst>
                <a:ext uri="{FF2B5EF4-FFF2-40B4-BE49-F238E27FC236}">
                  <a16:creationId xmlns:a16="http://schemas.microsoft.com/office/drawing/2014/main" id="{A2D137B4-D55E-770F-6DE5-F690BAEE21F4}"/>
                </a:ext>
              </a:extLst>
            </p:cNvPr>
            <p:cNvSpPr>
              <a:spLocks/>
            </p:cNvSpPr>
            <p:nvPr/>
          </p:nvSpPr>
          <p:spPr>
            <a:xfrm>
              <a:off x="1809482" y="2142838"/>
              <a:ext cx="1613295" cy="282055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fr-FR" sz="1351"/>
            </a:p>
          </p:txBody>
        </p:sp>
        <p:sp>
          <p:nvSpPr>
            <p:cNvPr id="6" name="Rectangle 5">
              <a:extLst>
                <a:ext uri="{FF2B5EF4-FFF2-40B4-BE49-F238E27FC236}">
                  <a16:creationId xmlns:a16="http://schemas.microsoft.com/office/drawing/2014/main" id="{61190993-C375-3131-7493-3200F93E2413}"/>
                </a:ext>
              </a:extLst>
            </p:cNvPr>
            <p:cNvSpPr>
              <a:spLocks/>
            </p:cNvSpPr>
            <p:nvPr/>
          </p:nvSpPr>
          <p:spPr>
            <a:xfrm>
              <a:off x="1808798" y="1917205"/>
              <a:ext cx="1613979" cy="21338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fr-FR" sz="1200" b="1">
                  <a:solidFill>
                    <a:schemeClr val="bg1"/>
                  </a:solidFill>
                </a:rPr>
                <a:t>MANAGER / ENCADRANT</a:t>
              </a:r>
            </a:p>
          </p:txBody>
        </p:sp>
      </p:grpSp>
      <p:grpSp>
        <p:nvGrpSpPr>
          <p:cNvPr id="7" name="Groupe 6">
            <a:extLst>
              <a:ext uri="{FF2B5EF4-FFF2-40B4-BE49-F238E27FC236}">
                <a16:creationId xmlns:a16="http://schemas.microsoft.com/office/drawing/2014/main" id="{AAB046C5-A065-5223-0A0F-6AEF1BB0C30B}"/>
              </a:ext>
            </a:extLst>
          </p:cNvPr>
          <p:cNvGrpSpPr>
            <a:grpSpLocks/>
          </p:cNvGrpSpPr>
          <p:nvPr/>
        </p:nvGrpSpPr>
        <p:grpSpPr>
          <a:xfrm>
            <a:off x="171353" y="1033885"/>
            <a:ext cx="3888000" cy="5302097"/>
            <a:chOff x="1807907" y="1917205"/>
            <a:chExt cx="1554481" cy="2607276"/>
          </a:xfrm>
        </p:grpSpPr>
        <p:sp>
          <p:nvSpPr>
            <p:cNvPr id="8" name="Rectangle 7">
              <a:extLst>
                <a:ext uri="{FF2B5EF4-FFF2-40B4-BE49-F238E27FC236}">
                  <a16:creationId xmlns:a16="http://schemas.microsoft.com/office/drawing/2014/main" id="{1996E0EE-F361-DC9D-4EA8-E4D3FD734D5B}"/>
                </a:ext>
              </a:extLst>
            </p:cNvPr>
            <p:cNvSpPr>
              <a:spLocks/>
            </p:cNvSpPr>
            <p:nvPr/>
          </p:nvSpPr>
          <p:spPr>
            <a:xfrm>
              <a:off x="1807907" y="2110327"/>
              <a:ext cx="1554480" cy="241415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fr-FR" sz="1351"/>
            </a:p>
          </p:txBody>
        </p:sp>
        <p:sp>
          <p:nvSpPr>
            <p:cNvPr id="9" name="Rectangle 8">
              <a:extLst>
                <a:ext uri="{FF2B5EF4-FFF2-40B4-BE49-F238E27FC236}">
                  <a16:creationId xmlns:a16="http://schemas.microsoft.com/office/drawing/2014/main" id="{54069972-3404-906D-29C2-77F79D8A0990}"/>
                </a:ext>
              </a:extLst>
            </p:cNvPr>
            <p:cNvSpPr>
              <a:spLocks/>
            </p:cNvSpPr>
            <p:nvPr/>
          </p:nvSpPr>
          <p:spPr>
            <a:xfrm>
              <a:off x="1808798" y="1917205"/>
              <a:ext cx="1553590" cy="18264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fr-FR" sz="1200" b="1">
                  <a:solidFill>
                    <a:schemeClr val="bg1"/>
                  </a:solidFill>
                </a:rPr>
                <a:t>NOUVEL ENTRANT </a:t>
              </a:r>
            </a:p>
          </p:txBody>
        </p:sp>
      </p:grpSp>
      <p:grpSp>
        <p:nvGrpSpPr>
          <p:cNvPr id="10" name="Groupe 9">
            <a:extLst>
              <a:ext uri="{FF2B5EF4-FFF2-40B4-BE49-F238E27FC236}">
                <a16:creationId xmlns:a16="http://schemas.microsoft.com/office/drawing/2014/main" id="{D8266020-2677-C1BB-E59E-F97BB7FFDB60}"/>
              </a:ext>
            </a:extLst>
          </p:cNvPr>
          <p:cNvGrpSpPr>
            <a:grpSpLocks/>
          </p:cNvGrpSpPr>
          <p:nvPr/>
        </p:nvGrpSpPr>
        <p:grpSpPr>
          <a:xfrm>
            <a:off x="4152000" y="1038286"/>
            <a:ext cx="3888000" cy="5297695"/>
            <a:chOff x="1695385" y="1917205"/>
            <a:chExt cx="1673608" cy="2468754"/>
          </a:xfrm>
        </p:grpSpPr>
        <p:sp>
          <p:nvSpPr>
            <p:cNvPr id="11" name="Rectangle 10">
              <a:extLst>
                <a:ext uri="{FF2B5EF4-FFF2-40B4-BE49-F238E27FC236}">
                  <a16:creationId xmlns:a16="http://schemas.microsoft.com/office/drawing/2014/main" id="{829E2B40-025D-0D26-D91A-FD2722EDB798}"/>
                </a:ext>
              </a:extLst>
            </p:cNvPr>
            <p:cNvSpPr>
              <a:spLocks/>
            </p:cNvSpPr>
            <p:nvPr/>
          </p:nvSpPr>
          <p:spPr>
            <a:xfrm>
              <a:off x="1695385" y="2100218"/>
              <a:ext cx="1673608" cy="228574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fr-FR" sz="1351"/>
            </a:p>
          </p:txBody>
        </p:sp>
        <p:sp>
          <p:nvSpPr>
            <p:cNvPr id="12" name="Rectangle 11">
              <a:extLst>
                <a:ext uri="{FF2B5EF4-FFF2-40B4-BE49-F238E27FC236}">
                  <a16:creationId xmlns:a16="http://schemas.microsoft.com/office/drawing/2014/main" id="{D1641777-0E9A-9C5E-F4EF-EC698D5B70D6}"/>
                </a:ext>
              </a:extLst>
            </p:cNvPr>
            <p:cNvSpPr>
              <a:spLocks/>
            </p:cNvSpPr>
            <p:nvPr/>
          </p:nvSpPr>
          <p:spPr>
            <a:xfrm>
              <a:off x="1695385" y="1917205"/>
              <a:ext cx="1673608" cy="17308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fr-FR" sz="1200" b="1">
                  <a:solidFill>
                    <a:schemeClr val="bg1"/>
                  </a:solidFill>
                </a:rPr>
                <a:t>SHS (ASSISTANTE PREVENTION)</a:t>
              </a:r>
            </a:p>
          </p:txBody>
        </p:sp>
      </p:grpSp>
      <p:sp>
        <p:nvSpPr>
          <p:cNvPr id="3" name="ZoneTexte 2">
            <a:extLst>
              <a:ext uri="{FF2B5EF4-FFF2-40B4-BE49-F238E27FC236}">
                <a16:creationId xmlns:a16="http://schemas.microsoft.com/office/drawing/2014/main" id="{594532FB-476E-52FD-6FE8-500478673D24}"/>
              </a:ext>
            </a:extLst>
          </p:cNvPr>
          <p:cNvSpPr txBox="1"/>
          <p:nvPr/>
        </p:nvSpPr>
        <p:spPr>
          <a:xfrm>
            <a:off x="4849662" y="1748232"/>
            <a:ext cx="2490108" cy="454792"/>
          </a:xfrm>
          <a:prstGeom prst="roundRect">
            <a:avLst>
              <a:gd name="adj" fmla="val 50000"/>
            </a:avLst>
          </a:prstGeom>
          <a:solidFill>
            <a:srgbClr val="00A295"/>
          </a:solidFill>
          <a:ln>
            <a:solidFill>
              <a:schemeClr val="tx1"/>
            </a:solidFill>
          </a:ln>
        </p:spPr>
        <p:txBody>
          <a:bodyPr wrap="square" lIns="0" tIns="0" rIns="0" bIns="0" rtlCol="0" anchor="ctr">
            <a:spAutoFit/>
          </a:bodyPr>
          <a:lstStyle>
            <a:defPPr>
              <a:defRPr lang="fr-FR"/>
            </a:defPPr>
            <a:lvl1pPr algn="ctr">
              <a:defRPr sz="1051">
                <a:solidFill>
                  <a:schemeClr val="bg1"/>
                </a:solidFill>
                <a:latin typeface="+mj-lt"/>
              </a:defRPr>
            </a:lvl1pPr>
          </a:lstStyle>
          <a:p>
            <a:r>
              <a:rPr lang="fr-FR">
                <a:latin typeface="+mn-lt"/>
              </a:rPr>
              <a:t>De nouveaux agents rejoignent l’établissement</a:t>
            </a:r>
          </a:p>
        </p:txBody>
      </p:sp>
      <p:sp>
        <p:nvSpPr>
          <p:cNvPr id="85" name="Ellipse 84">
            <a:extLst>
              <a:ext uri="{FF2B5EF4-FFF2-40B4-BE49-F238E27FC236}">
                <a16:creationId xmlns:a16="http://schemas.microsoft.com/office/drawing/2014/main" id="{F8EFD679-0A7E-A1ED-9CA3-544E5B507845}"/>
              </a:ext>
            </a:extLst>
          </p:cNvPr>
          <p:cNvSpPr/>
          <p:nvPr/>
        </p:nvSpPr>
        <p:spPr>
          <a:xfrm>
            <a:off x="2002887" y="5364620"/>
            <a:ext cx="224620" cy="224620"/>
          </a:xfrm>
          <a:prstGeom prst="ellipse">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200">
              <a:solidFill>
                <a:schemeClr val="bg2">
                  <a:lumMod val="50000"/>
                </a:schemeClr>
              </a:solidFill>
            </a:endParaRPr>
          </a:p>
        </p:txBody>
      </p:sp>
      <p:cxnSp>
        <p:nvCxnSpPr>
          <p:cNvPr id="87" name="Connecteur droit avec flèche 86">
            <a:extLst>
              <a:ext uri="{FF2B5EF4-FFF2-40B4-BE49-F238E27FC236}">
                <a16:creationId xmlns:a16="http://schemas.microsoft.com/office/drawing/2014/main" id="{E062C9F0-C672-98CF-65E3-926DC8E74680}"/>
              </a:ext>
            </a:extLst>
          </p:cNvPr>
          <p:cNvCxnSpPr>
            <a:cxnSpLocks/>
            <a:stCxn id="37" idx="2"/>
            <a:endCxn id="85" idx="0"/>
          </p:cNvCxnSpPr>
          <p:nvPr/>
        </p:nvCxnSpPr>
        <p:spPr>
          <a:xfrm flipH="1">
            <a:off x="2115197" y="4983247"/>
            <a:ext cx="154" cy="38137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81" name="Rectangle 80">
            <a:extLst>
              <a:ext uri="{FF2B5EF4-FFF2-40B4-BE49-F238E27FC236}">
                <a16:creationId xmlns:a16="http://schemas.microsoft.com/office/drawing/2014/main" id="{2D119F7C-E03F-86DB-53BB-D8972F4209C2}"/>
              </a:ext>
            </a:extLst>
          </p:cNvPr>
          <p:cNvSpPr/>
          <p:nvPr/>
        </p:nvSpPr>
        <p:spPr>
          <a:xfrm>
            <a:off x="4387738" y="2412293"/>
            <a:ext cx="3413957" cy="700924"/>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fr-FR" sz="1200">
                <a:solidFill>
                  <a:schemeClr val="bg2">
                    <a:lumMod val="50000"/>
                  </a:schemeClr>
                </a:solidFill>
              </a:rPr>
              <a:t>Récupère la liste de l’ensemble des nouveaux entrants (personnel et hébergé) auprès du service RH, des UMR et de la direction relation entreprise et innovation</a:t>
            </a:r>
          </a:p>
        </p:txBody>
      </p:sp>
      <p:sp>
        <p:nvSpPr>
          <p:cNvPr id="117" name="Rectangle 116">
            <a:extLst>
              <a:ext uri="{FF2B5EF4-FFF2-40B4-BE49-F238E27FC236}">
                <a16:creationId xmlns:a16="http://schemas.microsoft.com/office/drawing/2014/main" id="{E12F733C-DE16-4E4C-F2FA-0F33F24BBA9D}"/>
              </a:ext>
            </a:extLst>
          </p:cNvPr>
          <p:cNvSpPr/>
          <p:nvPr/>
        </p:nvSpPr>
        <p:spPr>
          <a:xfrm>
            <a:off x="4387484" y="3337091"/>
            <a:ext cx="3413957" cy="587369"/>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fr-FR" sz="1200">
                <a:solidFill>
                  <a:schemeClr val="bg2">
                    <a:lumMod val="50000"/>
                  </a:schemeClr>
                </a:solidFill>
              </a:rPr>
              <a:t>Convie l’ensemble des nouveaux entrants à une session de formation délivrée par la conseillère prévention</a:t>
            </a:r>
          </a:p>
        </p:txBody>
      </p:sp>
      <p:cxnSp>
        <p:nvCxnSpPr>
          <p:cNvPr id="23" name="Connecteur droit avec flèche 22">
            <a:extLst>
              <a:ext uri="{FF2B5EF4-FFF2-40B4-BE49-F238E27FC236}">
                <a16:creationId xmlns:a16="http://schemas.microsoft.com/office/drawing/2014/main" id="{A67E0EFA-1EDD-91C7-4ECB-703BCA655E8E}"/>
              </a:ext>
            </a:extLst>
          </p:cNvPr>
          <p:cNvCxnSpPr>
            <a:cxnSpLocks/>
            <a:stCxn id="3" idx="2"/>
            <a:endCxn id="81" idx="0"/>
          </p:cNvCxnSpPr>
          <p:nvPr/>
        </p:nvCxnSpPr>
        <p:spPr>
          <a:xfrm>
            <a:off x="6094716" y="2203024"/>
            <a:ext cx="1" cy="20926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36" name="Rectangle 35">
            <a:extLst>
              <a:ext uri="{FF2B5EF4-FFF2-40B4-BE49-F238E27FC236}">
                <a16:creationId xmlns:a16="http://schemas.microsoft.com/office/drawing/2014/main" id="{AFD759A4-9A11-E93B-E6EC-8FB7244173F7}"/>
              </a:ext>
            </a:extLst>
          </p:cNvPr>
          <p:cNvSpPr/>
          <p:nvPr/>
        </p:nvSpPr>
        <p:spPr>
          <a:xfrm>
            <a:off x="408374" y="3925588"/>
            <a:ext cx="3413957" cy="356619"/>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fr-FR" sz="1200">
                <a:solidFill>
                  <a:schemeClr val="bg2">
                    <a:lumMod val="50000"/>
                  </a:schemeClr>
                </a:solidFill>
              </a:rPr>
              <a:t>Suit la formation</a:t>
            </a:r>
          </a:p>
        </p:txBody>
      </p:sp>
      <p:sp>
        <p:nvSpPr>
          <p:cNvPr id="37" name="Rectangle 36">
            <a:extLst>
              <a:ext uri="{FF2B5EF4-FFF2-40B4-BE49-F238E27FC236}">
                <a16:creationId xmlns:a16="http://schemas.microsoft.com/office/drawing/2014/main" id="{5E703521-9CF7-E964-8880-49D12381922D}"/>
              </a:ext>
            </a:extLst>
          </p:cNvPr>
          <p:cNvSpPr/>
          <p:nvPr/>
        </p:nvSpPr>
        <p:spPr>
          <a:xfrm>
            <a:off x="408372" y="4626628"/>
            <a:ext cx="3413957" cy="356619"/>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fr-FR" sz="1200">
                <a:solidFill>
                  <a:schemeClr val="bg2">
                    <a:lumMod val="50000"/>
                  </a:schemeClr>
                </a:solidFill>
              </a:rPr>
              <a:t>Signe la feuille d’émargement</a:t>
            </a:r>
          </a:p>
        </p:txBody>
      </p:sp>
      <p:cxnSp>
        <p:nvCxnSpPr>
          <p:cNvPr id="42" name="Connecteur droit avec flèche 41">
            <a:extLst>
              <a:ext uri="{FF2B5EF4-FFF2-40B4-BE49-F238E27FC236}">
                <a16:creationId xmlns:a16="http://schemas.microsoft.com/office/drawing/2014/main" id="{ADA05C90-4B65-D671-20AF-FD74BB7EEA1D}"/>
              </a:ext>
            </a:extLst>
          </p:cNvPr>
          <p:cNvCxnSpPr>
            <a:cxnSpLocks/>
            <a:stCxn id="81" idx="2"/>
            <a:endCxn id="117" idx="0"/>
          </p:cNvCxnSpPr>
          <p:nvPr/>
        </p:nvCxnSpPr>
        <p:spPr>
          <a:xfrm flipH="1">
            <a:off x="6094463" y="3113217"/>
            <a:ext cx="254" cy="22387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4" name="Connecteur : en angle 43">
            <a:extLst>
              <a:ext uri="{FF2B5EF4-FFF2-40B4-BE49-F238E27FC236}">
                <a16:creationId xmlns:a16="http://schemas.microsoft.com/office/drawing/2014/main" id="{B56BD76F-9E27-B3AC-A696-FF1D3EC5B302}"/>
              </a:ext>
            </a:extLst>
          </p:cNvPr>
          <p:cNvCxnSpPr>
            <a:cxnSpLocks/>
            <a:stCxn id="117" idx="1"/>
            <a:endCxn id="36" idx="0"/>
          </p:cNvCxnSpPr>
          <p:nvPr/>
        </p:nvCxnSpPr>
        <p:spPr>
          <a:xfrm rot="10800000" flipV="1">
            <a:off x="2115354" y="3630776"/>
            <a:ext cx="2272131" cy="294812"/>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6" name="Connecteur droit avec flèche 45">
            <a:extLst>
              <a:ext uri="{FF2B5EF4-FFF2-40B4-BE49-F238E27FC236}">
                <a16:creationId xmlns:a16="http://schemas.microsoft.com/office/drawing/2014/main" id="{2D63D815-7DA1-C94E-EC7F-CFFEF38106B0}"/>
              </a:ext>
            </a:extLst>
          </p:cNvPr>
          <p:cNvCxnSpPr>
            <a:stCxn id="36" idx="2"/>
            <a:endCxn id="37" idx="0"/>
          </p:cNvCxnSpPr>
          <p:nvPr/>
        </p:nvCxnSpPr>
        <p:spPr>
          <a:xfrm flipH="1">
            <a:off x="2115353" y="4282207"/>
            <a:ext cx="1" cy="34442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60479298"/>
      </p:ext>
    </p:extLst>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D765AA5-8ED6-2851-4C2D-1E7858984E6E}"/>
            </a:ext>
          </a:extLst>
        </p:cNvPr>
        <p:cNvGrpSpPr/>
        <p:nvPr/>
      </p:nvGrpSpPr>
      <p:grpSpPr>
        <a:xfrm>
          <a:off x="0" y="0"/>
          <a:ext cx="0" cy="0"/>
          <a:chOff x="0" y="0"/>
          <a:chExt cx="0" cy="0"/>
        </a:xfrm>
      </p:grpSpPr>
      <p:sp>
        <p:nvSpPr>
          <p:cNvPr id="2" name="Titre 1">
            <a:extLst>
              <a:ext uri="{FF2B5EF4-FFF2-40B4-BE49-F238E27FC236}">
                <a16:creationId xmlns:a16="http://schemas.microsoft.com/office/drawing/2014/main" id="{C61CD5ED-2564-94AC-86B3-F041EE108C97}"/>
              </a:ext>
            </a:extLst>
          </p:cNvPr>
          <p:cNvSpPr>
            <a:spLocks noGrp="1"/>
          </p:cNvSpPr>
          <p:nvPr>
            <p:ph type="title"/>
          </p:nvPr>
        </p:nvSpPr>
        <p:spPr/>
        <p:txBody>
          <a:bodyPr>
            <a:normAutofit/>
          </a:bodyPr>
          <a:lstStyle/>
          <a:p>
            <a:r>
              <a:rPr lang="fr-FR" err="1"/>
              <a:t>Onboarding</a:t>
            </a:r>
            <a:r>
              <a:rPr lang="fr-FR"/>
              <a:t> - laboratoire</a:t>
            </a:r>
          </a:p>
        </p:txBody>
      </p:sp>
      <p:sp>
        <p:nvSpPr>
          <p:cNvPr id="33" name="Espace réservé du contenu 2">
            <a:extLst>
              <a:ext uri="{FF2B5EF4-FFF2-40B4-BE49-F238E27FC236}">
                <a16:creationId xmlns:a16="http://schemas.microsoft.com/office/drawing/2014/main" id="{22297594-3603-7A0B-CE94-F81B393E4995}"/>
              </a:ext>
            </a:extLst>
          </p:cNvPr>
          <p:cNvSpPr>
            <a:spLocks noGrp="1"/>
          </p:cNvSpPr>
          <p:nvPr>
            <p:ph sz="quarter" idx="10"/>
          </p:nvPr>
        </p:nvSpPr>
        <p:spPr/>
        <p:txBody>
          <a:bodyPr/>
          <a:lstStyle/>
          <a:p>
            <a:r>
              <a:rPr lang="fr-FR"/>
              <a:t>SHS</a:t>
            </a:r>
          </a:p>
        </p:txBody>
      </p:sp>
      <p:grpSp>
        <p:nvGrpSpPr>
          <p:cNvPr id="4" name="Groupe 3">
            <a:extLst>
              <a:ext uri="{FF2B5EF4-FFF2-40B4-BE49-F238E27FC236}">
                <a16:creationId xmlns:a16="http://schemas.microsoft.com/office/drawing/2014/main" id="{0B580DD0-6998-FC67-7EFD-B4F18A419FF4}"/>
              </a:ext>
            </a:extLst>
          </p:cNvPr>
          <p:cNvGrpSpPr>
            <a:grpSpLocks/>
          </p:cNvGrpSpPr>
          <p:nvPr/>
        </p:nvGrpSpPr>
        <p:grpSpPr>
          <a:xfrm>
            <a:off x="8128431" y="1033883"/>
            <a:ext cx="3888000" cy="5302096"/>
            <a:chOff x="1808798" y="1917205"/>
            <a:chExt cx="1613979" cy="3046185"/>
          </a:xfrm>
        </p:grpSpPr>
        <p:sp>
          <p:nvSpPr>
            <p:cNvPr id="5" name="Rectangle 4">
              <a:extLst>
                <a:ext uri="{FF2B5EF4-FFF2-40B4-BE49-F238E27FC236}">
                  <a16:creationId xmlns:a16="http://schemas.microsoft.com/office/drawing/2014/main" id="{1930B01D-5A73-5C7B-C262-B7A7520B2505}"/>
                </a:ext>
              </a:extLst>
            </p:cNvPr>
            <p:cNvSpPr>
              <a:spLocks/>
            </p:cNvSpPr>
            <p:nvPr/>
          </p:nvSpPr>
          <p:spPr>
            <a:xfrm>
              <a:off x="1809482" y="2142838"/>
              <a:ext cx="1613295" cy="282055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fr-FR" sz="1351"/>
            </a:p>
          </p:txBody>
        </p:sp>
        <p:sp>
          <p:nvSpPr>
            <p:cNvPr id="6" name="Rectangle 5">
              <a:extLst>
                <a:ext uri="{FF2B5EF4-FFF2-40B4-BE49-F238E27FC236}">
                  <a16:creationId xmlns:a16="http://schemas.microsoft.com/office/drawing/2014/main" id="{68006554-8FA9-FF2F-83B3-4199CC6769CF}"/>
                </a:ext>
              </a:extLst>
            </p:cNvPr>
            <p:cNvSpPr>
              <a:spLocks/>
            </p:cNvSpPr>
            <p:nvPr/>
          </p:nvSpPr>
          <p:spPr>
            <a:xfrm>
              <a:off x="1808798" y="1917205"/>
              <a:ext cx="1613979" cy="21338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fr-FR" sz="1200" b="1">
                  <a:solidFill>
                    <a:schemeClr val="bg1"/>
                  </a:solidFill>
                </a:rPr>
                <a:t>MANAGER / ENCADRANT</a:t>
              </a:r>
            </a:p>
          </p:txBody>
        </p:sp>
      </p:grpSp>
      <p:grpSp>
        <p:nvGrpSpPr>
          <p:cNvPr id="7" name="Groupe 6">
            <a:extLst>
              <a:ext uri="{FF2B5EF4-FFF2-40B4-BE49-F238E27FC236}">
                <a16:creationId xmlns:a16="http://schemas.microsoft.com/office/drawing/2014/main" id="{C22BCFDF-8B00-B924-B8D1-6986B2D7FB4C}"/>
              </a:ext>
            </a:extLst>
          </p:cNvPr>
          <p:cNvGrpSpPr>
            <a:grpSpLocks/>
          </p:cNvGrpSpPr>
          <p:nvPr/>
        </p:nvGrpSpPr>
        <p:grpSpPr>
          <a:xfrm>
            <a:off x="171353" y="1033885"/>
            <a:ext cx="3888000" cy="5302097"/>
            <a:chOff x="1807907" y="1917205"/>
            <a:chExt cx="1554481" cy="2607276"/>
          </a:xfrm>
        </p:grpSpPr>
        <p:sp>
          <p:nvSpPr>
            <p:cNvPr id="8" name="Rectangle 7">
              <a:extLst>
                <a:ext uri="{FF2B5EF4-FFF2-40B4-BE49-F238E27FC236}">
                  <a16:creationId xmlns:a16="http://schemas.microsoft.com/office/drawing/2014/main" id="{19460EAD-5514-6928-FF02-D54A77913F04}"/>
                </a:ext>
              </a:extLst>
            </p:cNvPr>
            <p:cNvSpPr>
              <a:spLocks/>
            </p:cNvSpPr>
            <p:nvPr/>
          </p:nvSpPr>
          <p:spPr>
            <a:xfrm>
              <a:off x="1807907" y="2110327"/>
              <a:ext cx="1554480" cy="241415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fr-FR" sz="1351"/>
            </a:p>
          </p:txBody>
        </p:sp>
        <p:sp>
          <p:nvSpPr>
            <p:cNvPr id="9" name="Rectangle 8">
              <a:extLst>
                <a:ext uri="{FF2B5EF4-FFF2-40B4-BE49-F238E27FC236}">
                  <a16:creationId xmlns:a16="http://schemas.microsoft.com/office/drawing/2014/main" id="{001388CF-F048-B2FE-5E25-498FE0363ADF}"/>
                </a:ext>
              </a:extLst>
            </p:cNvPr>
            <p:cNvSpPr>
              <a:spLocks/>
            </p:cNvSpPr>
            <p:nvPr/>
          </p:nvSpPr>
          <p:spPr>
            <a:xfrm>
              <a:off x="1808798" y="1917205"/>
              <a:ext cx="1553590" cy="18264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fr-FR" sz="1200" b="1">
                  <a:solidFill>
                    <a:schemeClr val="bg1"/>
                  </a:solidFill>
                </a:rPr>
                <a:t>NOUVEL ARRIVANT DANS LES LABORATOIRES</a:t>
              </a:r>
            </a:p>
          </p:txBody>
        </p:sp>
      </p:grpSp>
      <p:grpSp>
        <p:nvGrpSpPr>
          <p:cNvPr id="10" name="Groupe 9">
            <a:extLst>
              <a:ext uri="{FF2B5EF4-FFF2-40B4-BE49-F238E27FC236}">
                <a16:creationId xmlns:a16="http://schemas.microsoft.com/office/drawing/2014/main" id="{3C89EB44-6CF1-3C89-ED59-32E018A56268}"/>
              </a:ext>
            </a:extLst>
          </p:cNvPr>
          <p:cNvGrpSpPr>
            <a:grpSpLocks/>
          </p:cNvGrpSpPr>
          <p:nvPr/>
        </p:nvGrpSpPr>
        <p:grpSpPr>
          <a:xfrm>
            <a:off x="4152000" y="1038286"/>
            <a:ext cx="3888000" cy="5297695"/>
            <a:chOff x="1695385" y="1917205"/>
            <a:chExt cx="1673608" cy="2468754"/>
          </a:xfrm>
        </p:grpSpPr>
        <p:sp>
          <p:nvSpPr>
            <p:cNvPr id="11" name="Rectangle 10">
              <a:extLst>
                <a:ext uri="{FF2B5EF4-FFF2-40B4-BE49-F238E27FC236}">
                  <a16:creationId xmlns:a16="http://schemas.microsoft.com/office/drawing/2014/main" id="{BECC05A5-3919-D3A8-2398-D55B3333E281}"/>
                </a:ext>
              </a:extLst>
            </p:cNvPr>
            <p:cNvSpPr>
              <a:spLocks/>
            </p:cNvSpPr>
            <p:nvPr/>
          </p:nvSpPr>
          <p:spPr>
            <a:xfrm>
              <a:off x="1695385" y="2100218"/>
              <a:ext cx="1673608" cy="228574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fr-FR" sz="1351"/>
            </a:p>
          </p:txBody>
        </p:sp>
        <p:sp>
          <p:nvSpPr>
            <p:cNvPr id="12" name="Rectangle 11">
              <a:extLst>
                <a:ext uri="{FF2B5EF4-FFF2-40B4-BE49-F238E27FC236}">
                  <a16:creationId xmlns:a16="http://schemas.microsoft.com/office/drawing/2014/main" id="{DC392AD0-75CB-6BE2-7CFF-F6D56D13AD58}"/>
                </a:ext>
              </a:extLst>
            </p:cNvPr>
            <p:cNvSpPr>
              <a:spLocks/>
            </p:cNvSpPr>
            <p:nvPr/>
          </p:nvSpPr>
          <p:spPr>
            <a:xfrm>
              <a:off x="1695385" y="1917205"/>
              <a:ext cx="1673608" cy="17308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fr-FR" sz="1200" b="1">
                  <a:solidFill>
                    <a:schemeClr val="bg1"/>
                  </a:solidFill>
                </a:rPr>
                <a:t>SHS (ASSISTANTE PREVENTION)</a:t>
              </a:r>
            </a:p>
          </p:txBody>
        </p:sp>
      </p:grpSp>
      <p:sp>
        <p:nvSpPr>
          <p:cNvPr id="3" name="ZoneTexte 2">
            <a:extLst>
              <a:ext uri="{FF2B5EF4-FFF2-40B4-BE49-F238E27FC236}">
                <a16:creationId xmlns:a16="http://schemas.microsoft.com/office/drawing/2014/main" id="{1F197379-BE74-9B66-4839-1A434DEF1BA5}"/>
              </a:ext>
            </a:extLst>
          </p:cNvPr>
          <p:cNvSpPr txBox="1"/>
          <p:nvPr/>
        </p:nvSpPr>
        <p:spPr>
          <a:xfrm>
            <a:off x="842499" y="1453672"/>
            <a:ext cx="2490108" cy="227396"/>
          </a:xfrm>
          <a:prstGeom prst="roundRect">
            <a:avLst>
              <a:gd name="adj" fmla="val 50000"/>
            </a:avLst>
          </a:prstGeom>
          <a:solidFill>
            <a:srgbClr val="00A295"/>
          </a:solidFill>
          <a:ln>
            <a:solidFill>
              <a:schemeClr val="tx1"/>
            </a:solidFill>
          </a:ln>
        </p:spPr>
        <p:txBody>
          <a:bodyPr wrap="square" lIns="0" tIns="0" rIns="0" bIns="0" rtlCol="0" anchor="ctr">
            <a:spAutoFit/>
          </a:bodyPr>
          <a:lstStyle>
            <a:defPPr>
              <a:defRPr lang="fr-FR"/>
            </a:defPPr>
            <a:lvl1pPr algn="ctr">
              <a:defRPr sz="1051">
                <a:solidFill>
                  <a:schemeClr val="bg1"/>
                </a:solidFill>
                <a:latin typeface="+mj-lt"/>
              </a:defRPr>
            </a:lvl1pPr>
          </a:lstStyle>
          <a:p>
            <a:r>
              <a:rPr lang="fr-FR">
                <a:latin typeface="+mn-lt"/>
              </a:rPr>
              <a:t>Arrivée du collaborateur dans les locaux</a:t>
            </a:r>
          </a:p>
        </p:txBody>
      </p:sp>
      <p:sp>
        <p:nvSpPr>
          <p:cNvPr id="18" name="Rectangle 17">
            <a:extLst>
              <a:ext uri="{FF2B5EF4-FFF2-40B4-BE49-F238E27FC236}">
                <a16:creationId xmlns:a16="http://schemas.microsoft.com/office/drawing/2014/main" id="{0EB5C7B8-357D-1C37-9DE7-D40E5B72D026}"/>
              </a:ext>
            </a:extLst>
          </p:cNvPr>
          <p:cNvSpPr/>
          <p:nvPr/>
        </p:nvSpPr>
        <p:spPr>
          <a:xfrm>
            <a:off x="4689993" y="2746127"/>
            <a:ext cx="2809447" cy="205200"/>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fr-FR" sz="1200">
                <a:solidFill>
                  <a:schemeClr val="bg2">
                    <a:lumMod val="50000"/>
                  </a:schemeClr>
                </a:solidFill>
              </a:rPr>
              <a:t>Valide l’inscription à la formation NEO</a:t>
            </a:r>
          </a:p>
        </p:txBody>
      </p:sp>
      <p:cxnSp>
        <p:nvCxnSpPr>
          <p:cNvPr id="30" name="Connecteur droit avec flèche 29">
            <a:extLst>
              <a:ext uri="{FF2B5EF4-FFF2-40B4-BE49-F238E27FC236}">
                <a16:creationId xmlns:a16="http://schemas.microsoft.com/office/drawing/2014/main" id="{BA50C796-B946-FAE9-7A3F-77BF013E91F9}"/>
              </a:ext>
            </a:extLst>
          </p:cNvPr>
          <p:cNvCxnSpPr>
            <a:cxnSpLocks/>
            <a:stCxn id="3" idx="3"/>
            <a:endCxn id="75" idx="1"/>
          </p:cNvCxnSpPr>
          <p:nvPr/>
        </p:nvCxnSpPr>
        <p:spPr>
          <a:xfrm flipV="1">
            <a:off x="3332607" y="1567303"/>
            <a:ext cx="5335355" cy="6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75" name="Rectangle 74">
            <a:extLst>
              <a:ext uri="{FF2B5EF4-FFF2-40B4-BE49-F238E27FC236}">
                <a16:creationId xmlns:a16="http://schemas.microsoft.com/office/drawing/2014/main" id="{94DA7830-C88A-2FF6-B45C-E9950B2F20D4}"/>
              </a:ext>
            </a:extLst>
          </p:cNvPr>
          <p:cNvSpPr/>
          <p:nvPr/>
        </p:nvSpPr>
        <p:spPr>
          <a:xfrm>
            <a:off x="8667962" y="1464817"/>
            <a:ext cx="2808943" cy="204971"/>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fr-FR" sz="1200">
                <a:solidFill>
                  <a:schemeClr val="bg2">
                    <a:lumMod val="50000"/>
                  </a:schemeClr>
                </a:solidFill>
              </a:rPr>
              <a:t>Remet le livret d’accueil du laboratoire</a:t>
            </a:r>
          </a:p>
        </p:txBody>
      </p:sp>
      <p:sp>
        <p:nvSpPr>
          <p:cNvPr id="117" name="Rectangle 116">
            <a:extLst>
              <a:ext uri="{FF2B5EF4-FFF2-40B4-BE49-F238E27FC236}">
                <a16:creationId xmlns:a16="http://schemas.microsoft.com/office/drawing/2014/main" id="{5D237F77-7E19-51BB-79B2-0C70C1CB9DBC}"/>
              </a:ext>
            </a:extLst>
          </p:cNvPr>
          <p:cNvSpPr/>
          <p:nvPr/>
        </p:nvSpPr>
        <p:spPr>
          <a:xfrm>
            <a:off x="4686142" y="3488048"/>
            <a:ext cx="2809447" cy="526369"/>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fr-FR" sz="1200">
                <a:solidFill>
                  <a:schemeClr val="bg2">
                    <a:lumMod val="50000"/>
                  </a:schemeClr>
                </a:solidFill>
              </a:rPr>
              <a:t>Fait un point sur les risques du poste de travail du nouvel arrivant (peut proposer des formations supplémentaires)</a:t>
            </a:r>
          </a:p>
        </p:txBody>
      </p:sp>
      <p:sp>
        <p:nvSpPr>
          <p:cNvPr id="126" name="Ellipse 125">
            <a:extLst>
              <a:ext uri="{FF2B5EF4-FFF2-40B4-BE49-F238E27FC236}">
                <a16:creationId xmlns:a16="http://schemas.microsoft.com/office/drawing/2014/main" id="{793AC46C-1526-EBF5-5BFC-E292971F6203}"/>
              </a:ext>
            </a:extLst>
          </p:cNvPr>
          <p:cNvSpPr/>
          <p:nvPr/>
        </p:nvSpPr>
        <p:spPr>
          <a:xfrm>
            <a:off x="212141" y="5350275"/>
            <a:ext cx="224620" cy="224620"/>
          </a:xfrm>
          <a:prstGeom prst="ellipse">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200">
              <a:solidFill>
                <a:schemeClr val="bg2">
                  <a:lumMod val="50000"/>
                </a:schemeClr>
              </a:solidFill>
            </a:endParaRPr>
          </a:p>
        </p:txBody>
      </p:sp>
      <p:cxnSp>
        <p:nvCxnSpPr>
          <p:cNvPr id="127" name="Connecteur droit avec flèche 126">
            <a:extLst>
              <a:ext uri="{FF2B5EF4-FFF2-40B4-BE49-F238E27FC236}">
                <a16:creationId xmlns:a16="http://schemas.microsoft.com/office/drawing/2014/main" id="{13CC7996-B812-B02B-6550-88B40DE65E4A}"/>
              </a:ext>
            </a:extLst>
          </p:cNvPr>
          <p:cNvCxnSpPr>
            <a:cxnSpLocks/>
            <a:stCxn id="137" idx="1"/>
            <a:endCxn id="126" idx="6"/>
          </p:cNvCxnSpPr>
          <p:nvPr/>
        </p:nvCxnSpPr>
        <p:spPr>
          <a:xfrm flipH="1" flipV="1">
            <a:off x="436761" y="5462586"/>
            <a:ext cx="760403" cy="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0" name="Rectangle 19">
            <a:extLst>
              <a:ext uri="{FF2B5EF4-FFF2-40B4-BE49-F238E27FC236}">
                <a16:creationId xmlns:a16="http://schemas.microsoft.com/office/drawing/2014/main" id="{EA62CBA7-E500-4CD0-F115-62FDE5926501}"/>
              </a:ext>
            </a:extLst>
          </p:cNvPr>
          <p:cNvSpPr/>
          <p:nvPr/>
        </p:nvSpPr>
        <p:spPr>
          <a:xfrm>
            <a:off x="8667457" y="1804462"/>
            <a:ext cx="2808943" cy="344511"/>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fr-FR" sz="1200">
                <a:solidFill>
                  <a:schemeClr val="bg2">
                    <a:lumMod val="50000"/>
                  </a:schemeClr>
                </a:solidFill>
              </a:rPr>
              <a:t>Analyse les risques du poste de travail avec le nouvel arrivant</a:t>
            </a:r>
          </a:p>
        </p:txBody>
      </p:sp>
      <p:sp>
        <p:nvSpPr>
          <p:cNvPr id="27" name="Rectangle 26">
            <a:extLst>
              <a:ext uri="{FF2B5EF4-FFF2-40B4-BE49-F238E27FC236}">
                <a16:creationId xmlns:a16="http://schemas.microsoft.com/office/drawing/2014/main" id="{3FFEAD3B-DD92-A98E-C876-6318383767FB}"/>
              </a:ext>
            </a:extLst>
          </p:cNvPr>
          <p:cNvSpPr/>
          <p:nvPr/>
        </p:nvSpPr>
        <p:spPr>
          <a:xfrm>
            <a:off x="8667457" y="2288079"/>
            <a:ext cx="2808943" cy="204971"/>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fr-FR" sz="1200">
                <a:solidFill>
                  <a:schemeClr val="bg2">
                    <a:lumMod val="50000"/>
                  </a:schemeClr>
                </a:solidFill>
              </a:rPr>
              <a:t>Reporte l’analyse dans le livret d’accueil</a:t>
            </a:r>
          </a:p>
        </p:txBody>
      </p:sp>
      <p:sp>
        <p:nvSpPr>
          <p:cNvPr id="37" name="Rectangle 36">
            <a:extLst>
              <a:ext uri="{FF2B5EF4-FFF2-40B4-BE49-F238E27FC236}">
                <a16:creationId xmlns:a16="http://schemas.microsoft.com/office/drawing/2014/main" id="{080DCB7F-9136-707F-10B9-D55AF7924895}"/>
              </a:ext>
            </a:extLst>
          </p:cNvPr>
          <p:cNvSpPr/>
          <p:nvPr/>
        </p:nvSpPr>
        <p:spPr>
          <a:xfrm>
            <a:off x="507887" y="2215439"/>
            <a:ext cx="3206340" cy="350252"/>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fr-FR" sz="1200">
                <a:solidFill>
                  <a:schemeClr val="bg2">
                    <a:lumMod val="50000"/>
                  </a:schemeClr>
                </a:solidFill>
              </a:rPr>
              <a:t>S’inscrit à la formation NEO via le lien disponible dans le livret d’accueil</a:t>
            </a:r>
          </a:p>
        </p:txBody>
      </p:sp>
      <p:sp>
        <p:nvSpPr>
          <p:cNvPr id="38" name="Rectangle 37">
            <a:extLst>
              <a:ext uri="{FF2B5EF4-FFF2-40B4-BE49-F238E27FC236}">
                <a16:creationId xmlns:a16="http://schemas.microsoft.com/office/drawing/2014/main" id="{33E4E453-C513-8600-4103-E278D62204DD}"/>
              </a:ext>
            </a:extLst>
          </p:cNvPr>
          <p:cNvSpPr/>
          <p:nvPr/>
        </p:nvSpPr>
        <p:spPr>
          <a:xfrm>
            <a:off x="511897" y="2746127"/>
            <a:ext cx="3206915" cy="205200"/>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fr-FR" sz="1200">
                <a:solidFill>
                  <a:schemeClr val="bg2">
                    <a:lumMod val="50000"/>
                  </a:schemeClr>
                </a:solidFill>
              </a:rPr>
              <a:t>Suit la formation NEO</a:t>
            </a:r>
          </a:p>
        </p:txBody>
      </p:sp>
      <p:sp>
        <p:nvSpPr>
          <p:cNvPr id="39" name="Rectangle 38">
            <a:extLst>
              <a:ext uri="{FF2B5EF4-FFF2-40B4-BE49-F238E27FC236}">
                <a16:creationId xmlns:a16="http://schemas.microsoft.com/office/drawing/2014/main" id="{2292DBEC-BD4E-7391-6580-84DE0309224E}"/>
              </a:ext>
            </a:extLst>
          </p:cNvPr>
          <p:cNvSpPr/>
          <p:nvPr/>
        </p:nvSpPr>
        <p:spPr>
          <a:xfrm>
            <a:off x="4690174" y="2999045"/>
            <a:ext cx="2809447" cy="352363"/>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fr-FR" sz="1200">
                <a:solidFill>
                  <a:schemeClr val="bg2">
                    <a:lumMod val="50000"/>
                  </a:schemeClr>
                </a:solidFill>
              </a:rPr>
              <a:t>Est informée par mail du succès ou échec de la formation</a:t>
            </a:r>
          </a:p>
        </p:txBody>
      </p:sp>
      <p:pic>
        <p:nvPicPr>
          <p:cNvPr id="40" name="Graphique 39" descr="Adresse de courrier avec un remplissage uni">
            <a:extLst>
              <a:ext uri="{FF2B5EF4-FFF2-40B4-BE49-F238E27FC236}">
                <a16:creationId xmlns:a16="http://schemas.microsoft.com/office/drawing/2014/main" id="{3FA90205-E151-6834-9D28-976AB859BADA}"/>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7317868" y="3249185"/>
            <a:ext cx="181753" cy="181753"/>
          </a:xfrm>
          <a:prstGeom prst="rect">
            <a:avLst/>
          </a:prstGeom>
        </p:spPr>
      </p:pic>
      <p:sp>
        <p:nvSpPr>
          <p:cNvPr id="41" name="Rectangle 40">
            <a:extLst>
              <a:ext uri="{FF2B5EF4-FFF2-40B4-BE49-F238E27FC236}">
                <a16:creationId xmlns:a16="http://schemas.microsoft.com/office/drawing/2014/main" id="{365D2EA6-0342-C95B-018C-CE8B5B5C51A5}"/>
              </a:ext>
            </a:extLst>
          </p:cNvPr>
          <p:cNvSpPr/>
          <p:nvPr/>
        </p:nvSpPr>
        <p:spPr>
          <a:xfrm>
            <a:off x="507885" y="3539977"/>
            <a:ext cx="3206915" cy="418660"/>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fr-FR" sz="1200">
                <a:solidFill>
                  <a:schemeClr val="bg2">
                    <a:lumMod val="50000"/>
                  </a:schemeClr>
                </a:solidFill>
              </a:rPr>
              <a:t>Va voir l’assistante prévention avec son livret d’accueil pour signature de l’attestation de suivi</a:t>
            </a:r>
          </a:p>
        </p:txBody>
      </p:sp>
      <p:pic>
        <p:nvPicPr>
          <p:cNvPr id="44" name="Graphique 43" descr="Adresse de courrier avec un remplissage uni">
            <a:extLst>
              <a:ext uri="{FF2B5EF4-FFF2-40B4-BE49-F238E27FC236}">
                <a16:creationId xmlns:a16="http://schemas.microsoft.com/office/drawing/2014/main" id="{92152E49-93BE-644E-1284-FC689E472054}"/>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3536772" y="3881854"/>
            <a:ext cx="181753" cy="181753"/>
          </a:xfrm>
          <a:prstGeom prst="rect">
            <a:avLst/>
          </a:prstGeom>
        </p:spPr>
      </p:pic>
      <p:pic>
        <p:nvPicPr>
          <p:cNvPr id="45" name="Graphique 44" descr="Bulle de discussion avec un remplissage uni">
            <a:extLst>
              <a:ext uri="{FF2B5EF4-FFF2-40B4-BE49-F238E27FC236}">
                <a16:creationId xmlns:a16="http://schemas.microsoft.com/office/drawing/2014/main" id="{0BE9F769-33A3-583F-A4A9-0F35B45D25D8}"/>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3316187" y="3881853"/>
            <a:ext cx="250795" cy="250795"/>
          </a:xfrm>
          <a:prstGeom prst="rect">
            <a:avLst/>
          </a:prstGeom>
        </p:spPr>
      </p:pic>
      <p:sp>
        <p:nvSpPr>
          <p:cNvPr id="46" name="Rectangle 45">
            <a:extLst>
              <a:ext uri="{FF2B5EF4-FFF2-40B4-BE49-F238E27FC236}">
                <a16:creationId xmlns:a16="http://schemas.microsoft.com/office/drawing/2014/main" id="{8936498B-E274-E543-4643-1631740736DD}"/>
              </a:ext>
            </a:extLst>
          </p:cNvPr>
          <p:cNvSpPr/>
          <p:nvPr/>
        </p:nvSpPr>
        <p:spPr>
          <a:xfrm>
            <a:off x="511897" y="4126499"/>
            <a:ext cx="3206915" cy="205200"/>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fr-FR" sz="1200">
                <a:solidFill>
                  <a:schemeClr val="bg2">
                    <a:lumMod val="50000"/>
                  </a:schemeClr>
                </a:solidFill>
              </a:rPr>
              <a:t>Demande à son encadrant de signer l’attestation</a:t>
            </a:r>
          </a:p>
        </p:txBody>
      </p:sp>
      <p:sp>
        <p:nvSpPr>
          <p:cNvPr id="49" name="Rectangle 48">
            <a:extLst>
              <a:ext uri="{FF2B5EF4-FFF2-40B4-BE49-F238E27FC236}">
                <a16:creationId xmlns:a16="http://schemas.microsoft.com/office/drawing/2014/main" id="{5905681A-7D55-9067-2570-7B59798C204D}"/>
              </a:ext>
            </a:extLst>
          </p:cNvPr>
          <p:cNvSpPr/>
          <p:nvPr/>
        </p:nvSpPr>
        <p:spPr>
          <a:xfrm>
            <a:off x="511897" y="4484875"/>
            <a:ext cx="3206915" cy="205200"/>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fr-FR" sz="1200">
                <a:solidFill>
                  <a:schemeClr val="bg2">
                    <a:lumMod val="50000"/>
                  </a:schemeClr>
                </a:solidFill>
              </a:rPr>
              <a:t>Demande à son chef d’équipe de signer l’attestation</a:t>
            </a:r>
          </a:p>
        </p:txBody>
      </p:sp>
      <p:pic>
        <p:nvPicPr>
          <p:cNvPr id="50" name="Graphique 49" descr="Adresse de courrier avec un remplissage uni">
            <a:extLst>
              <a:ext uri="{FF2B5EF4-FFF2-40B4-BE49-F238E27FC236}">
                <a16:creationId xmlns:a16="http://schemas.microsoft.com/office/drawing/2014/main" id="{B0A3A990-887D-E6A7-3926-122BB3B3C003}"/>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3532473" y="4253933"/>
            <a:ext cx="181753" cy="181753"/>
          </a:xfrm>
          <a:prstGeom prst="rect">
            <a:avLst/>
          </a:prstGeom>
        </p:spPr>
      </p:pic>
      <p:pic>
        <p:nvPicPr>
          <p:cNvPr id="51" name="Graphique 50" descr="Bulle de discussion avec un remplissage uni">
            <a:extLst>
              <a:ext uri="{FF2B5EF4-FFF2-40B4-BE49-F238E27FC236}">
                <a16:creationId xmlns:a16="http://schemas.microsoft.com/office/drawing/2014/main" id="{475A6688-E626-5E7C-AF24-3A34E9A92C65}"/>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3311889" y="4253932"/>
            <a:ext cx="250795" cy="250795"/>
          </a:xfrm>
          <a:prstGeom prst="rect">
            <a:avLst/>
          </a:prstGeom>
        </p:spPr>
      </p:pic>
      <p:pic>
        <p:nvPicPr>
          <p:cNvPr id="52" name="Graphique 51" descr="Adresse de courrier avec un remplissage uni">
            <a:extLst>
              <a:ext uri="{FF2B5EF4-FFF2-40B4-BE49-F238E27FC236}">
                <a16:creationId xmlns:a16="http://schemas.microsoft.com/office/drawing/2014/main" id="{3FFE6152-05F1-E5A6-A2A6-830C4DB60143}"/>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3532473" y="4613710"/>
            <a:ext cx="181753" cy="181753"/>
          </a:xfrm>
          <a:prstGeom prst="rect">
            <a:avLst/>
          </a:prstGeom>
        </p:spPr>
      </p:pic>
      <p:pic>
        <p:nvPicPr>
          <p:cNvPr id="53" name="Graphique 52" descr="Bulle de discussion avec un remplissage uni">
            <a:extLst>
              <a:ext uri="{FF2B5EF4-FFF2-40B4-BE49-F238E27FC236}">
                <a16:creationId xmlns:a16="http://schemas.microsoft.com/office/drawing/2014/main" id="{9444FB2A-9234-A812-9B8E-9CE2CE08E298}"/>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3311889" y="4613709"/>
            <a:ext cx="250795" cy="250795"/>
          </a:xfrm>
          <a:prstGeom prst="rect">
            <a:avLst/>
          </a:prstGeom>
        </p:spPr>
      </p:pic>
      <p:sp>
        <p:nvSpPr>
          <p:cNvPr id="54" name="Rectangle 53">
            <a:extLst>
              <a:ext uri="{FF2B5EF4-FFF2-40B4-BE49-F238E27FC236}">
                <a16:creationId xmlns:a16="http://schemas.microsoft.com/office/drawing/2014/main" id="{74631C13-B9ED-E121-7125-5609F0904B45}"/>
              </a:ext>
            </a:extLst>
          </p:cNvPr>
          <p:cNvSpPr/>
          <p:nvPr/>
        </p:nvSpPr>
        <p:spPr>
          <a:xfrm>
            <a:off x="8667458" y="4815307"/>
            <a:ext cx="2809447" cy="352363"/>
          </a:xfrm>
          <a:prstGeom prst="rect">
            <a:avLst/>
          </a:prstGeom>
          <a:noFill/>
          <a:ln w="12700">
            <a:solidFill>
              <a:schemeClr val="accent2"/>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100">
                <a:solidFill>
                  <a:schemeClr val="accent2"/>
                </a:solidFill>
              </a:rPr>
              <a:t>Processus DSI de Demande d’ajout d’utilisateur (nouvel arrivant)</a:t>
            </a:r>
          </a:p>
        </p:txBody>
      </p:sp>
      <p:sp>
        <p:nvSpPr>
          <p:cNvPr id="56" name="Rectangle 55">
            <a:extLst>
              <a:ext uri="{FF2B5EF4-FFF2-40B4-BE49-F238E27FC236}">
                <a16:creationId xmlns:a16="http://schemas.microsoft.com/office/drawing/2014/main" id="{F76AB7B3-A143-3526-3609-313DF7975CCB}"/>
              </a:ext>
            </a:extLst>
          </p:cNvPr>
          <p:cNvSpPr/>
          <p:nvPr/>
        </p:nvSpPr>
        <p:spPr>
          <a:xfrm>
            <a:off x="8667458" y="4411296"/>
            <a:ext cx="2809447" cy="352363"/>
          </a:xfrm>
          <a:prstGeom prst="rect">
            <a:avLst/>
          </a:prstGeom>
          <a:noFill/>
          <a:ln w="12700">
            <a:solidFill>
              <a:schemeClr val="accent2"/>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100">
                <a:solidFill>
                  <a:schemeClr val="accent2"/>
                </a:solidFill>
              </a:rPr>
              <a:t>Processus SLMA de Demande de création de la carte d’accès de l’agent</a:t>
            </a:r>
          </a:p>
        </p:txBody>
      </p:sp>
      <p:cxnSp>
        <p:nvCxnSpPr>
          <p:cNvPr id="58" name="Connecteur droit avec flèche 57">
            <a:extLst>
              <a:ext uri="{FF2B5EF4-FFF2-40B4-BE49-F238E27FC236}">
                <a16:creationId xmlns:a16="http://schemas.microsoft.com/office/drawing/2014/main" id="{BB54DD81-196C-F42B-6298-169A2908686F}"/>
              </a:ext>
            </a:extLst>
          </p:cNvPr>
          <p:cNvCxnSpPr>
            <a:stCxn id="75" idx="2"/>
            <a:endCxn id="20" idx="0"/>
          </p:cNvCxnSpPr>
          <p:nvPr/>
        </p:nvCxnSpPr>
        <p:spPr>
          <a:xfrm flipH="1">
            <a:off x="10071928" y="1669788"/>
            <a:ext cx="505" cy="13467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60" name="Connecteur droit avec flèche 59">
            <a:extLst>
              <a:ext uri="{FF2B5EF4-FFF2-40B4-BE49-F238E27FC236}">
                <a16:creationId xmlns:a16="http://schemas.microsoft.com/office/drawing/2014/main" id="{3A337864-4A90-B4FD-C6DB-B173118AF301}"/>
              </a:ext>
            </a:extLst>
          </p:cNvPr>
          <p:cNvCxnSpPr>
            <a:cxnSpLocks/>
            <a:stCxn id="20" idx="2"/>
            <a:endCxn id="27" idx="0"/>
          </p:cNvCxnSpPr>
          <p:nvPr/>
        </p:nvCxnSpPr>
        <p:spPr>
          <a:xfrm>
            <a:off x="10071927" y="2148973"/>
            <a:ext cx="0" cy="13910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78" name="Connecteur : en angle 77">
            <a:extLst>
              <a:ext uri="{FF2B5EF4-FFF2-40B4-BE49-F238E27FC236}">
                <a16:creationId xmlns:a16="http://schemas.microsoft.com/office/drawing/2014/main" id="{250EBC5C-F5C5-B9D1-0A06-9305A100B878}"/>
              </a:ext>
            </a:extLst>
          </p:cNvPr>
          <p:cNvCxnSpPr>
            <a:stCxn id="38" idx="2"/>
            <a:endCxn id="39" idx="1"/>
          </p:cNvCxnSpPr>
          <p:nvPr/>
        </p:nvCxnSpPr>
        <p:spPr>
          <a:xfrm rot="16200000" flipH="1">
            <a:off x="3290814" y="1775865"/>
            <a:ext cx="223900" cy="2574819"/>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95" name="Connecteur : en angle 94">
            <a:extLst>
              <a:ext uri="{FF2B5EF4-FFF2-40B4-BE49-F238E27FC236}">
                <a16:creationId xmlns:a16="http://schemas.microsoft.com/office/drawing/2014/main" id="{F04099E6-EA85-03D7-8B50-78619EDE6134}"/>
              </a:ext>
            </a:extLst>
          </p:cNvPr>
          <p:cNvCxnSpPr>
            <a:stCxn id="56" idx="3"/>
            <a:endCxn id="54" idx="3"/>
          </p:cNvCxnSpPr>
          <p:nvPr/>
        </p:nvCxnSpPr>
        <p:spPr>
          <a:xfrm>
            <a:off x="11476903" y="4587477"/>
            <a:ext cx="12700" cy="404011"/>
          </a:xfrm>
          <a:prstGeom prst="bentConnector3">
            <a:avLst>
              <a:gd name="adj1" fmla="val 1800000"/>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98" name="Connecteur : en angle 97">
            <a:extLst>
              <a:ext uri="{FF2B5EF4-FFF2-40B4-BE49-F238E27FC236}">
                <a16:creationId xmlns:a16="http://schemas.microsoft.com/office/drawing/2014/main" id="{22FBE3AB-E7A1-D732-79E9-D3A6A55752E9}"/>
              </a:ext>
            </a:extLst>
          </p:cNvPr>
          <p:cNvCxnSpPr>
            <a:stCxn id="117" idx="2"/>
            <a:endCxn id="46" idx="3"/>
          </p:cNvCxnSpPr>
          <p:nvPr/>
        </p:nvCxnSpPr>
        <p:spPr>
          <a:xfrm rot="5400000">
            <a:off x="4797497" y="2935730"/>
            <a:ext cx="214684" cy="2372055"/>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07" name="Connecteur droit avec flèche 106">
            <a:extLst>
              <a:ext uri="{FF2B5EF4-FFF2-40B4-BE49-F238E27FC236}">
                <a16:creationId xmlns:a16="http://schemas.microsoft.com/office/drawing/2014/main" id="{E3398BBB-0CC2-318B-31BB-41442D5F4235}"/>
              </a:ext>
            </a:extLst>
          </p:cNvPr>
          <p:cNvCxnSpPr>
            <a:cxnSpLocks/>
            <a:stCxn id="27" idx="1"/>
            <a:endCxn id="37" idx="3"/>
          </p:cNvCxnSpPr>
          <p:nvPr/>
        </p:nvCxnSpPr>
        <p:spPr>
          <a:xfrm flipH="1">
            <a:off x="3714226" y="2390564"/>
            <a:ext cx="4953231"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10" name="Connecteur : en angle 109">
            <a:extLst>
              <a:ext uri="{FF2B5EF4-FFF2-40B4-BE49-F238E27FC236}">
                <a16:creationId xmlns:a16="http://schemas.microsoft.com/office/drawing/2014/main" id="{F62733B9-8B8D-D3C7-7E58-5F6219D5C561}"/>
              </a:ext>
            </a:extLst>
          </p:cNvPr>
          <p:cNvCxnSpPr>
            <a:cxnSpLocks/>
            <a:stCxn id="37" idx="2"/>
            <a:endCxn id="18" idx="0"/>
          </p:cNvCxnSpPr>
          <p:nvPr/>
        </p:nvCxnSpPr>
        <p:spPr>
          <a:xfrm rot="16200000" flipH="1">
            <a:off x="4012669" y="664079"/>
            <a:ext cx="180435" cy="3983659"/>
          </a:xfrm>
          <a:prstGeom prst="bentConnector3">
            <a:avLst>
              <a:gd name="adj1" fmla="val 50000"/>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18" name="Connecteur droit avec flèche 117">
            <a:extLst>
              <a:ext uri="{FF2B5EF4-FFF2-40B4-BE49-F238E27FC236}">
                <a16:creationId xmlns:a16="http://schemas.microsoft.com/office/drawing/2014/main" id="{ECD6813B-4F0F-6B09-0D2E-AEF3953BEBC8}"/>
              </a:ext>
            </a:extLst>
          </p:cNvPr>
          <p:cNvCxnSpPr>
            <a:stCxn id="18" idx="1"/>
            <a:endCxn id="38" idx="3"/>
          </p:cNvCxnSpPr>
          <p:nvPr/>
        </p:nvCxnSpPr>
        <p:spPr>
          <a:xfrm flipH="1">
            <a:off x="3718811" y="2848727"/>
            <a:ext cx="971180"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22" name="Connecteur : en angle 121">
            <a:extLst>
              <a:ext uri="{FF2B5EF4-FFF2-40B4-BE49-F238E27FC236}">
                <a16:creationId xmlns:a16="http://schemas.microsoft.com/office/drawing/2014/main" id="{53A218D9-AE7E-0FA2-5AE2-3B2CB2013C79}"/>
              </a:ext>
            </a:extLst>
          </p:cNvPr>
          <p:cNvCxnSpPr>
            <a:stCxn id="39" idx="2"/>
            <a:endCxn id="41" idx="0"/>
          </p:cNvCxnSpPr>
          <p:nvPr/>
        </p:nvCxnSpPr>
        <p:spPr>
          <a:xfrm rot="5400000">
            <a:off x="4008835" y="1453915"/>
            <a:ext cx="188571" cy="3983552"/>
          </a:xfrm>
          <a:prstGeom prst="bentConnector3">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28" name="Connecteur droit avec flèche 127">
            <a:extLst>
              <a:ext uri="{FF2B5EF4-FFF2-40B4-BE49-F238E27FC236}">
                <a16:creationId xmlns:a16="http://schemas.microsoft.com/office/drawing/2014/main" id="{D65AF736-1D12-8756-78B6-D65FCA4DA839}"/>
              </a:ext>
            </a:extLst>
          </p:cNvPr>
          <p:cNvCxnSpPr>
            <a:stCxn id="41" idx="3"/>
            <a:endCxn id="117" idx="1"/>
          </p:cNvCxnSpPr>
          <p:nvPr/>
        </p:nvCxnSpPr>
        <p:spPr>
          <a:xfrm>
            <a:off x="3714801" y="3749307"/>
            <a:ext cx="971343" cy="192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30" name="Connecteur droit avec flèche 129">
            <a:extLst>
              <a:ext uri="{FF2B5EF4-FFF2-40B4-BE49-F238E27FC236}">
                <a16:creationId xmlns:a16="http://schemas.microsoft.com/office/drawing/2014/main" id="{D2CD803D-C450-BF39-8F30-6C94868E7E54}"/>
              </a:ext>
            </a:extLst>
          </p:cNvPr>
          <p:cNvCxnSpPr>
            <a:stCxn id="46" idx="2"/>
            <a:endCxn id="49" idx="0"/>
          </p:cNvCxnSpPr>
          <p:nvPr/>
        </p:nvCxnSpPr>
        <p:spPr>
          <a:xfrm>
            <a:off x="2115355" y="4331701"/>
            <a:ext cx="0" cy="15317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32" name="Connecteur droit avec flèche 131">
            <a:extLst>
              <a:ext uri="{FF2B5EF4-FFF2-40B4-BE49-F238E27FC236}">
                <a16:creationId xmlns:a16="http://schemas.microsoft.com/office/drawing/2014/main" id="{CC4E5629-2775-565F-02F8-9B31B3FA5C08}"/>
              </a:ext>
            </a:extLst>
          </p:cNvPr>
          <p:cNvCxnSpPr>
            <a:stCxn id="49" idx="3"/>
            <a:endCxn id="56" idx="1"/>
          </p:cNvCxnSpPr>
          <p:nvPr/>
        </p:nvCxnSpPr>
        <p:spPr>
          <a:xfrm>
            <a:off x="3718812" y="4587477"/>
            <a:ext cx="4948645" cy="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34" name="Rectangle 133">
            <a:extLst>
              <a:ext uri="{FF2B5EF4-FFF2-40B4-BE49-F238E27FC236}">
                <a16:creationId xmlns:a16="http://schemas.microsoft.com/office/drawing/2014/main" id="{15F49C8C-9A96-2E37-01BC-1495C6C394B5}"/>
              </a:ext>
            </a:extLst>
          </p:cNvPr>
          <p:cNvSpPr/>
          <p:nvPr/>
        </p:nvSpPr>
        <p:spPr>
          <a:xfrm>
            <a:off x="507311" y="4888887"/>
            <a:ext cx="3206915" cy="205200"/>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fr-FR" sz="1200">
                <a:solidFill>
                  <a:schemeClr val="bg2">
                    <a:lumMod val="50000"/>
                  </a:schemeClr>
                </a:solidFill>
              </a:rPr>
              <a:t>Peut accéder aux locaux</a:t>
            </a:r>
          </a:p>
        </p:txBody>
      </p:sp>
      <p:cxnSp>
        <p:nvCxnSpPr>
          <p:cNvPr id="136" name="Connecteur droit avec flèche 135">
            <a:extLst>
              <a:ext uri="{FF2B5EF4-FFF2-40B4-BE49-F238E27FC236}">
                <a16:creationId xmlns:a16="http://schemas.microsoft.com/office/drawing/2014/main" id="{790B8511-1631-5974-4E58-FDC4FD652CE5}"/>
              </a:ext>
            </a:extLst>
          </p:cNvPr>
          <p:cNvCxnSpPr>
            <a:stCxn id="54" idx="1"/>
            <a:endCxn id="134" idx="3"/>
          </p:cNvCxnSpPr>
          <p:nvPr/>
        </p:nvCxnSpPr>
        <p:spPr>
          <a:xfrm flipH="1" flipV="1">
            <a:off x="3714226" y="4991489"/>
            <a:ext cx="4953231" cy="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grpSp>
        <p:nvGrpSpPr>
          <p:cNvPr id="139" name="Groupe 138">
            <a:extLst>
              <a:ext uri="{FF2B5EF4-FFF2-40B4-BE49-F238E27FC236}">
                <a16:creationId xmlns:a16="http://schemas.microsoft.com/office/drawing/2014/main" id="{9EA6D678-7B52-BF67-B2C3-E029F912334E}"/>
              </a:ext>
            </a:extLst>
          </p:cNvPr>
          <p:cNvGrpSpPr/>
          <p:nvPr/>
        </p:nvGrpSpPr>
        <p:grpSpPr>
          <a:xfrm>
            <a:off x="1197165" y="5217992"/>
            <a:ext cx="1827209" cy="489187"/>
            <a:chOff x="1089437" y="5620072"/>
            <a:chExt cx="1827208" cy="489187"/>
          </a:xfrm>
        </p:grpSpPr>
        <p:sp>
          <p:nvSpPr>
            <p:cNvPr id="137" name="Organigramme : Décision 136">
              <a:extLst>
                <a:ext uri="{FF2B5EF4-FFF2-40B4-BE49-F238E27FC236}">
                  <a16:creationId xmlns:a16="http://schemas.microsoft.com/office/drawing/2014/main" id="{52F9B902-A259-C3AC-3E51-FF521CE66B84}"/>
                </a:ext>
              </a:extLst>
            </p:cNvPr>
            <p:cNvSpPr/>
            <p:nvPr/>
          </p:nvSpPr>
          <p:spPr>
            <a:xfrm>
              <a:off x="1089437" y="5620072"/>
              <a:ext cx="1827208" cy="489187"/>
            </a:xfrm>
            <a:prstGeom prst="flowChartDecision">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fr-FR" sz="1200">
                <a:solidFill>
                  <a:schemeClr val="bg2">
                    <a:lumMod val="50000"/>
                  </a:schemeClr>
                </a:solidFill>
              </a:endParaRPr>
            </a:p>
          </p:txBody>
        </p:sp>
        <p:sp>
          <p:nvSpPr>
            <p:cNvPr id="138" name="Rectangle 137">
              <a:extLst>
                <a:ext uri="{FF2B5EF4-FFF2-40B4-BE49-F238E27FC236}">
                  <a16:creationId xmlns:a16="http://schemas.microsoft.com/office/drawing/2014/main" id="{0E315575-438A-0B2F-7360-2B249BD972FA}"/>
                </a:ext>
              </a:extLst>
            </p:cNvPr>
            <p:cNvSpPr/>
            <p:nvPr/>
          </p:nvSpPr>
          <p:spPr>
            <a:xfrm>
              <a:off x="1163332" y="5775296"/>
              <a:ext cx="1679418" cy="16853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fr-FR" sz="1200">
                  <a:solidFill>
                    <a:schemeClr val="bg2">
                      <a:lumMod val="50000"/>
                    </a:schemeClr>
                  </a:solidFill>
                </a:rPr>
                <a:t>Equipement / manipulation spécifique ?</a:t>
              </a:r>
            </a:p>
          </p:txBody>
        </p:sp>
      </p:grpSp>
      <p:cxnSp>
        <p:nvCxnSpPr>
          <p:cNvPr id="141" name="Connecteur droit avec flèche 140">
            <a:extLst>
              <a:ext uri="{FF2B5EF4-FFF2-40B4-BE49-F238E27FC236}">
                <a16:creationId xmlns:a16="http://schemas.microsoft.com/office/drawing/2014/main" id="{09E9F6E4-9F76-148D-7DFC-E674FE52EAF0}"/>
              </a:ext>
            </a:extLst>
          </p:cNvPr>
          <p:cNvCxnSpPr>
            <a:cxnSpLocks/>
            <a:stCxn id="134" idx="2"/>
            <a:endCxn id="137" idx="0"/>
          </p:cNvCxnSpPr>
          <p:nvPr/>
        </p:nvCxnSpPr>
        <p:spPr>
          <a:xfrm flipH="1">
            <a:off x="2110770" y="5094089"/>
            <a:ext cx="1" cy="12390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44" name="Rectangle 143">
            <a:extLst>
              <a:ext uri="{FF2B5EF4-FFF2-40B4-BE49-F238E27FC236}">
                <a16:creationId xmlns:a16="http://schemas.microsoft.com/office/drawing/2014/main" id="{E05D8704-1D2A-85EC-2E70-02F4602A2E2B}"/>
              </a:ext>
            </a:extLst>
          </p:cNvPr>
          <p:cNvSpPr/>
          <p:nvPr/>
        </p:nvSpPr>
        <p:spPr>
          <a:xfrm>
            <a:off x="4491257" y="5359985"/>
            <a:ext cx="3206915" cy="205200"/>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fr-FR" sz="1200">
                <a:solidFill>
                  <a:schemeClr val="bg2">
                    <a:lumMod val="50000"/>
                  </a:schemeClr>
                </a:solidFill>
              </a:rPr>
              <a:t>Recommande une formation spécifique</a:t>
            </a:r>
          </a:p>
        </p:txBody>
      </p:sp>
      <p:sp>
        <p:nvSpPr>
          <p:cNvPr id="145" name="Rectangle 144">
            <a:extLst>
              <a:ext uri="{FF2B5EF4-FFF2-40B4-BE49-F238E27FC236}">
                <a16:creationId xmlns:a16="http://schemas.microsoft.com/office/drawing/2014/main" id="{24E82C01-FF75-41ED-DFA9-F779BA3ADC6D}"/>
              </a:ext>
            </a:extLst>
          </p:cNvPr>
          <p:cNvSpPr/>
          <p:nvPr/>
        </p:nvSpPr>
        <p:spPr>
          <a:xfrm>
            <a:off x="507311" y="5767367"/>
            <a:ext cx="3206915" cy="205200"/>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fr-FR" sz="1200">
                <a:solidFill>
                  <a:schemeClr val="bg2">
                    <a:lumMod val="50000"/>
                  </a:schemeClr>
                </a:solidFill>
              </a:rPr>
              <a:t>S’inscrit et suit la formation</a:t>
            </a:r>
          </a:p>
        </p:txBody>
      </p:sp>
      <p:cxnSp>
        <p:nvCxnSpPr>
          <p:cNvPr id="147" name="Connecteur droit avec flèche 146">
            <a:extLst>
              <a:ext uri="{FF2B5EF4-FFF2-40B4-BE49-F238E27FC236}">
                <a16:creationId xmlns:a16="http://schemas.microsoft.com/office/drawing/2014/main" id="{8C2D4764-D655-267B-C780-9B8F1720A631}"/>
              </a:ext>
            </a:extLst>
          </p:cNvPr>
          <p:cNvCxnSpPr>
            <a:stCxn id="137" idx="3"/>
            <a:endCxn id="144" idx="1"/>
          </p:cNvCxnSpPr>
          <p:nvPr/>
        </p:nvCxnSpPr>
        <p:spPr>
          <a:xfrm flipV="1">
            <a:off x="3024371" y="5462586"/>
            <a:ext cx="1466887" cy="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50" name="Connecteur : en angle 149">
            <a:extLst>
              <a:ext uri="{FF2B5EF4-FFF2-40B4-BE49-F238E27FC236}">
                <a16:creationId xmlns:a16="http://schemas.microsoft.com/office/drawing/2014/main" id="{BA7101F8-39AF-64DC-6D9E-9CD8A2B6F85F}"/>
              </a:ext>
            </a:extLst>
          </p:cNvPr>
          <p:cNvCxnSpPr>
            <a:cxnSpLocks/>
            <a:stCxn id="144" idx="2"/>
            <a:endCxn id="145" idx="3"/>
          </p:cNvCxnSpPr>
          <p:nvPr/>
        </p:nvCxnSpPr>
        <p:spPr>
          <a:xfrm rot="5400000">
            <a:off x="4752079" y="4527329"/>
            <a:ext cx="304783" cy="2380491"/>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sp>
        <p:nvSpPr>
          <p:cNvPr id="151" name="Rectangle 150">
            <a:extLst>
              <a:ext uri="{FF2B5EF4-FFF2-40B4-BE49-F238E27FC236}">
                <a16:creationId xmlns:a16="http://schemas.microsoft.com/office/drawing/2014/main" id="{D7C8ACA6-EACD-C33D-C509-FDA0A9150054}"/>
              </a:ext>
            </a:extLst>
          </p:cNvPr>
          <p:cNvSpPr/>
          <p:nvPr/>
        </p:nvSpPr>
        <p:spPr>
          <a:xfrm>
            <a:off x="507311" y="6099772"/>
            <a:ext cx="3206915" cy="205200"/>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fr-FR" sz="1200">
                <a:solidFill>
                  <a:schemeClr val="bg2">
                    <a:lumMod val="50000"/>
                  </a:schemeClr>
                </a:solidFill>
              </a:rPr>
              <a:t>Accède à l’équipement</a:t>
            </a:r>
          </a:p>
        </p:txBody>
      </p:sp>
      <p:cxnSp>
        <p:nvCxnSpPr>
          <p:cNvPr id="155" name="Connecteur : en angle 154">
            <a:extLst>
              <a:ext uri="{FF2B5EF4-FFF2-40B4-BE49-F238E27FC236}">
                <a16:creationId xmlns:a16="http://schemas.microsoft.com/office/drawing/2014/main" id="{6A4FE5FE-5C8E-8EB5-D51E-55FD979AA47A}"/>
              </a:ext>
            </a:extLst>
          </p:cNvPr>
          <p:cNvCxnSpPr>
            <a:stCxn id="151" idx="1"/>
            <a:endCxn id="126" idx="4"/>
          </p:cNvCxnSpPr>
          <p:nvPr/>
        </p:nvCxnSpPr>
        <p:spPr>
          <a:xfrm rot="10800000">
            <a:off x="324455" y="5574894"/>
            <a:ext cx="182859" cy="627479"/>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61" name="Connecteur droit avec flèche 160">
            <a:extLst>
              <a:ext uri="{FF2B5EF4-FFF2-40B4-BE49-F238E27FC236}">
                <a16:creationId xmlns:a16="http://schemas.microsoft.com/office/drawing/2014/main" id="{5B69C48A-10E7-7D5E-EB20-2DC5FACD9B27}"/>
              </a:ext>
            </a:extLst>
          </p:cNvPr>
          <p:cNvCxnSpPr>
            <a:stCxn id="145" idx="2"/>
            <a:endCxn id="151" idx="0"/>
          </p:cNvCxnSpPr>
          <p:nvPr/>
        </p:nvCxnSpPr>
        <p:spPr>
          <a:xfrm>
            <a:off x="2110768" y="5972566"/>
            <a:ext cx="0" cy="12720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83767305"/>
      </p:ext>
    </p:extLst>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D7A1E81-62B6-8DC7-6BD0-3F28E8511AA5}"/>
            </a:ext>
          </a:extLst>
        </p:cNvPr>
        <p:cNvGrpSpPr/>
        <p:nvPr/>
      </p:nvGrpSpPr>
      <p:grpSpPr>
        <a:xfrm>
          <a:off x="0" y="0"/>
          <a:ext cx="0" cy="0"/>
          <a:chOff x="0" y="0"/>
          <a:chExt cx="0" cy="0"/>
        </a:xfrm>
      </p:grpSpPr>
      <p:sp>
        <p:nvSpPr>
          <p:cNvPr id="2" name="Titre 1">
            <a:extLst>
              <a:ext uri="{FF2B5EF4-FFF2-40B4-BE49-F238E27FC236}">
                <a16:creationId xmlns:a16="http://schemas.microsoft.com/office/drawing/2014/main" id="{704AA14E-287D-5584-DE98-7729DF69B1DD}"/>
              </a:ext>
            </a:extLst>
          </p:cNvPr>
          <p:cNvSpPr>
            <a:spLocks noGrp="1"/>
          </p:cNvSpPr>
          <p:nvPr>
            <p:ph type="title"/>
          </p:nvPr>
        </p:nvSpPr>
        <p:spPr/>
        <p:txBody>
          <a:bodyPr>
            <a:normAutofit/>
          </a:bodyPr>
          <a:lstStyle/>
          <a:p>
            <a:r>
              <a:rPr lang="fr-FR"/>
              <a:t>Demande des étudiants pour une validation de protocole expérimental</a:t>
            </a:r>
          </a:p>
        </p:txBody>
      </p:sp>
      <p:sp>
        <p:nvSpPr>
          <p:cNvPr id="33" name="Espace réservé du contenu 2">
            <a:extLst>
              <a:ext uri="{FF2B5EF4-FFF2-40B4-BE49-F238E27FC236}">
                <a16:creationId xmlns:a16="http://schemas.microsoft.com/office/drawing/2014/main" id="{3AA41F6E-EE8C-40CD-1A1A-EBA1A357264E}"/>
              </a:ext>
            </a:extLst>
          </p:cNvPr>
          <p:cNvSpPr>
            <a:spLocks noGrp="1"/>
          </p:cNvSpPr>
          <p:nvPr>
            <p:ph sz="quarter" idx="10"/>
          </p:nvPr>
        </p:nvSpPr>
        <p:spPr/>
        <p:txBody>
          <a:bodyPr/>
          <a:lstStyle/>
          <a:p>
            <a:r>
              <a:rPr lang="fr-FR"/>
              <a:t>SHS</a:t>
            </a:r>
          </a:p>
        </p:txBody>
      </p:sp>
      <p:grpSp>
        <p:nvGrpSpPr>
          <p:cNvPr id="7" name="Groupe 6">
            <a:extLst>
              <a:ext uri="{FF2B5EF4-FFF2-40B4-BE49-F238E27FC236}">
                <a16:creationId xmlns:a16="http://schemas.microsoft.com/office/drawing/2014/main" id="{B859DBC7-7275-3737-F41C-8911DA907B88}"/>
              </a:ext>
            </a:extLst>
          </p:cNvPr>
          <p:cNvGrpSpPr>
            <a:grpSpLocks/>
          </p:cNvGrpSpPr>
          <p:nvPr/>
        </p:nvGrpSpPr>
        <p:grpSpPr>
          <a:xfrm>
            <a:off x="2161679" y="1033885"/>
            <a:ext cx="3888000" cy="5302097"/>
            <a:chOff x="1807907" y="1917205"/>
            <a:chExt cx="1554481" cy="2607276"/>
          </a:xfrm>
        </p:grpSpPr>
        <p:sp>
          <p:nvSpPr>
            <p:cNvPr id="8" name="Rectangle 7">
              <a:extLst>
                <a:ext uri="{FF2B5EF4-FFF2-40B4-BE49-F238E27FC236}">
                  <a16:creationId xmlns:a16="http://schemas.microsoft.com/office/drawing/2014/main" id="{554006B7-6A68-B5A5-95B4-28F25B437A7D}"/>
                </a:ext>
              </a:extLst>
            </p:cNvPr>
            <p:cNvSpPr>
              <a:spLocks/>
            </p:cNvSpPr>
            <p:nvPr/>
          </p:nvSpPr>
          <p:spPr>
            <a:xfrm>
              <a:off x="1807907" y="2110327"/>
              <a:ext cx="1554480" cy="241415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fr-FR" sz="1351"/>
            </a:p>
          </p:txBody>
        </p:sp>
        <p:sp>
          <p:nvSpPr>
            <p:cNvPr id="9" name="Rectangle 8">
              <a:extLst>
                <a:ext uri="{FF2B5EF4-FFF2-40B4-BE49-F238E27FC236}">
                  <a16:creationId xmlns:a16="http://schemas.microsoft.com/office/drawing/2014/main" id="{FADDF5E0-738B-BCC9-3848-6F10F213F07F}"/>
                </a:ext>
              </a:extLst>
            </p:cNvPr>
            <p:cNvSpPr>
              <a:spLocks/>
            </p:cNvSpPr>
            <p:nvPr/>
          </p:nvSpPr>
          <p:spPr>
            <a:xfrm>
              <a:off x="1808798" y="1917205"/>
              <a:ext cx="1553590" cy="18264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fr-FR" sz="1200" b="1">
                  <a:solidFill>
                    <a:schemeClr val="bg1"/>
                  </a:solidFill>
                </a:rPr>
                <a:t>ETUDIANTS</a:t>
              </a:r>
            </a:p>
          </p:txBody>
        </p:sp>
      </p:grpSp>
      <p:grpSp>
        <p:nvGrpSpPr>
          <p:cNvPr id="10" name="Groupe 9">
            <a:extLst>
              <a:ext uri="{FF2B5EF4-FFF2-40B4-BE49-F238E27FC236}">
                <a16:creationId xmlns:a16="http://schemas.microsoft.com/office/drawing/2014/main" id="{2B27B069-9BFD-933C-934A-D783498BD722}"/>
              </a:ext>
            </a:extLst>
          </p:cNvPr>
          <p:cNvGrpSpPr>
            <a:grpSpLocks/>
          </p:cNvGrpSpPr>
          <p:nvPr/>
        </p:nvGrpSpPr>
        <p:grpSpPr>
          <a:xfrm>
            <a:off x="6142324" y="1038286"/>
            <a:ext cx="3888000" cy="5297695"/>
            <a:chOff x="1695385" y="1917205"/>
            <a:chExt cx="1673608" cy="2468754"/>
          </a:xfrm>
        </p:grpSpPr>
        <p:sp>
          <p:nvSpPr>
            <p:cNvPr id="11" name="Rectangle 10">
              <a:extLst>
                <a:ext uri="{FF2B5EF4-FFF2-40B4-BE49-F238E27FC236}">
                  <a16:creationId xmlns:a16="http://schemas.microsoft.com/office/drawing/2014/main" id="{B5018F77-5805-A705-FF76-30117E167F1B}"/>
                </a:ext>
              </a:extLst>
            </p:cNvPr>
            <p:cNvSpPr>
              <a:spLocks/>
            </p:cNvSpPr>
            <p:nvPr/>
          </p:nvSpPr>
          <p:spPr>
            <a:xfrm>
              <a:off x="1695385" y="2100218"/>
              <a:ext cx="1673608" cy="228574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fr-FR" sz="1351"/>
            </a:p>
          </p:txBody>
        </p:sp>
        <p:sp>
          <p:nvSpPr>
            <p:cNvPr id="12" name="Rectangle 11">
              <a:extLst>
                <a:ext uri="{FF2B5EF4-FFF2-40B4-BE49-F238E27FC236}">
                  <a16:creationId xmlns:a16="http://schemas.microsoft.com/office/drawing/2014/main" id="{B5C07FA3-40C0-BB01-4C9B-1204F5AD9E0C}"/>
                </a:ext>
              </a:extLst>
            </p:cNvPr>
            <p:cNvSpPr>
              <a:spLocks/>
            </p:cNvSpPr>
            <p:nvPr/>
          </p:nvSpPr>
          <p:spPr>
            <a:xfrm>
              <a:off x="1695385" y="1917205"/>
              <a:ext cx="1673608" cy="17308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fr-FR" sz="1200" b="1">
                  <a:solidFill>
                    <a:schemeClr val="bg1"/>
                  </a:solidFill>
                </a:rPr>
                <a:t>SHS</a:t>
              </a:r>
            </a:p>
          </p:txBody>
        </p:sp>
      </p:grpSp>
      <p:sp>
        <p:nvSpPr>
          <p:cNvPr id="3" name="ZoneTexte 2">
            <a:extLst>
              <a:ext uri="{FF2B5EF4-FFF2-40B4-BE49-F238E27FC236}">
                <a16:creationId xmlns:a16="http://schemas.microsoft.com/office/drawing/2014/main" id="{FAA53082-3AF6-3CBA-78C0-1BB5BECB5C00}"/>
              </a:ext>
            </a:extLst>
          </p:cNvPr>
          <p:cNvSpPr txBox="1"/>
          <p:nvPr/>
        </p:nvSpPr>
        <p:spPr>
          <a:xfrm>
            <a:off x="2362131" y="1899980"/>
            <a:ext cx="3489660" cy="454792"/>
          </a:xfrm>
          <a:prstGeom prst="roundRect">
            <a:avLst>
              <a:gd name="adj" fmla="val 50000"/>
            </a:avLst>
          </a:prstGeom>
          <a:solidFill>
            <a:srgbClr val="00A295"/>
          </a:solidFill>
          <a:ln>
            <a:solidFill>
              <a:schemeClr val="tx1"/>
            </a:solidFill>
          </a:ln>
        </p:spPr>
        <p:txBody>
          <a:bodyPr wrap="square" lIns="0" tIns="0" rIns="0" bIns="0" rtlCol="0" anchor="ctr">
            <a:spAutoFit/>
          </a:bodyPr>
          <a:lstStyle>
            <a:defPPr>
              <a:defRPr lang="fr-FR"/>
            </a:defPPr>
            <a:lvl1pPr algn="ctr">
              <a:defRPr sz="1051">
                <a:solidFill>
                  <a:schemeClr val="bg1"/>
                </a:solidFill>
                <a:latin typeface="+mj-lt"/>
              </a:defRPr>
            </a:lvl1pPr>
          </a:lstStyle>
          <a:p>
            <a:r>
              <a:rPr lang="fr-FR">
                <a:latin typeface="+mn-lt"/>
              </a:rPr>
              <a:t>Besoin d’une validation pour pouvoir effectuer un protocole expérimental</a:t>
            </a:r>
          </a:p>
        </p:txBody>
      </p:sp>
      <p:cxnSp>
        <p:nvCxnSpPr>
          <p:cNvPr id="13" name="Connecteur droit avec flèche 12">
            <a:extLst>
              <a:ext uri="{FF2B5EF4-FFF2-40B4-BE49-F238E27FC236}">
                <a16:creationId xmlns:a16="http://schemas.microsoft.com/office/drawing/2014/main" id="{CC565323-C147-6884-C8AA-684A139F0E33}"/>
              </a:ext>
            </a:extLst>
          </p:cNvPr>
          <p:cNvCxnSpPr>
            <a:cxnSpLocks/>
            <a:stCxn id="3" idx="2"/>
            <a:endCxn id="19" idx="0"/>
          </p:cNvCxnSpPr>
          <p:nvPr/>
        </p:nvCxnSpPr>
        <p:spPr>
          <a:xfrm flipH="1">
            <a:off x="4105679" y="2354772"/>
            <a:ext cx="1282" cy="32028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9" name="Rectangle 18">
            <a:extLst>
              <a:ext uri="{FF2B5EF4-FFF2-40B4-BE49-F238E27FC236}">
                <a16:creationId xmlns:a16="http://schemas.microsoft.com/office/drawing/2014/main" id="{25D2E31F-074B-A65F-D358-C91E251227C4}"/>
              </a:ext>
            </a:extLst>
          </p:cNvPr>
          <p:cNvSpPr/>
          <p:nvPr/>
        </p:nvSpPr>
        <p:spPr>
          <a:xfrm>
            <a:off x="2700955" y="2675052"/>
            <a:ext cx="2809447" cy="446400"/>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fr-FR" sz="1200">
                <a:solidFill>
                  <a:schemeClr val="bg2">
                    <a:lumMod val="50000"/>
                  </a:schemeClr>
                </a:solidFill>
              </a:rPr>
              <a:t>Envoie leur demande de manipulation en détaillant le protocole expérimental</a:t>
            </a:r>
          </a:p>
        </p:txBody>
      </p:sp>
      <p:cxnSp>
        <p:nvCxnSpPr>
          <p:cNvPr id="22" name="Connecteur droit avec flèche 21">
            <a:extLst>
              <a:ext uri="{FF2B5EF4-FFF2-40B4-BE49-F238E27FC236}">
                <a16:creationId xmlns:a16="http://schemas.microsoft.com/office/drawing/2014/main" id="{9CC783CE-392F-54F1-FCA9-2719E72B86A2}"/>
              </a:ext>
            </a:extLst>
          </p:cNvPr>
          <p:cNvCxnSpPr>
            <a:cxnSpLocks/>
            <a:stCxn id="19" idx="3"/>
            <a:endCxn id="6" idx="1"/>
          </p:cNvCxnSpPr>
          <p:nvPr/>
        </p:nvCxnSpPr>
        <p:spPr>
          <a:xfrm>
            <a:off x="5510403" y="2898252"/>
            <a:ext cx="1169663"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4" name="Rectangle 23">
            <a:extLst>
              <a:ext uri="{FF2B5EF4-FFF2-40B4-BE49-F238E27FC236}">
                <a16:creationId xmlns:a16="http://schemas.microsoft.com/office/drawing/2014/main" id="{BFEBECDD-78BD-093B-099B-62D969CF8E82}"/>
              </a:ext>
            </a:extLst>
          </p:cNvPr>
          <p:cNvSpPr/>
          <p:nvPr/>
        </p:nvSpPr>
        <p:spPr>
          <a:xfrm>
            <a:off x="6680063" y="3542278"/>
            <a:ext cx="2809447" cy="356619"/>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fr-FR" sz="1200">
                <a:solidFill>
                  <a:schemeClr val="bg2">
                    <a:lumMod val="50000"/>
                  </a:schemeClr>
                </a:solidFill>
              </a:rPr>
              <a:t>Envoie son avis (positif ou négatif) au(x) demandeur(s)</a:t>
            </a:r>
          </a:p>
        </p:txBody>
      </p:sp>
      <p:pic>
        <p:nvPicPr>
          <p:cNvPr id="17" name="Graphique 16" descr="Adresse de courrier avec un remplissage uni">
            <a:extLst>
              <a:ext uri="{FF2B5EF4-FFF2-40B4-BE49-F238E27FC236}">
                <a16:creationId xmlns:a16="http://schemas.microsoft.com/office/drawing/2014/main" id="{AB376495-345F-049F-1602-DCBEE2490EE0}"/>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5335896" y="3028165"/>
            <a:ext cx="181753" cy="181753"/>
          </a:xfrm>
          <a:prstGeom prst="rect">
            <a:avLst/>
          </a:prstGeom>
        </p:spPr>
      </p:pic>
      <p:cxnSp>
        <p:nvCxnSpPr>
          <p:cNvPr id="44" name="Connecteur droit avec flèche 43">
            <a:extLst>
              <a:ext uri="{FF2B5EF4-FFF2-40B4-BE49-F238E27FC236}">
                <a16:creationId xmlns:a16="http://schemas.microsoft.com/office/drawing/2014/main" id="{32A6208C-2F78-4DA2-1A16-BCAEF68825AA}"/>
              </a:ext>
            </a:extLst>
          </p:cNvPr>
          <p:cNvCxnSpPr>
            <a:cxnSpLocks/>
            <a:stCxn id="6" idx="2"/>
            <a:endCxn id="24" idx="0"/>
          </p:cNvCxnSpPr>
          <p:nvPr/>
        </p:nvCxnSpPr>
        <p:spPr>
          <a:xfrm>
            <a:off x="8084787" y="3121452"/>
            <a:ext cx="0" cy="42082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91" name="Connecteur droit avec flèche 90">
            <a:extLst>
              <a:ext uri="{FF2B5EF4-FFF2-40B4-BE49-F238E27FC236}">
                <a16:creationId xmlns:a16="http://schemas.microsoft.com/office/drawing/2014/main" id="{8D8EF40F-71B8-3A04-6450-86E457BC1FFA}"/>
              </a:ext>
            </a:extLst>
          </p:cNvPr>
          <p:cNvCxnSpPr>
            <a:cxnSpLocks/>
            <a:stCxn id="24" idx="2"/>
            <a:endCxn id="28" idx="0"/>
          </p:cNvCxnSpPr>
          <p:nvPr/>
        </p:nvCxnSpPr>
        <p:spPr>
          <a:xfrm>
            <a:off x="8084787" y="3898896"/>
            <a:ext cx="0" cy="45761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pic>
        <p:nvPicPr>
          <p:cNvPr id="26" name="Graphique 25" descr="Adresse de courrier avec un remplissage uni">
            <a:extLst>
              <a:ext uri="{FF2B5EF4-FFF2-40B4-BE49-F238E27FC236}">
                <a16:creationId xmlns:a16="http://schemas.microsoft.com/office/drawing/2014/main" id="{5A6371E6-3385-0949-DCFF-6F2987D98423}"/>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9307757" y="3801845"/>
            <a:ext cx="181753" cy="181753"/>
          </a:xfrm>
          <a:prstGeom prst="rect">
            <a:avLst/>
          </a:prstGeom>
        </p:spPr>
      </p:pic>
      <p:sp>
        <p:nvSpPr>
          <p:cNvPr id="28" name="Ellipse 27">
            <a:extLst>
              <a:ext uri="{FF2B5EF4-FFF2-40B4-BE49-F238E27FC236}">
                <a16:creationId xmlns:a16="http://schemas.microsoft.com/office/drawing/2014/main" id="{FD1A4C9B-D774-82B5-632A-477D93065427}"/>
              </a:ext>
            </a:extLst>
          </p:cNvPr>
          <p:cNvSpPr/>
          <p:nvPr/>
        </p:nvSpPr>
        <p:spPr>
          <a:xfrm>
            <a:off x="7972477" y="4356508"/>
            <a:ext cx="224620" cy="224620"/>
          </a:xfrm>
          <a:prstGeom prst="ellipse">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200">
              <a:solidFill>
                <a:schemeClr val="bg2">
                  <a:lumMod val="50000"/>
                </a:schemeClr>
              </a:solidFill>
            </a:endParaRPr>
          </a:p>
        </p:txBody>
      </p:sp>
      <p:sp>
        <p:nvSpPr>
          <p:cNvPr id="6" name="Rectangle 5">
            <a:extLst>
              <a:ext uri="{FF2B5EF4-FFF2-40B4-BE49-F238E27FC236}">
                <a16:creationId xmlns:a16="http://schemas.microsoft.com/office/drawing/2014/main" id="{38916B43-2BA1-7AD4-9946-B9B8FB7DFEEF}"/>
              </a:ext>
            </a:extLst>
          </p:cNvPr>
          <p:cNvSpPr/>
          <p:nvPr/>
        </p:nvSpPr>
        <p:spPr>
          <a:xfrm>
            <a:off x="6680063" y="2675052"/>
            <a:ext cx="2809447" cy="446400"/>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fr-FR" sz="1050">
                <a:solidFill>
                  <a:schemeClr val="accent1"/>
                </a:solidFill>
              </a:rPr>
              <a:t>Conseillère de prévention</a:t>
            </a:r>
          </a:p>
          <a:p>
            <a:pPr algn="ctr"/>
            <a:r>
              <a:rPr lang="fr-FR" sz="1200">
                <a:solidFill>
                  <a:schemeClr val="bg2">
                    <a:lumMod val="50000"/>
                  </a:schemeClr>
                </a:solidFill>
              </a:rPr>
              <a:t>Analyse le protocole</a:t>
            </a:r>
          </a:p>
        </p:txBody>
      </p:sp>
    </p:spTree>
    <p:extLst>
      <p:ext uri="{BB962C8B-B14F-4D97-AF65-F5344CB8AC3E}">
        <p14:creationId xmlns:p14="http://schemas.microsoft.com/office/powerpoint/2010/main" val="82772316"/>
      </p:ext>
    </p:extLst>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CFAC138-7D9B-871B-E742-5190EAE83D64}"/>
            </a:ext>
          </a:extLst>
        </p:cNvPr>
        <p:cNvGrpSpPr/>
        <p:nvPr/>
      </p:nvGrpSpPr>
      <p:grpSpPr>
        <a:xfrm>
          <a:off x="0" y="0"/>
          <a:ext cx="0" cy="0"/>
          <a:chOff x="0" y="0"/>
          <a:chExt cx="0" cy="0"/>
        </a:xfrm>
      </p:grpSpPr>
      <p:sp>
        <p:nvSpPr>
          <p:cNvPr id="2" name="Titre 1">
            <a:extLst>
              <a:ext uri="{FF2B5EF4-FFF2-40B4-BE49-F238E27FC236}">
                <a16:creationId xmlns:a16="http://schemas.microsoft.com/office/drawing/2014/main" id="{0C8556B4-A138-BA79-CCBD-8AD14D5D0686}"/>
              </a:ext>
            </a:extLst>
          </p:cNvPr>
          <p:cNvSpPr>
            <a:spLocks noGrp="1"/>
          </p:cNvSpPr>
          <p:nvPr>
            <p:ph type="title"/>
          </p:nvPr>
        </p:nvSpPr>
        <p:spPr/>
        <p:txBody>
          <a:bodyPr>
            <a:normAutofit/>
          </a:bodyPr>
          <a:lstStyle/>
          <a:p>
            <a:r>
              <a:rPr lang="fr-FR"/>
              <a:t>Demande d’accès des étudiants dans les laboratoires</a:t>
            </a:r>
          </a:p>
        </p:txBody>
      </p:sp>
      <p:sp>
        <p:nvSpPr>
          <p:cNvPr id="33" name="Espace réservé du contenu 2">
            <a:extLst>
              <a:ext uri="{FF2B5EF4-FFF2-40B4-BE49-F238E27FC236}">
                <a16:creationId xmlns:a16="http://schemas.microsoft.com/office/drawing/2014/main" id="{4EA55407-5C7C-0E00-E2F3-1599BF3D2891}"/>
              </a:ext>
            </a:extLst>
          </p:cNvPr>
          <p:cNvSpPr>
            <a:spLocks noGrp="1"/>
          </p:cNvSpPr>
          <p:nvPr>
            <p:ph sz="quarter" idx="10"/>
          </p:nvPr>
        </p:nvSpPr>
        <p:spPr/>
        <p:txBody>
          <a:bodyPr/>
          <a:lstStyle/>
          <a:p>
            <a:r>
              <a:rPr lang="fr-FR"/>
              <a:t>SHS</a:t>
            </a:r>
          </a:p>
        </p:txBody>
      </p:sp>
      <p:grpSp>
        <p:nvGrpSpPr>
          <p:cNvPr id="4" name="Groupe 3">
            <a:extLst>
              <a:ext uri="{FF2B5EF4-FFF2-40B4-BE49-F238E27FC236}">
                <a16:creationId xmlns:a16="http://schemas.microsoft.com/office/drawing/2014/main" id="{79D7833B-0AC6-C4D4-5AB9-DCB1E6ADC072}"/>
              </a:ext>
            </a:extLst>
          </p:cNvPr>
          <p:cNvGrpSpPr>
            <a:grpSpLocks/>
          </p:cNvGrpSpPr>
          <p:nvPr/>
        </p:nvGrpSpPr>
        <p:grpSpPr>
          <a:xfrm>
            <a:off x="8128431" y="1033883"/>
            <a:ext cx="3888000" cy="5302096"/>
            <a:chOff x="1808798" y="1917205"/>
            <a:chExt cx="1613979" cy="3046185"/>
          </a:xfrm>
        </p:grpSpPr>
        <p:sp>
          <p:nvSpPr>
            <p:cNvPr id="5" name="Rectangle 4">
              <a:extLst>
                <a:ext uri="{FF2B5EF4-FFF2-40B4-BE49-F238E27FC236}">
                  <a16:creationId xmlns:a16="http://schemas.microsoft.com/office/drawing/2014/main" id="{F8BE3CE6-F40D-40A7-E4B9-0ADBF2CF9623}"/>
                </a:ext>
              </a:extLst>
            </p:cNvPr>
            <p:cNvSpPr>
              <a:spLocks/>
            </p:cNvSpPr>
            <p:nvPr/>
          </p:nvSpPr>
          <p:spPr>
            <a:xfrm>
              <a:off x="1809482" y="2142838"/>
              <a:ext cx="1613295" cy="282055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fr-FR" sz="1351"/>
            </a:p>
          </p:txBody>
        </p:sp>
        <p:sp>
          <p:nvSpPr>
            <p:cNvPr id="6" name="Rectangle 5">
              <a:extLst>
                <a:ext uri="{FF2B5EF4-FFF2-40B4-BE49-F238E27FC236}">
                  <a16:creationId xmlns:a16="http://schemas.microsoft.com/office/drawing/2014/main" id="{0167DB02-108D-1638-B962-7B3DB6B299FB}"/>
                </a:ext>
              </a:extLst>
            </p:cNvPr>
            <p:cNvSpPr>
              <a:spLocks/>
            </p:cNvSpPr>
            <p:nvPr/>
          </p:nvSpPr>
          <p:spPr>
            <a:xfrm>
              <a:off x="1808798" y="1917205"/>
              <a:ext cx="1613979" cy="21338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fr-FR" sz="1200" b="1">
                  <a:solidFill>
                    <a:schemeClr val="bg1"/>
                  </a:solidFill>
                </a:rPr>
                <a:t>CHEF D’ÉQUIPE</a:t>
              </a:r>
            </a:p>
          </p:txBody>
        </p:sp>
      </p:grpSp>
      <p:grpSp>
        <p:nvGrpSpPr>
          <p:cNvPr id="7" name="Groupe 6">
            <a:extLst>
              <a:ext uri="{FF2B5EF4-FFF2-40B4-BE49-F238E27FC236}">
                <a16:creationId xmlns:a16="http://schemas.microsoft.com/office/drawing/2014/main" id="{C52EEC4B-6DB4-0BE9-C429-133D5A387515}"/>
              </a:ext>
            </a:extLst>
          </p:cNvPr>
          <p:cNvGrpSpPr>
            <a:grpSpLocks/>
          </p:cNvGrpSpPr>
          <p:nvPr/>
        </p:nvGrpSpPr>
        <p:grpSpPr>
          <a:xfrm>
            <a:off x="171353" y="1033885"/>
            <a:ext cx="3888000" cy="5302097"/>
            <a:chOff x="1807907" y="1917205"/>
            <a:chExt cx="1554481" cy="2607276"/>
          </a:xfrm>
        </p:grpSpPr>
        <p:sp>
          <p:nvSpPr>
            <p:cNvPr id="8" name="Rectangle 7">
              <a:extLst>
                <a:ext uri="{FF2B5EF4-FFF2-40B4-BE49-F238E27FC236}">
                  <a16:creationId xmlns:a16="http://schemas.microsoft.com/office/drawing/2014/main" id="{142EE538-08C7-8C7B-BC60-419C343B3583}"/>
                </a:ext>
              </a:extLst>
            </p:cNvPr>
            <p:cNvSpPr>
              <a:spLocks/>
            </p:cNvSpPr>
            <p:nvPr/>
          </p:nvSpPr>
          <p:spPr>
            <a:xfrm>
              <a:off x="1807907" y="2110327"/>
              <a:ext cx="1554480" cy="241415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fr-FR" sz="1351"/>
            </a:p>
          </p:txBody>
        </p:sp>
        <p:sp>
          <p:nvSpPr>
            <p:cNvPr id="9" name="Rectangle 8">
              <a:extLst>
                <a:ext uri="{FF2B5EF4-FFF2-40B4-BE49-F238E27FC236}">
                  <a16:creationId xmlns:a16="http://schemas.microsoft.com/office/drawing/2014/main" id="{80E29DE9-F68C-FE5A-3E44-8F079B2BE363}"/>
                </a:ext>
              </a:extLst>
            </p:cNvPr>
            <p:cNvSpPr>
              <a:spLocks/>
            </p:cNvSpPr>
            <p:nvPr/>
          </p:nvSpPr>
          <p:spPr>
            <a:xfrm>
              <a:off x="1808798" y="1917205"/>
              <a:ext cx="1553590" cy="18264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fr-FR" sz="1200" b="1">
                  <a:solidFill>
                    <a:schemeClr val="bg1"/>
                  </a:solidFill>
                </a:rPr>
                <a:t>DEMANDEUR (ETUDIANT, ENCADRANT OU JUNIOR ENTREPRISE)</a:t>
              </a:r>
            </a:p>
          </p:txBody>
        </p:sp>
      </p:grpSp>
      <p:grpSp>
        <p:nvGrpSpPr>
          <p:cNvPr id="10" name="Groupe 9">
            <a:extLst>
              <a:ext uri="{FF2B5EF4-FFF2-40B4-BE49-F238E27FC236}">
                <a16:creationId xmlns:a16="http://schemas.microsoft.com/office/drawing/2014/main" id="{35D18620-B10A-CCEB-ADEA-98292F31E64C}"/>
              </a:ext>
            </a:extLst>
          </p:cNvPr>
          <p:cNvGrpSpPr>
            <a:grpSpLocks/>
          </p:cNvGrpSpPr>
          <p:nvPr/>
        </p:nvGrpSpPr>
        <p:grpSpPr>
          <a:xfrm>
            <a:off x="4152000" y="1038286"/>
            <a:ext cx="3888000" cy="5297695"/>
            <a:chOff x="1695385" y="1917205"/>
            <a:chExt cx="1673608" cy="2468754"/>
          </a:xfrm>
        </p:grpSpPr>
        <p:sp>
          <p:nvSpPr>
            <p:cNvPr id="11" name="Rectangle 10">
              <a:extLst>
                <a:ext uri="{FF2B5EF4-FFF2-40B4-BE49-F238E27FC236}">
                  <a16:creationId xmlns:a16="http://schemas.microsoft.com/office/drawing/2014/main" id="{9367111C-249F-5978-776C-3FF9EA4DA874}"/>
                </a:ext>
              </a:extLst>
            </p:cNvPr>
            <p:cNvSpPr>
              <a:spLocks/>
            </p:cNvSpPr>
            <p:nvPr/>
          </p:nvSpPr>
          <p:spPr>
            <a:xfrm>
              <a:off x="1695385" y="2100218"/>
              <a:ext cx="1673608" cy="228574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fr-FR" sz="1351"/>
            </a:p>
          </p:txBody>
        </p:sp>
        <p:sp>
          <p:nvSpPr>
            <p:cNvPr id="12" name="Rectangle 11">
              <a:extLst>
                <a:ext uri="{FF2B5EF4-FFF2-40B4-BE49-F238E27FC236}">
                  <a16:creationId xmlns:a16="http://schemas.microsoft.com/office/drawing/2014/main" id="{948C4E3D-C90F-1E58-48FF-816291D038F0}"/>
                </a:ext>
              </a:extLst>
            </p:cNvPr>
            <p:cNvSpPr>
              <a:spLocks/>
            </p:cNvSpPr>
            <p:nvPr/>
          </p:nvSpPr>
          <p:spPr>
            <a:xfrm>
              <a:off x="1695385" y="1917205"/>
              <a:ext cx="1673608" cy="17308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fr-FR" sz="1200" b="1">
                  <a:solidFill>
                    <a:schemeClr val="bg1"/>
                  </a:solidFill>
                </a:rPr>
                <a:t>SHS</a:t>
              </a:r>
            </a:p>
          </p:txBody>
        </p:sp>
      </p:grpSp>
      <p:cxnSp>
        <p:nvCxnSpPr>
          <p:cNvPr id="13" name="Connecteur droit avec flèche 12">
            <a:extLst>
              <a:ext uri="{FF2B5EF4-FFF2-40B4-BE49-F238E27FC236}">
                <a16:creationId xmlns:a16="http://schemas.microsoft.com/office/drawing/2014/main" id="{E432CF78-79CF-17E7-ADCF-FCA83C4E945C}"/>
              </a:ext>
            </a:extLst>
          </p:cNvPr>
          <p:cNvCxnSpPr>
            <a:cxnSpLocks/>
            <a:stCxn id="3" idx="2"/>
            <a:endCxn id="19" idx="0"/>
          </p:cNvCxnSpPr>
          <p:nvPr/>
        </p:nvCxnSpPr>
        <p:spPr>
          <a:xfrm>
            <a:off x="2115351" y="2697753"/>
            <a:ext cx="4" cy="30852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9" name="Rectangle 18">
            <a:extLst>
              <a:ext uri="{FF2B5EF4-FFF2-40B4-BE49-F238E27FC236}">
                <a16:creationId xmlns:a16="http://schemas.microsoft.com/office/drawing/2014/main" id="{7AA5B0F6-B1D6-C7E0-079D-8BCEC8C38DC4}"/>
              </a:ext>
            </a:extLst>
          </p:cNvPr>
          <p:cNvSpPr/>
          <p:nvPr/>
        </p:nvSpPr>
        <p:spPr>
          <a:xfrm>
            <a:off x="710631" y="3006281"/>
            <a:ext cx="2809447" cy="583265"/>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fr-FR" sz="1200">
                <a:solidFill>
                  <a:schemeClr val="bg2">
                    <a:lumMod val="50000"/>
                  </a:schemeClr>
                </a:solidFill>
              </a:rPr>
              <a:t>Envoie sa demande d’utilisation d’équipement du laboratoire suite à la validation de son protocole expérimental</a:t>
            </a:r>
          </a:p>
        </p:txBody>
      </p:sp>
      <p:cxnSp>
        <p:nvCxnSpPr>
          <p:cNvPr id="22" name="Connecteur droit avec flèche 21">
            <a:extLst>
              <a:ext uri="{FF2B5EF4-FFF2-40B4-BE49-F238E27FC236}">
                <a16:creationId xmlns:a16="http://schemas.microsoft.com/office/drawing/2014/main" id="{A6DF2967-F06B-5917-01E7-B27EA4513347}"/>
              </a:ext>
            </a:extLst>
          </p:cNvPr>
          <p:cNvCxnSpPr>
            <a:cxnSpLocks/>
            <a:stCxn id="19" idx="3"/>
            <a:endCxn id="43" idx="1"/>
          </p:cNvCxnSpPr>
          <p:nvPr/>
        </p:nvCxnSpPr>
        <p:spPr>
          <a:xfrm flipV="1">
            <a:off x="3520077" y="3297913"/>
            <a:ext cx="5631289" cy="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4" name="Rectangle 23">
            <a:extLst>
              <a:ext uri="{FF2B5EF4-FFF2-40B4-BE49-F238E27FC236}">
                <a16:creationId xmlns:a16="http://schemas.microsoft.com/office/drawing/2014/main" id="{F4C40E14-46C5-5904-3565-0EA6C785E9B7}"/>
              </a:ext>
            </a:extLst>
          </p:cNvPr>
          <p:cNvSpPr/>
          <p:nvPr/>
        </p:nvSpPr>
        <p:spPr>
          <a:xfrm>
            <a:off x="8758969" y="3930815"/>
            <a:ext cx="2809447" cy="356619"/>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fr-FR" sz="1200">
                <a:solidFill>
                  <a:schemeClr val="bg2">
                    <a:lumMod val="50000"/>
                  </a:schemeClr>
                </a:solidFill>
              </a:rPr>
              <a:t>Définit les modalités de l’encadrement des étudiants pour l’accès à l’équipement</a:t>
            </a:r>
          </a:p>
        </p:txBody>
      </p:sp>
      <p:sp>
        <p:nvSpPr>
          <p:cNvPr id="103" name="Rectangle 102">
            <a:extLst>
              <a:ext uri="{FF2B5EF4-FFF2-40B4-BE49-F238E27FC236}">
                <a16:creationId xmlns:a16="http://schemas.microsoft.com/office/drawing/2014/main" id="{C142667B-0F19-8E22-873B-EBEB47C3F7FB}"/>
              </a:ext>
            </a:extLst>
          </p:cNvPr>
          <p:cNvSpPr/>
          <p:nvPr/>
        </p:nvSpPr>
        <p:spPr>
          <a:xfrm>
            <a:off x="710631" y="4528885"/>
            <a:ext cx="2809447" cy="356619"/>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fr-FR" sz="1200">
                <a:solidFill>
                  <a:schemeClr val="bg2">
                    <a:lumMod val="50000"/>
                  </a:schemeClr>
                </a:solidFill>
              </a:rPr>
              <a:t>Utilise l’équipement selon les conditions fixées par le chef d’équipe</a:t>
            </a:r>
          </a:p>
        </p:txBody>
      </p:sp>
      <p:sp>
        <p:nvSpPr>
          <p:cNvPr id="126" name="Ellipse 125">
            <a:extLst>
              <a:ext uri="{FF2B5EF4-FFF2-40B4-BE49-F238E27FC236}">
                <a16:creationId xmlns:a16="http://schemas.microsoft.com/office/drawing/2014/main" id="{A21E9C91-C328-F536-662B-8F0423E80BA1}"/>
              </a:ext>
            </a:extLst>
          </p:cNvPr>
          <p:cNvSpPr/>
          <p:nvPr/>
        </p:nvSpPr>
        <p:spPr>
          <a:xfrm>
            <a:off x="2004327" y="5207137"/>
            <a:ext cx="224620" cy="224620"/>
          </a:xfrm>
          <a:prstGeom prst="ellipse">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200">
              <a:solidFill>
                <a:schemeClr val="bg2">
                  <a:lumMod val="50000"/>
                </a:schemeClr>
              </a:solidFill>
            </a:endParaRPr>
          </a:p>
        </p:txBody>
      </p:sp>
      <p:pic>
        <p:nvPicPr>
          <p:cNvPr id="17" name="Graphique 16" descr="Adresse de courrier avec un remplissage uni">
            <a:extLst>
              <a:ext uri="{FF2B5EF4-FFF2-40B4-BE49-F238E27FC236}">
                <a16:creationId xmlns:a16="http://schemas.microsoft.com/office/drawing/2014/main" id="{573992C5-BE0B-825D-2594-DCF37D1AF538}"/>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3338325" y="3498668"/>
            <a:ext cx="181753" cy="181753"/>
          </a:xfrm>
          <a:prstGeom prst="rect">
            <a:avLst/>
          </a:prstGeom>
        </p:spPr>
      </p:pic>
      <p:sp>
        <p:nvSpPr>
          <p:cNvPr id="39" name="ZoneTexte 38">
            <a:extLst>
              <a:ext uri="{FF2B5EF4-FFF2-40B4-BE49-F238E27FC236}">
                <a16:creationId xmlns:a16="http://schemas.microsoft.com/office/drawing/2014/main" id="{C5431619-7F13-022D-A3BC-8CBD8B240BCE}"/>
              </a:ext>
            </a:extLst>
          </p:cNvPr>
          <p:cNvSpPr txBox="1"/>
          <p:nvPr/>
        </p:nvSpPr>
        <p:spPr>
          <a:xfrm>
            <a:off x="10163692" y="3600906"/>
            <a:ext cx="307571" cy="276999"/>
          </a:xfrm>
          <a:prstGeom prst="rect">
            <a:avLst/>
          </a:prstGeom>
          <a:noFill/>
        </p:spPr>
        <p:txBody>
          <a:bodyPr wrap="square" lIns="0" rIns="0" rtlCol="0">
            <a:spAutoFit/>
          </a:bodyPr>
          <a:lstStyle/>
          <a:p>
            <a:pPr algn="ctr"/>
            <a:r>
              <a:rPr lang="fr-FR" sz="1200">
                <a:solidFill>
                  <a:schemeClr val="bg2">
                    <a:lumMod val="50000"/>
                  </a:schemeClr>
                </a:solidFill>
              </a:rPr>
              <a:t>Oui</a:t>
            </a:r>
          </a:p>
        </p:txBody>
      </p:sp>
      <p:sp>
        <p:nvSpPr>
          <p:cNvPr id="40" name="ZoneTexte 39">
            <a:extLst>
              <a:ext uri="{FF2B5EF4-FFF2-40B4-BE49-F238E27FC236}">
                <a16:creationId xmlns:a16="http://schemas.microsoft.com/office/drawing/2014/main" id="{F3031D4B-1F4F-2312-DBC4-CD4B5BC11A14}"/>
              </a:ext>
            </a:extLst>
          </p:cNvPr>
          <p:cNvSpPr txBox="1"/>
          <p:nvPr/>
        </p:nvSpPr>
        <p:spPr>
          <a:xfrm>
            <a:off x="11022232" y="3003066"/>
            <a:ext cx="307571" cy="276999"/>
          </a:xfrm>
          <a:prstGeom prst="rect">
            <a:avLst/>
          </a:prstGeom>
          <a:noFill/>
        </p:spPr>
        <p:txBody>
          <a:bodyPr wrap="square" lIns="0" rIns="0" rtlCol="0">
            <a:spAutoFit/>
          </a:bodyPr>
          <a:lstStyle/>
          <a:p>
            <a:pPr algn="ctr"/>
            <a:r>
              <a:rPr lang="fr-FR" sz="1200">
                <a:solidFill>
                  <a:schemeClr val="bg2">
                    <a:lumMod val="50000"/>
                  </a:schemeClr>
                </a:solidFill>
              </a:rPr>
              <a:t>Non</a:t>
            </a:r>
          </a:p>
        </p:txBody>
      </p:sp>
      <p:sp>
        <p:nvSpPr>
          <p:cNvPr id="41" name="Ellipse 40">
            <a:extLst>
              <a:ext uri="{FF2B5EF4-FFF2-40B4-BE49-F238E27FC236}">
                <a16:creationId xmlns:a16="http://schemas.microsoft.com/office/drawing/2014/main" id="{6E71CBB1-00D6-A47A-770F-47AC66F05419}"/>
              </a:ext>
            </a:extLst>
          </p:cNvPr>
          <p:cNvSpPr/>
          <p:nvPr/>
        </p:nvSpPr>
        <p:spPr>
          <a:xfrm>
            <a:off x="10056667" y="5615863"/>
            <a:ext cx="224620" cy="224620"/>
          </a:xfrm>
          <a:prstGeom prst="ellipse">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200">
              <a:solidFill>
                <a:schemeClr val="bg2">
                  <a:lumMod val="50000"/>
                </a:schemeClr>
              </a:solidFill>
            </a:endParaRPr>
          </a:p>
        </p:txBody>
      </p:sp>
      <p:sp>
        <p:nvSpPr>
          <p:cNvPr id="43" name="Organigramme : Décision 42">
            <a:extLst>
              <a:ext uri="{FF2B5EF4-FFF2-40B4-BE49-F238E27FC236}">
                <a16:creationId xmlns:a16="http://schemas.microsoft.com/office/drawing/2014/main" id="{854A441C-1BEE-75C1-1992-FDF4296530FD}"/>
              </a:ext>
            </a:extLst>
          </p:cNvPr>
          <p:cNvSpPr/>
          <p:nvPr/>
        </p:nvSpPr>
        <p:spPr>
          <a:xfrm>
            <a:off x="9151365" y="3034725"/>
            <a:ext cx="2024652" cy="526371"/>
          </a:xfrm>
          <a:prstGeom prst="flowChartDecision">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a:solidFill>
                  <a:schemeClr val="bg2">
                    <a:lumMod val="50000"/>
                  </a:schemeClr>
                </a:solidFill>
              </a:rPr>
              <a:t>Valide ?</a:t>
            </a:r>
          </a:p>
        </p:txBody>
      </p:sp>
      <p:cxnSp>
        <p:nvCxnSpPr>
          <p:cNvPr id="44" name="Connecteur droit avec flèche 43">
            <a:extLst>
              <a:ext uri="{FF2B5EF4-FFF2-40B4-BE49-F238E27FC236}">
                <a16:creationId xmlns:a16="http://schemas.microsoft.com/office/drawing/2014/main" id="{B2E29CF4-C565-3E67-9EC3-D212DD3F2002}"/>
              </a:ext>
            </a:extLst>
          </p:cNvPr>
          <p:cNvCxnSpPr>
            <a:cxnSpLocks/>
            <a:stCxn id="43" idx="2"/>
            <a:endCxn id="24" idx="0"/>
          </p:cNvCxnSpPr>
          <p:nvPr/>
        </p:nvCxnSpPr>
        <p:spPr>
          <a:xfrm>
            <a:off x="10163691" y="3561098"/>
            <a:ext cx="0" cy="36971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93" name="Connecteur droit avec flèche 92">
            <a:extLst>
              <a:ext uri="{FF2B5EF4-FFF2-40B4-BE49-F238E27FC236}">
                <a16:creationId xmlns:a16="http://schemas.microsoft.com/office/drawing/2014/main" id="{CBAD469E-DAE2-8E62-B0EF-A0E2975A2702}"/>
              </a:ext>
            </a:extLst>
          </p:cNvPr>
          <p:cNvCxnSpPr>
            <a:cxnSpLocks/>
            <a:stCxn id="103" idx="2"/>
            <a:endCxn id="126" idx="0"/>
          </p:cNvCxnSpPr>
          <p:nvPr/>
        </p:nvCxnSpPr>
        <p:spPr>
          <a:xfrm>
            <a:off x="2115353" y="4885505"/>
            <a:ext cx="1283" cy="32163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11" name="Rectangle 110">
            <a:extLst>
              <a:ext uri="{FF2B5EF4-FFF2-40B4-BE49-F238E27FC236}">
                <a16:creationId xmlns:a16="http://schemas.microsoft.com/office/drawing/2014/main" id="{C63339A5-2B41-B82A-BF7D-B98D686799C1}"/>
              </a:ext>
            </a:extLst>
          </p:cNvPr>
          <p:cNvSpPr/>
          <p:nvPr/>
        </p:nvSpPr>
        <p:spPr>
          <a:xfrm>
            <a:off x="8758969" y="5019889"/>
            <a:ext cx="2809447" cy="356619"/>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fr-FR" sz="1200">
                <a:solidFill>
                  <a:schemeClr val="bg2">
                    <a:lumMod val="50000"/>
                  </a:schemeClr>
                </a:solidFill>
              </a:rPr>
              <a:t>Envoie le refus au(x) demandeur(s)</a:t>
            </a:r>
          </a:p>
        </p:txBody>
      </p:sp>
      <p:cxnSp>
        <p:nvCxnSpPr>
          <p:cNvPr id="114" name="Connecteur droit avec flèche 113">
            <a:extLst>
              <a:ext uri="{FF2B5EF4-FFF2-40B4-BE49-F238E27FC236}">
                <a16:creationId xmlns:a16="http://schemas.microsoft.com/office/drawing/2014/main" id="{3CFADF32-475C-588F-0F3F-FD5CF37D7C53}"/>
              </a:ext>
            </a:extLst>
          </p:cNvPr>
          <p:cNvCxnSpPr>
            <a:cxnSpLocks/>
            <a:stCxn id="111" idx="2"/>
            <a:endCxn id="41" idx="0"/>
          </p:cNvCxnSpPr>
          <p:nvPr/>
        </p:nvCxnSpPr>
        <p:spPr>
          <a:xfrm>
            <a:off x="10163691" y="5376507"/>
            <a:ext cx="5287" cy="23935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3" name="ZoneTexte 2">
            <a:extLst>
              <a:ext uri="{FF2B5EF4-FFF2-40B4-BE49-F238E27FC236}">
                <a16:creationId xmlns:a16="http://schemas.microsoft.com/office/drawing/2014/main" id="{E2D146B3-BCDE-C4AA-7C3E-5BC484724997}"/>
              </a:ext>
            </a:extLst>
          </p:cNvPr>
          <p:cNvSpPr txBox="1"/>
          <p:nvPr/>
        </p:nvSpPr>
        <p:spPr>
          <a:xfrm>
            <a:off x="270936" y="1560772"/>
            <a:ext cx="3688829" cy="1136981"/>
          </a:xfrm>
          <a:prstGeom prst="roundRect">
            <a:avLst>
              <a:gd name="adj" fmla="val 50000"/>
            </a:avLst>
          </a:prstGeom>
          <a:solidFill>
            <a:srgbClr val="00A295"/>
          </a:solidFill>
          <a:ln>
            <a:solidFill>
              <a:schemeClr val="tx1"/>
            </a:solidFill>
          </a:ln>
        </p:spPr>
        <p:txBody>
          <a:bodyPr wrap="square" lIns="0" tIns="0" rIns="0" bIns="0" rtlCol="0" anchor="ctr">
            <a:spAutoFit/>
          </a:bodyPr>
          <a:lstStyle>
            <a:defPPr>
              <a:defRPr lang="fr-FR"/>
            </a:defPPr>
            <a:lvl1pPr algn="ctr">
              <a:defRPr sz="1051">
                <a:solidFill>
                  <a:schemeClr val="bg1"/>
                </a:solidFill>
                <a:latin typeface="+mj-lt"/>
              </a:defRPr>
            </a:lvl1pPr>
          </a:lstStyle>
          <a:p>
            <a:r>
              <a:rPr lang="fr-FR">
                <a:latin typeface="+mn-lt"/>
              </a:rPr>
              <a:t>Dans le cadre d’un projet étudiant et sur la base d’un protocole préalablement validé par le service Santé, Hygiène et Sécurité (Process Demande des étudiants pour une validation de protocole expérimental), les étudiants peuvent avoir besoin d’accéder à du matériel scientifique</a:t>
            </a:r>
          </a:p>
        </p:txBody>
      </p:sp>
      <p:pic>
        <p:nvPicPr>
          <p:cNvPr id="110" name="Graphique 109" descr="Adresse de courrier avec un remplissage uni">
            <a:extLst>
              <a:ext uri="{FF2B5EF4-FFF2-40B4-BE49-F238E27FC236}">
                <a16:creationId xmlns:a16="http://schemas.microsoft.com/office/drawing/2014/main" id="{188D45CA-A6D0-C145-3D2E-820875C287F0}"/>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11386662" y="5285632"/>
            <a:ext cx="181753" cy="181753"/>
          </a:xfrm>
          <a:prstGeom prst="rect">
            <a:avLst/>
          </a:prstGeom>
        </p:spPr>
      </p:pic>
      <p:cxnSp>
        <p:nvCxnSpPr>
          <p:cNvPr id="47" name="Connecteur : en angle 46">
            <a:extLst>
              <a:ext uri="{FF2B5EF4-FFF2-40B4-BE49-F238E27FC236}">
                <a16:creationId xmlns:a16="http://schemas.microsoft.com/office/drawing/2014/main" id="{89E95686-DAC1-7EA7-3661-0543F60A18BD}"/>
              </a:ext>
            </a:extLst>
          </p:cNvPr>
          <p:cNvCxnSpPr>
            <a:stCxn id="24" idx="2"/>
            <a:endCxn id="103" idx="3"/>
          </p:cNvCxnSpPr>
          <p:nvPr/>
        </p:nvCxnSpPr>
        <p:spPr>
          <a:xfrm rot="5400000">
            <a:off x="6632003" y="1175506"/>
            <a:ext cx="419763" cy="6643615"/>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56" name="Connecteur : en angle 55">
            <a:extLst>
              <a:ext uri="{FF2B5EF4-FFF2-40B4-BE49-F238E27FC236}">
                <a16:creationId xmlns:a16="http://schemas.microsoft.com/office/drawing/2014/main" id="{0AF7E9CB-78A3-4F74-7CDE-84C0166E7DE9}"/>
              </a:ext>
            </a:extLst>
          </p:cNvPr>
          <p:cNvCxnSpPr>
            <a:stCxn id="43" idx="3"/>
            <a:endCxn id="111" idx="3"/>
          </p:cNvCxnSpPr>
          <p:nvPr/>
        </p:nvCxnSpPr>
        <p:spPr>
          <a:xfrm>
            <a:off x="11176017" y="3297913"/>
            <a:ext cx="392399" cy="1900287"/>
          </a:xfrm>
          <a:prstGeom prst="bentConnector3">
            <a:avLst>
              <a:gd name="adj1" fmla="val 158257"/>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69718830"/>
      </p:ext>
    </p:extLst>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8B88A49-0D53-DB31-8650-3FEEEEA5A7D9}"/>
            </a:ext>
          </a:extLst>
        </p:cNvPr>
        <p:cNvGrpSpPr/>
        <p:nvPr/>
      </p:nvGrpSpPr>
      <p:grpSpPr>
        <a:xfrm>
          <a:off x="0" y="0"/>
          <a:ext cx="0" cy="0"/>
          <a:chOff x="0" y="0"/>
          <a:chExt cx="0" cy="0"/>
        </a:xfrm>
      </p:grpSpPr>
      <p:grpSp>
        <p:nvGrpSpPr>
          <p:cNvPr id="47" name="Groupe 46">
            <a:extLst>
              <a:ext uri="{FF2B5EF4-FFF2-40B4-BE49-F238E27FC236}">
                <a16:creationId xmlns:a16="http://schemas.microsoft.com/office/drawing/2014/main" id="{BE93F9E5-C9F2-204B-C04F-9CD3279B2EDD}"/>
              </a:ext>
            </a:extLst>
          </p:cNvPr>
          <p:cNvGrpSpPr>
            <a:grpSpLocks/>
          </p:cNvGrpSpPr>
          <p:nvPr/>
        </p:nvGrpSpPr>
        <p:grpSpPr>
          <a:xfrm>
            <a:off x="8135593" y="1017550"/>
            <a:ext cx="3888000" cy="5297695"/>
            <a:chOff x="1695385" y="1917205"/>
            <a:chExt cx="1673608" cy="2468754"/>
          </a:xfrm>
        </p:grpSpPr>
        <p:sp>
          <p:nvSpPr>
            <p:cNvPr id="48" name="Rectangle 47">
              <a:extLst>
                <a:ext uri="{FF2B5EF4-FFF2-40B4-BE49-F238E27FC236}">
                  <a16:creationId xmlns:a16="http://schemas.microsoft.com/office/drawing/2014/main" id="{BDDA5C5D-BC60-681C-3447-361891EB64B6}"/>
                </a:ext>
              </a:extLst>
            </p:cNvPr>
            <p:cNvSpPr>
              <a:spLocks/>
            </p:cNvSpPr>
            <p:nvPr/>
          </p:nvSpPr>
          <p:spPr>
            <a:xfrm>
              <a:off x="1695385" y="2100218"/>
              <a:ext cx="1673608" cy="228574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fr-FR" sz="1351"/>
            </a:p>
          </p:txBody>
        </p:sp>
        <p:sp>
          <p:nvSpPr>
            <p:cNvPr id="49" name="Rectangle 48">
              <a:extLst>
                <a:ext uri="{FF2B5EF4-FFF2-40B4-BE49-F238E27FC236}">
                  <a16:creationId xmlns:a16="http://schemas.microsoft.com/office/drawing/2014/main" id="{4363CB76-C54E-BBCA-1009-D0222A4A63A6}"/>
                </a:ext>
              </a:extLst>
            </p:cNvPr>
            <p:cNvSpPr>
              <a:spLocks/>
            </p:cNvSpPr>
            <p:nvPr/>
          </p:nvSpPr>
          <p:spPr>
            <a:xfrm>
              <a:off x="1695385" y="1917205"/>
              <a:ext cx="1673608" cy="17308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fr-FR" sz="1200" b="1">
                  <a:solidFill>
                    <a:schemeClr val="bg1"/>
                  </a:solidFill>
                </a:rPr>
                <a:t>DIRECTEUR DE L’ÉTABLISSEMENT</a:t>
              </a:r>
            </a:p>
          </p:txBody>
        </p:sp>
      </p:grpSp>
      <p:sp>
        <p:nvSpPr>
          <p:cNvPr id="2" name="Titre 1">
            <a:extLst>
              <a:ext uri="{FF2B5EF4-FFF2-40B4-BE49-F238E27FC236}">
                <a16:creationId xmlns:a16="http://schemas.microsoft.com/office/drawing/2014/main" id="{4B3FB160-B211-17AD-1F84-763D6F692E3A}"/>
              </a:ext>
            </a:extLst>
          </p:cNvPr>
          <p:cNvSpPr>
            <a:spLocks noGrp="1"/>
          </p:cNvSpPr>
          <p:nvPr>
            <p:ph type="title"/>
          </p:nvPr>
        </p:nvSpPr>
        <p:spPr/>
        <p:txBody>
          <a:bodyPr>
            <a:normAutofit/>
          </a:bodyPr>
          <a:lstStyle/>
          <a:p>
            <a:r>
              <a:rPr lang="fr-FR"/>
              <a:t>Déclaration en préfecture pour accueil de public</a:t>
            </a:r>
          </a:p>
        </p:txBody>
      </p:sp>
      <p:sp>
        <p:nvSpPr>
          <p:cNvPr id="33" name="Espace réservé du contenu 2">
            <a:extLst>
              <a:ext uri="{FF2B5EF4-FFF2-40B4-BE49-F238E27FC236}">
                <a16:creationId xmlns:a16="http://schemas.microsoft.com/office/drawing/2014/main" id="{A6A84A90-E89F-7C3C-EC4E-1DF21492BB8D}"/>
              </a:ext>
            </a:extLst>
          </p:cNvPr>
          <p:cNvSpPr>
            <a:spLocks noGrp="1"/>
          </p:cNvSpPr>
          <p:nvPr>
            <p:ph sz="quarter" idx="10"/>
          </p:nvPr>
        </p:nvSpPr>
        <p:spPr/>
        <p:txBody>
          <a:bodyPr/>
          <a:lstStyle/>
          <a:p>
            <a:r>
              <a:rPr lang="fr-FR"/>
              <a:t>SHS</a:t>
            </a:r>
          </a:p>
        </p:txBody>
      </p:sp>
      <p:grpSp>
        <p:nvGrpSpPr>
          <p:cNvPr id="7" name="Groupe 6">
            <a:extLst>
              <a:ext uri="{FF2B5EF4-FFF2-40B4-BE49-F238E27FC236}">
                <a16:creationId xmlns:a16="http://schemas.microsoft.com/office/drawing/2014/main" id="{B3D287A2-E061-FF9C-FD6E-F6E851BD3A81}"/>
              </a:ext>
            </a:extLst>
          </p:cNvPr>
          <p:cNvGrpSpPr>
            <a:grpSpLocks/>
          </p:cNvGrpSpPr>
          <p:nvPr/>
        </p:nvGrpSpPr>
        <p:grpSpPr>
          <a:xfrm>
            <a:off x="174299" y="1017549"/>
            <a:ext cx="3888000" cy="5302097"/>
            <a:chOff x="1807907" y="1917205"/>
            <a:chExt cx="1554481" cy="2607276"/>
          </a:xfrm>
        </p:grpSpPr>
        <p:sp>
          <p:nvSpPr>
            <p:cNvPr id="8" name="Rectangle 7">
              <a:extLst>
                <a:ext uri="{FF2B5EF4-FFF2-40B4-BE49-F238E27FC236}">
                  <a16:creationId xmlns:a16="http://schemas.microsoft.com/office/drawing/2014/main" id="{A26E7A31-C005-9100-A676-93CAEC9253F4}"/>
                </a:ext>
              </a:extLst>
            </p:cNvPr>
            <p:cNvSpPr>
              <a:spLocks/>
            </p:cNvSpPr>
            <p:nvPr/>
          </p:nvSpPr>
          <p:spPr>
            <a:xfrm>
              <a:off x="1807907" y="2110327"/>
              <a:ext cx="1554480" cy="241415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fr-FR" sz="1351"/>
            </a:p>
          </p:txBody>
        </p:sp>
        <p:sp>
          <p:nvSpPr>
            <p:cNvPr id="9" name="Rectangle 8">
              <a:extLst>
                <a:ext uri="{FF2B5EF4-FFF2-40B4-BE49-F238E27FC236}">
                  <a16:creationId xmlns:a16="http://schemas.microsoft.com/office/drawing/2014/main" id="{488B06A8-6F1B-CD1D-8181-61865519F8D5}"/>
                </a:ext>
              </a:extLst>
            </p:cNvPr>
            <p:cNvSpPr>
              <a:spLocks/>
            </p:cNvSpPr>
            <p:nvPr/>
          </p:nvSpPr>
          <p:spPr>
            <a:xfrm>
              <a:off x="1808798" y="1917205"/>
              <a:ext cx="1553590" cy="18264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fr-FR" sz="1200" b="1">
                  <a:solidFill>
                    <a:schemeClr val="bg1"/>
                  </a:solidFill>
                </a:rPr>
                <a:t>DEMANDEUR</a:t>
              </a:r>
            </a:p>
          </p:txBody>
        </p:sp>
      </p:grpSp>
      <p:grpSp>
        <p:nvGrpSpPr>
          <p:cNvPr id="10" name="Groupe 9">
            <a:extLst>
              <a:ext uri="{FF2B5EF4-FFF2-40B4-BE49-F238E27FC236}">
                <a16:creationId xmlns:a16="http://schemas.microsoft.com/office/drawing/2014/main" id="{DAAF1F26-A541-AD24-EAF8-F3B55B6C0ABF}"/>
              </a:ext>
            </a:extLst>
          </p:cNvPr>
          <p:cNvGrpSpPr>
            <a:grpSpLocks/>
          </p:cNvGrpSpPr>
          <p:nvPr/>
        </p:nvGrpSpPr>
        <p:grpSpPr>
          <a:xfrm>
            <a:off x="4154947" y="1021950"/>
            <a:ext cx="3888000" cy="5297695"/>
            <a:chOff x="1695385" y="1917205"/>
            <a:chExt cx="1673608" cy="2468754"/>
          </a:xfrm>
        </p:grpSpPr>
        <p:sp>
          <p:nvSpPr>
            <p:cNvPr id="11" name="Rectangle 10">
              <a:extLst>
                <a:ext uri="{FF2B5EF4-FFF2-40B4-BE49-F238E27FC236}">
                  <a16:creationId xmlns:a16="http://schemas.microsoft.com/office/drawing/2014/main" id="{FDE163EC-0DB0-582A-6B6E-EBC88AF42B49}"/>
                </a:ext>
              </a:extLst>
            </p:cNvPr>
            <p:cNvSpPr>
              <a:spLocks/>
            </p:cNvSpPr>
            <p:nvPr/>
          </p:nvSpPr>
          <p:spPr>
            <a:xfrm>
              <a:off x="1695385" y="2100218"/>
              <a:ext cx="1673608" cy="228574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fr-FR" sz="1351"/>
            </a:p>
          </p:txBody>
        </p:sp>
        <p:sp>
          <p:nvSpPr>
            <p:cNvPr id="12" name="Rectangle 11">
              <a:extLst>
                <a:ext uri="{FF2B5EF4-FFF2-40B4-BE49-F238E27FC236}">
                  <a16:creationId xmlns:a16="http://schemas.microsoft.com/office/drawing/2014/main" id="{8BEF2AF8-C942-3D3C-98A4-157231FA74F5}"/>
                </a:ext>
              </a:extLst>
            </p:cNvPr>
            <p:cNvSpPr>
              <a:spLocks/>
            </p:cNvSpPr>
            <p:nvPr/>
          </p:nvSpPr>
          <p:spPr>
            <a:xfrm>
              <a:off x="1695385" y="1917205"/>
              <a:ext cx="1673608" cy="17308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fr-FR" sz="1200" b="1">
                  <a:solidFill>
                    <a:schemeClr val="bg1"/>
                  </a:solidFill>
                </a:rPr>
                <a:t>SHS</a:t>
              </a:r>
            </a:p>
          </p:txBody>
        </p:sp>
      </p:grpSp>
      <p:sp>
        <p:nvSpPr>
          <p:cNvPr id="3" name="ZoneTexte 2">
            <a:extLst>
              <a:ext uri="{FF2B5EF4-FFF2-40B4-BE49-F238E27FC236}">
                <a16:creationId xmlns:a16="http://schemas.microsoft.com/office/drawing/2014/main" id="{C875A802-6D59-5362-8800-FD11C781C74E}"/>
              </a:ext>
            </a:extLst>
          </p:cNvPr>
          <p:cNvSpPr txBox="1"/>
          <p:nvPr/>
        </p:nvSpPr>
        <p:spPr>
          <a:xfrm>
            <a:off x="374754" y="1504914"/>
            <a:ext cx="3489660" cy="454792"/>
          </a:xfrm>
          <a:prstGeom prst="roundRect">
            <a:avLst>
              <a:gd name="adj" fmla="val 50000"/>
            </a:avLst>
          </a:prstGeom>
          <a:solidFill>
            <a:srgbClr val="00A295"/>
          </a:solidFill>
          <a:ln>
            <a:solidFill>
              <a:schemeClr val="tx1"/>
            </a:solidFill>
          </a:ln>
        </p:spPr>
        <p:txBody>
          <a:bodyPr wrap="square" lIns="0" tIns="0" rIns="0" bIns="0" rtlCol="0" anchor="ctr">
            <a:spAutoFit/>
          </a:bodyPr>
          <a:lstStyle>
            <a:defPPr>
              <a:defRPr lang="fr-FR"/>
            </a:defPPr>
            <a:lvl1pPr algn="ctr">
              <a:defRPr sz="1051">
                <a:solidFill>
                  <a:schemeClr val="bg1"/>
                </a:solidFill>
                <a:latin typeface="+mj-lt"/>
              </a:defRPr>
            </a:lvl1pPr>
          </a:lstStyle>
          <a:p>
            <a:r>
              <a:rPr lang="fr-FR">
                <a:latin typeface="+mn-lt"/>
              </a:rPr>
              <a:t>Besoin d’effectuer un événement spécifique au sein de l’école</a:t>
            </a:r>
          </a:p>
        </p:txBody>
      </p:sp>
      <p:cxnSp>
        <p:nvCxnSpPr>
          <p:cNvPr id="13" name="Connecteur droit avec flèche 12">
            <a:extLst>
              <a:ext uri="{FF2B5EF4-FFF2-40B4-BE49-F238E27FC236}">
                <a16:creationId xmlns:a16="http://schemas.microsoft.com/office/drawing/2014/main" id="{7B60FD03-84D0-6275-2A48-CF4951D476D3}"/>
              </a:ext>
            </a:extLst>
          </p:cNvPr>
          <p:cNvCxnSpPr>
            <a:cxnSpLocks/>
            <a:stCxn id="3" idx="2"/>
            <a:endCxn id="19" idx="0"/>
          </p:cNvCxnSpPr>
          <p:nvPr/>
        </p:nvCxnSpPr>
        <p:spPr>
          <a:xfrm flipH="1">
            <a:off x="2118301" y="1959706"/>
            <a:ext cx="1283" cy="18448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9" name="Rectangle 18">
            <a:extLst>
              <a:ext uri="{FF2B5EF4-FFF2-40B4-BE49-F238E27FC236}">
                <a16:creationId xmlns:a16="http://schemas.microsoft.com/office/drawing/2014/main" id="{863968B4-6D15-FCD4-BFCF-C8E6EBAB0401}"/>
              </a:ext>
            </a:extLst>
          </p:cNvPr>
          <p:cNvSpPr/>
          <p:nvPr/>
        </p:nvSpPr>
        <p:spPr>
          <a:xfrm>
            <a:off x="713577" y="2144188"/>
            <a:ext cx="2809447" cy="523407"/>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fr-FR" sz="1200">
                <a:solidFill>
                  <a:schemeClr val="bg2">
                    <a:lumMod val="50000"/>
                  </a:schemeClr>
                </a:solidFill>
              </a:rPr>
              <a:t>Envoie leur demande déclaration d’événement spécifique avec des premiers éléments</a:t>
            </a:r>
          </a:p>
        </p:txBody>
      </p:sp>
      <p:pic>
        <p:nvPicPr>
          <p:cNvPr id="17" name="Graphique 16" descr="Adresse de courrier avec un remplissage uni">
            <a:extLst>
              <a:ext uri="{FF2B5EF4-FFF2-40B4-BE49-F238E27FC236}">
                <a16:creationId xmlns:a16="http://schemas.microsoft.com/office/drawing/2014/main" id="{BAA45FD3-7C8A-9CDB-B90C-B11F2B7964E7}"/>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3348518" y="2569674"/>
            <a:ext cx="181753" cy="181753"/>
          </a:xfrm>
          <a:prstGeom prst="rect">
            <a:avLst/>
          </a:prstGeom>
        </p:spPr>
      </p:pic>
      <p:cxnSp>
        <p:nvCxnSpPr>
          <p:cNvPr id="91" name="Connecteur droit avec flèche 90">
            <a:extLst>
              <a:ext uri="{FF2B5EF4-FFF2-40B4-BE49-F238E27FC236}">
                <a16:creationId xmlns:a16="http://schemas.microsoft.com/office/drawing/2014/main" id="{111E6EB1-3ED3-B747-98C3-2D18107A84C4}"/>
              </a:ext>
            </a:extLst>
          </p:cNvPr>
          <p:cNvCxnSpPr>
            <a:cxnSpLocks/>
            <a:stCxn id="64" idx="1"/>
            <a:endCxn id="28" idx="6"/>
          </p:cNvCxnSpPr>
          <p:nvPr/>
        </p:nvCxnSpPr>
        <p:spPr>
          <a:xfrm flipH="1">
            <a:off x="3612045" y="5804792"/>
            <a:ext cx="1078555"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8" name="Ellipse 27">
            <a:extLst>
              <a:ext uri="{FF2B5EF4-FFF2-40B4-BE49-F238E27FC236}">
                <a16:creationId xmlns:a16="http://schemas.microsoft.com/office/drawing/2014/main" id="{E603C922-48E3-93DB-DCCE-95A3E3CBB6C2}"/>
              </a:ext>
            </a:extLst>
          </p:cNvPr>
          <p:cNvSpPr/>
          <p:nvPr/>
        </p:nvSpPr>
        <p:spPr>
          <a:xfrm>
            <a:off x="3387427" y="5692483"/>
            <a:ext cx="224620" cy="224620"/>
          </a:xfrm>
          <a:prstGeom prst="ellipse">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200">
              <a:solidFill>
                <a:schemeClr val="bg2">
                  <a:lumMod val="50000"/>
                </a:schemeClr>
              </a:solidFill>
            </a:endParaRPr>
          </a:p>
        </p:txBody>
      </p:sp>
      <p:sp>
        <p:nvSpPr>
          <p:cNvPr id="14" name="Rectangle 13">
            <a:extLst>
              <a:ext uri="{FF2B5EF4-FFF2-40B4-BE49-F238E27FC236}">
                <a16:creationId xmlns:a16="http://schemas.microsoft.com/office/drawing/2014/main" id="{251B8249-7C98-1E16-C8B0-10B60E75D294}"/>
              </a:ext>
            </a:extLst>
          </p:cNvPr>
          <p:cNvSpPr/>
          <p:nvPr/>
        </p:nvSpPr>
        <p:spPr>
          <a:xfrm>
            <a:off x="4692686" y="2269375"/>
            <a:ext cx="2809447" cy="273031"/>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fr-FR" sz="1200">
                <a:solidFill>
                  <a:schemeClr val="bg2">
                    <a:lumMod val="50000"/>
                  </a:schemeClr>
                </a:solidFill>
              </a:rPr>
              <a:t>Demande des éléments complémentaires</a:t>
            </a:r>
          </a:p>
        </p:txBody>
      </p:sp>
      <p:pic>
        <p:nvPicPr>
          <p:cNvPr id="15" name="Graphique 14" descr="Bulle de discussion avec un remplissage uni">
            <a:extLst>
              <a:ext uri="{FF2B5EF4-FFF2-40B4-BE49-F238E27FC236}">
                <a16:creationId xmlns:a16="http://schemas.microsoft.com/office/drawing/2014/main" id="{1EFEAB76-39C5-C66A-92FE-3266EED5827E}"/>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7103497" y="2473334"/>
            <a:ext cx="250795" cy="250795"/>
          </a:xfrm>
          <a:prstGeom prst="rect">
            <a:avLst/>
          </a:prstGeom>
        </p:spPr>
      </p:pic>
      <p:pic>
        <p:nvPicPr>
          <p:cNvPr id="16" name="Graphique 15" descr="Adresse de courrier avec un remplissage uni">
            <a:extLst>
              <a:ext uri="{FF2B5EF4-FFF2-40B4-BE49-F238E27FC236}">
                <a16:creationId xmlns:a16="http://schemas.microsoft.com/office/drawing/2014/main" id="{E21C9284-632C-1BF3-AEC6-38763B066B37}"/>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7320381" y="2470038"/>
            <a:ext cx="181753" cy="181753"/>
          </a:xfrm>
          <a:prstGeom prst="rect">
            <a:avLst/>
          </a:prstGeom>
        </p:spPr>
      </p:pic>
      <p:cxnSp>
        <p:nvCxnSpPr>
          <p:cNvPr id="20" name="Connecteur droit avec flèche 19">
            <a:extLst>
              <a:ext uri="{FF2B5EF4-FFF2-40B4-BE49-F238E27FC236}">
                <a16:creationId xmlns:a16="http://schemas.microsoft.com/office/drawing/2014/main" id="{2B217D06-6AB4-681E-7460-0B04AF0F972E}"/>
              </a:ext>
            </a:extLst>
          </p:cNvPr>
          <p:cNvCxnSpPr>
            <a:stCxn id="19" idx="3"/>
            <a:endCxn id="14" idx="1"/>
          </p:cNvCxnSpPr>
          <p:nvPr/>
        </p:nvCxnSpPr>
        <p:spPr>
          <a:xfrm>
            <a:off x="3523025" y="2405890"/>
            <a:ext cx="1169663"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1" name="Rectangle 20">
            <a:extLst>
              <a:ext uri="{FF2B5EF4-FFF2-40B4-BE49-F238E27FC236}">
                <a16:creationId xmlns:a16="http://schemas.microsoft.com/office/drawing/2014/main" id="{A7E23516-BB03-015C-544C-6E401AFF8366}"/>
              </a:ext>
            </a:extLst>
          </p:cNvPr>
          <p:cNvSpPr/>
          <p:nvPr/>
        </p:nvSpPr>
        <p:spPr>
          <a:xfrm>
            <a:off x="713575" y="2982638"/>
            <a:ext cx="2809447" cy="273031"/>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fr-FR" sz="1200">
                <a:solidFill>
                  <a:schemeClr val="bg2">
                    <a:lumMod val="50000"/>
                  </a:schemeClr>
                </a:solidFill>
              </a:rPr>
              <a:t>Envoie les informations supplémentaires</a:t>
            </a:r>
          </a:p>
        </p:txBody>
      </p:sp>
      <p:pic>
        <p:nvPicPr>
          <p:cNvPr id="23" name="Graphique 22" descr="Adresse de courrier avec un remplissage uni">
            <a:extLst>
              <a:ext uri="{FF2B5EF4-FFF2-40B4-BE49-F238E27FC236}">
                <a16:creationId xmlns:a16="http://schemas.microsoft.com/office/drawing/2014/main" id="{8DC3D3E3-180B-C49B-419C-ED3A78E68992}"/>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3341269" y="3152806"/>
            <a:ext cx="181753" cy="181753"/>
          </a:xfrm>
          <a:prstGeom prst="rect">
            <a:avLst/>
          </a:prstGeom>
        </p:spPr>
      </p:pic>
      <p:sp>
        <p:nvSpPr>
          <p:cNvPr id="25" name="Rectangle 24">
            <a:extLst>
              <a:ext uri="{FF2B5EF4-FFF2-40B4-BE49-F238E27FC236}">
                <a16:creationId xmlns:a16="http://schemas.microsoft.com/office/drawing/2014/main" id="{224B6F2F-2F53-24C7-DAEA-2542680FCD0A}"/>
              </a:ext>
            </a:extLst>
          </p:cNvPr>
          <p:cNvSpPr/>
          <p:nvPr/>
        </p:nvSpPr>
        <p:spPr>
          <a:xfrm>
            <a:off x="4692686" y="2823882"/>
            <a:ext cx="2809447" cy="597747"/>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fr-FR" sz="1200">
                <a:solidFill>
                  <a:schemeClr val="bg2">
                    <a:lumMod val="50000"/>
                  </a:schemeClr>
                </a:solidFill>
              </a:rPr>
              <a:t>Analyse la nature de l’événement (locaux utilisés, effectif total attendu, type d’activité, horaire, plans…)</a:t>
            </a:r>
          </a:p>
        </p:txBody>
      </p:sp>
      <p:pic>
        <p:nvPicPr>
          <p:cNvPr id="27" name="Graphique 26" descr="Bulle de discussion avec un remplissage uni">
            <a:extLst>
              <a:ext uri="{FF2B5EF4-FFF2-40B4-BE49-F238E27FC236}">
                <a16:creationId xmlns:a16="http://schemas.microsoft.com/office/drawing/2014/main" id="{90C889E3-A392-333A-27AD-E9F9F313BF36}"/>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7103497" y="3334050"/>
            <a:ext cx="250795" cy="250795"/>
          </a:xfrm>
          <a:prstGeom prst="rect">
            <a:avLst/>
          </a:prstGeom>
        </p:spPr>
      </p:pic>
      <p:pic>
        <p:nvPicPr>
          <p:cNvPr id="29" name="Graphique 28" descr="Adresse de courrier avec un remplissage uni">
            <a:extLst>
              <a:ext uri="{FF2B5EF4-FFF2-40B4-BE49-F238E27FC236}">
                <a16:creationId xmlns:a16="http://schemas.microsoft.com/office/drawing/2014/main" id="{FF76904D-246C-8A31-6F0D-597E20A19A86}"/>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7320381" y="3330754"/>
            <a:ext cx="181753" cy="181753"/>
          </a:xfrm>
          <a:prstGeom prst="rect">
            <a:avLst/>
          </a:prstGeom>
        </p:spPr>
      </p:pic>
      <p:cxnSp>
        <p:nvCxnSpPr>
          <p:cNvPr id="31" name="Connecteur droit avec flèche 30">
            <a:extLst>
              <a:ext uri="{FF2B5EF4-FFF2-40B4-BE49-F238E27FC236}">
                <a16:creationId xmlns:a16="http://schemas.microsoft.com/office/drawing/2014/main" id="{3C14BAC5-6B30-6100-56F7-4E256D5EFF81}"/>
              </a:ext>
            </a:extLst>
          </p:cNvPr>
          <p:cNvCxnSpPr>
            <a:stCxn id="21" idx="3"/>
            <a:endCxn id="25" idx="1"/>
          </p:cNvCxnSpPr>
          <p:nvPr/>
        </p:nvCxnSpPr>
        <p:spPr>
          <a:xfrm>
            <a:off x="3523022" y="3119154"/>
            <a:ext cx="1169665" cy="360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4" name="Connecteur : en angle 33">
            <a:extLst>
              <a:ext uri="{FF2B5EF4-FFF2-40B4-BE49-F238E27FC236}">
                <a16:creationId xmlns:a16="http://schemas.microsoft.com/office/drawing/2014/main" id="{2492B8A6-A1BF-D34E-AB2E-7BC5E9681548}"/>
              </a:ext>
            </a:extLst>
          </p:cNvPr>
          <p:cNvCxnSpPr>
            <a:stCxn id="14" idx="2"/>
            <a:endCxn id="21" idx="0"/>
          </p:cNvCxnSpPr>
          <p:nvPr/>
        </p:nvCxnSpPr>
        <p:spPr>
          <a:xfrm rot="5400000">
            <a:off x="3887739" y="772967"/>
            <a:ext cx="440231" cy="3979111"/>
          </a:xfrm>
          <a:prstGeom prst="bentConnector3">
            <a:avLst/>
          </a:prstGeom>
          <a:ln>
            <a:tailEnd type="triangle"/>
          </a:ln>
        </p:spPr>
        <p:style>
          <a:lnRef idx="1">
            <a:schemeClr val="accent1"/>
          </a:lnRef>
          <a:fillRef idx="0">
            <a:schemeClr val="accent1"/>
          </a:fillRef>
          <a:effectRef idx="0">
            <a:schemeClr val="accent1"/>
          </a:effectRef>
          <a:fontRef idx="minor">
            <a:schemeClr val="tx1"/>
          </a:fontRef>
        </p:style>
      </p:cxnSp>
      <p:sp>
        <p:nvSpPr>
          <p:cNvPr id="35" name="Rectangle 34">
            <a:extLst>
              <a:ext uri="{FF2B5EF4-FFF2-40B4-BE49-F238E27FC236}">
                <a16:creationId xmlns:a16="http://schemas.microsoft.com/office/drawing/2014/main" id="{949029A2-F0EB-E715-A204-39E16B10153A}"/>
              </a:ext>
            </a:extLst>
          </p:cNvPr>
          <p:cNvSpPr/>
          <p:nvPr/>
        </p:nvSpPr>
        <p:spPr>
          <a:xfrm>
            <a:off x="4692686" y="3606500"/>
            <a:ext cx="2809447" cy="273031"/>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fr-FR" sz="1200">
                <a:solidFill>
                  <a:schemeClr val="bg2">
                    <a:lumMod val="50000"/>
                  </a:schemeClr>
                </a:solidFill>
              </a:rPr>
              <a:t>Prépare le dossier de sécurité</a:t>
            </a:r>
          </a:p>
        </p:txBody>
      </p:sp>
      <p:sp>
        <p:nvSpPr>
          <p:cNvPr id="36" name="Rectangle 35">
            <a:extLst>
              <a:ext uri="{FF2B5EF4-FFF2-40B4-BE49-F238E27FC236}">
                <a16:creationId xmlns:a16="http://schemas.microsoft.com/office/drawing/2014/main" id="{237808A0-5A6A-D063-D1D0-8D63B3325752}"/>
              </a:ext>
            </a:extLst>
          </p:cNvPr>
          <p:cNvSpPr/>
          <p:nvPr/>
        </p:nvSpPr>
        <p:spPr>
          <a:xfrm>
            <a:off x="717198" y="3606499"/>
            <a:ext cx="2809447" cy="273031"/>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fr-FR" sz="1200">
                <a:solidFill>
                  <a:schemeClr val="bg2">
                    <a:lumMod val="50000"/>
                  </a:schemeClr>
                </a:solidFill>
              </a:rPr>
              <a:t>Complète le dossier de sécurité</a:t>
            </a:r>
          </a:p>
        </p:txBody>
      </p:sp>
      <p:sp>
        <p:nvSpPr>
          <p:cNvPr id="37" name="Rectangle 36">
            <a:extLst>
              <a:ext uri="{FF2B5EF4-FFF2-40B4-BE49-F238E27FC236}">
                <a16:creationId xmlns:a16="http://schemas.microsoft.com/office/drawing/2014/main" id="{79A9ED6C-25CE-7E3F-01AE-CA4B9A64FE2F}"/>
              </a:ext>
            </a:extLst>
          </p:cNvPr>
          <p:cNvSpPr/>
          <p:nvPr/>
        </p:nvSpPr>
        <p:spPr>
          <a:xfrm>
            <a:off x="717198" y="4069971"/>
            <a:ext cx="2809447" cy="273031"/>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fr-FR" sz="1200">
                <a:solidFill>
                  <a:schemeClr val="bg2">
                    <a:lumMod val="50000"/>
                  </a:schemeClr>
                </a:solidFill>
              </a:rPr>
              <a:t>Renvoie le dossier au service SHS</a:t>
            </a:r>
          </a:p>
        </p:txBody>
      </p:sp>
      <p:pic>
        <p:nvPicPr>
          <p:cNvPr id="38" name="Graphique 37" descr="Adresse de courrier avec un remplissage uni">
            <a:extLst>
              <a:ext uri="{FF2B5EF4-FFF2-40B4-BE49-F238E27FC236}">
                <a16:creationId xmlns:a16="http://schemas.microsoft.com/office/drawing/2014/main" id="{5E1E20DD-6A4C-795F-7F01-55CB99FCD4D2}"/>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3348518" y="4252229"/>
            <a:ext cx="181753" cy="181753"/>
          </a:xfrm>
          <a:prstGeom prst="rect">
            <a:avLst/>
          </a:prstGeom>
        </p:spPr>
      </p:pic>
      <p:cxnSp>
        <p:nvCxnSpPr>
          <p:cNvPr id="40" name="Connecteur droit avec flèche 39">
            <a:extLst>
              <a:ext uri="{FF2B5EF4-FFF2-40B4-BE49-F238E27FC236}">
                <a16:creationId xmlns:a16="http://schemas.microsoft.com/office/drawing/2014/main" id="{A0671C66-A23D-BC79-8E91-0D6FFE8115E6}"/>
              </a:ext>
            </a:extLst>
          </p:cNvPr>
          <p:cNvCxnSpPr>
            <a:stCxn id="35" idx="1"/>
            <a:endCxn id="36" idx="3"/>
          </p:cNvCxnSpPr>
          <p:nvPr/>
        </p:nvCxnSpPr>
        <p:spPr>
          <a:xfrm flipH="1" flipV="1">
            <a:off x="3526646" y="3743018"/>
            <a:ext cx="1166041" cy="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2" name="Connecteur droit avec flèche 41">
            <a:extLst>
              <a:ext uri="{FF2B5EF4-FFF2-40B4-BE49-F238E27FC236}">
                <a16:creationId xmlns:a16="http://schemas.microsoft.com/office/drawing/2014/main" id="{C2276852-0591-700B-63B5-C297E2F28C65}"/>
              </a:ext>
            </a:extLst>
          </p:cNvPr>
          <p:cNvCxnSpPr>
            <a:stCxn id="36" idx="2"/>
            <a:endCxn id="37" idx="0"/>
          </p:cNvCxnSpPr>
          <p:nvPr/>
        </p:nvCxnSpPr>
        <p:spPr>
          <a:xfrm>
            <a:off x="2121921" y="3879531"/>
            <a:ext cx="0" cy="19044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43" name="Rectangle 42">
            <a:extLst>
              <a:ext uri="{FF2B5EF4-FFF2-40B4-BE49-F238E27FC236}">
                <a16:creationId xmlns:a16="http://schemas.microsoft.com/office/drawing/2014/main" id="{91BEC32F-F900-37FC-CDBD-5EC350A80F57}"/>
              </a:ext>
            </a:extLst>
          </p:cNvPr>
          <p:cNvSpPr/>
          <p:nvPr/>
        </p:nvSpPr>
        <p:spPr>
          <a:xfrm>
            <a:off x="4690601" y="4064402"/>
            <a:ext cx="2809447" cy="273031"/>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fr-FR" sz="1200">
                <a:solidFill>
                  <a:schemeClr val="bg2">
                    <a:lumMod val="50000"/>
                  </a:schemeClr>
                </a:solidFill>
              </a:rPr>
              <a:t>Contrôle le dossier finalisé</a:t>
            </a:r>
          </a:p>
        </p:txBody>
      </p:sp>
      <p:sp>
        <p:nvSpPr>
          <p:cNvPr id="44" name="Rectangle 43">
            <a:extLst>
              <a:ext uri="{FF2B5EF4-FFF2-40B4-BE49-F238E27FC236}">
                <a16:creationId xmlns:a16="http://schemas.microsoft.com/office/drawing/2014/main" id="{AC946E2F-4D7F-6421-221D-3B82D2EF8978}"/>
              </a:ext>
            </a:extLst>
          </p:cNvPr>
          <p:cNvSpPr/>
          <p:nvPr/>
        </p:nvSpPr>
        <p:spPr>
          <a:xfrm>
            <a:off x="8674871" y="4064402"/>
            <a:ext cx="2809447" cy="273031"/>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fr-FR" sz="1200">
                <a:solidFill>
                  <a:schemeClr val="bg2">
                    <a:lumMod val="50000"/>
                  </a:schemeClr>
                </a:solidFill>
              </a:rPr>
              <a:t>Signe le courrier d’accompagnement</a:t>
            </a:r>
          </a:p>
        </p:txBody>
      </p:sp>
      <p:cxnSp>
        <p:nvCxnSpPr>
          <p:cNvPr id="46" name="Connecteur droit avec flèche 45">
            <a:extLst>
              <a:ext uri="{FF2B5EF4-FFF2-40B4-BE49-F238E27FC236}">
                <a16:creationId xmlns:a16="http://schemas.microsoft.com/office/drawing/2014/main" id="{9EE71F90-EE3E-4B86-7241-CA431B9E390D}"/>
              </a:ext>
            </a:extLst>
          </p:cNvPr>
          <p:cNvCxnSpPr>
            <a:stCxn id="37" idx="3"/>
            <a:endCxn id="43" idx="1"/>
          </p:cNvCxnSpPr>
          <p:nvPr/>
        </p:nvCxnSpPr>
        <p:spPr>
          <a:xfrm flipV="1">
            <a:off x="3526645" y="4200914"/>
            <a:ext cx="1163956" cy="557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51" name="Connecteur droit avec flèche 50">
            <a:extLst>
              <a:ext uri="{FF2B5EF4-FFF2-40B4-BE49-F238E27FC236}">
                <a16:creationId xmlns:a16="http://schemas.microsoft.com/office/drawing/2014/main" id="{82D1A4AF-E96A-6DB9-CB00-BD45373593E4}"/>
              </a:ext>
            </a:extLst>
          </p:cNvPr>
          <p:cNvCxnSpPr>
            <a:stCxn id="43" idx="3"/>
            <a:endCxn id="44" idx="1"/>
          </p:cNvCxnSpPr>
          <p:nvPr/>
        </p:nvCxnSpPr>
        <p:spPr>
          <a:xfrm>
            <a:off x="7500048" y="4200916"/>
            <a:ext cx="1174825"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52" name="Rectangle 51">
            <a:extLst>
              <a:ext uri="{FF2B5EF4-FFF2-40B4-BE49-F238E27FC236}">
                <a16:creationId xmlns:a16="http://schemas.microsoft.com/office/drawing/2014/main" id="{A41B4C76-7C28-E199-AF1B-965669D42DD0}"/>
              </a:ext>
            </a:extLst>
          </p:cNvPr>
          <p:cNvSpPr/>
          <p:nvPr/>
        </p:nvSpPr>
        <p:spPr>
          <a:xfrm>
            <a:off x="4690601" y="4613339"/>
            <a:ext cx="2809447" cy="412503"/>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fr-FR" sz="1200">
                <a:solidFill>
                  <a:schemeClr val="bg2">
                    <a:lumMod val="50000"/>
                  </a:schemeClr>
                </a:solidFill>
              </a:rPr>
              <a:t>Envoie le dossier en trois exemplaires papier à la préfecture (LRAR)</a:t>
            </a:r>
          </a:p>
        </p:txBody>
      </p:sp>
      <p:pic>
        <p:nvPicPr>
          <p:cNvPr id="53" name="Graphique 52" descr="Boîte aux lettres avec un remplissage uni">
            <a:extLst>
              <a:ext uri="{FF2B5EF4-FFF2-40B4-BE49-F238E27FC236}">
                <a16:creationId xmlns:a16="http://schemas.microsoft.com/office/drawing/2014/main" id="{AC9DD09A-92F1-9BBD-B4D7-BC25F554D156}"/>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7227018" y="4897987"/>
            <a:ext cx="273031" cy="273031"/>
          </a:xfrm>
          <a:prstGeom prst="rect">
            <a:avLst/>
          </a:prstGeom>
        </p:spPr>
      </p:pic>
      <p:cxnSp>
        <p:nvCxnSpPr>
          <p:cNvPr id="55" name="Connecteur : en angle 54">
            <a:extLst>
              <a:ext uri="{FF2B5EF4-FFF2-40B4-BE49-F238E27FC236}">
                <a16:creationId xmlns:a16="http://schemas.microsoft.com/office/drawing/2014/main" id="{AAF23417-C35D-0860-D670-7CAD78898C95}"/>
              </a:ext>
            </a:extLst>
          </p:cNvPr>
          <p:cNvCxnSpPr>
            <a:stCxn id="44" idx="2"/>
            <a:endCxn id="52" idx="3"/>
          </p:cNvCxnSpPr>
          <p:nvPr/>
        </p:nvCxnSpPr>
        <p:spPr>
          <a:xfrm rot="5400000">
            <a:off x="8548743" y="3288738"/>
            <a:ext cx="482159" cy="2579547"/>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sp>
        <p:nvSpPr>
          <p:cNvPr id="56" name="Rectangle 55">
            <a:extLst>
              <a:ext uri="{FF2B5EF4-FFF2-40B4-BE49-F238E27FC236}">
                <a16:creationId xmlns:a16="http://schemas.microsoft.com/office/drawing/2014/main" id="{F055E965-A6D6-F71A-F92E-6EA70F978EA9}"/>
              </a:ext>
            </a:extLst>
          </p:cNvPr>
          <p:cNvSpPr/>
          <p:nvPr/>
        </p:nvSpPr>
        <p:spPr>
          <a:xfrm>
            <a:off x="4690601" y="5232010"/>
            <a:ext cx="2809447" cy="260771"/>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fr-FR" sz="1200">
                <a:solidFill>
                  <a:schemeClr val="bg2">
                    <a:lumMod val="50000"/>
                  </a:schemeClr>
                </a:solidFill>
              </a:rPr>
              <a:t>Réceptionne la réponse de la préfecture</a:t>
            </a:r>
          </a:p>
        </p:txBody>
      </p:sp>
      <p:cxnSp>
        <p:nvCxnSpPr>
          <p:cNvPr id="58" name="Connecteur droit avec flèche 57">
            <a:extLst>
              <a:ext uri="{FF2B5EF4-FFF2-40B4-BE49-F238E27FC236}">
                <a16:creationId xmlns:a16="http://schemas.microsoft.com/office/drawing/2014/main" id="{08389823-595E-C65B-A2DF-D0CA3FCF709C}"/>
              </a:ext>
            </a:extLst>
          </p:cNvPr>
          <p:cNvCxnSpPr>
            <a:cxnSpLocks/>
            <a:stCxn id="52" idx="2"/>
            <a:endCxn id="56" idx="0"/>
          </p:cNvCxnSpPr>
          <p:nvPr/>
        </p:nvCxnSpPr>
        <p:spPr>
          <a:xfrm>
            <a:off x="6095323" y="5025841"/>
            <a:ext cx="0" cy="20617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pic>
        <p:nvPicPr>
          <p:cNvPr id="26" name="Graphique 25" descr="Adresse de courrier avec un remplissage uni">
            <a:extLst>
              <a:ext uri="{FF2B5EF4-FFF2-40B4-BE49-F238E27FC236}">
                <a16:creationId xmlns:a16="http://schemas.microsoft.com/office/drawing/2014/main" id="{D37921EE-855D-7E8E-4847-67D8DB42CE95}"/>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7318296" y="5406546"/>
            <a:ext cx="181753" cy="181753"/>
          </a:xfrm>
          <a:prstGeom prst="rect">
            <a:avLst/>
          </a:prstGeom>
        </p:spPr>
      </p:pic>
      <p:pic>
        <p:nvPicPr>
          <p:cNvPr id="59" name="Graphique 58" descr="Boîte aux lettres avec un remplissage uni">
            <a:extLst>
              <a:ext uri="{FF2B5EF4-FFF2-40B4-BE49-F238E27FC236}">
                <a16:creationId xmlns:a16="http://schemas.microsoft.com/office/drawing/2014/main" id="{1B82AD11-9FFE-85AC-6EFA-A98BBA210717}"/>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7067366" y="5377187"/>
            <a:ext cx="273031" cy="273031"/>
          </a:xfrm>
          <a:prstGeom prst="rect">
            <a:avLst/>
          </a:prstGeom>
        </p:spPr>
      </p:pic>
      <p:sp>
        <p:nvSpPr>
          <p:cNvPr id="64" name="Rectangle 63">
            <a:extLst>
              <a:ext uri="{FF2B5EF4-FFF2-40B4-BE49-F238E27FC236}">
                <a16:creationId xmlns:a16="http://schemas.microsoft.com/office/drawing/2014/main" id="{7895C364-3A66-CCEA-3E7B-17A78F205367}"/>
              </a:ext>
            </a:extLst>
          </p:cNvPr>
          <p:cNvSpPr/>
          <p:nvPr/>
        </p:nvSpPr>
        <p:spPr>
          <a:xfrm>
            <a:off x="4690601" y="5674406"/>
            <a:ext cx="2809447" cy="260771"/>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fr-FR" sz="1200">
                <a:solidFill>
                  <a:schemeClr val="bg2">
                    <a:lumMod val="50000"/>
                  </a:schemeClr>
                </a:solidFill>
              </a:rPr>
              <a:t>Informe le demandeur de la réponse</a:t>
            </a:r>
          </a:p>
        </p:txBody>
      </p:sp>
      <p:pic>
        <p:nvPicPr>
          <p:cNvPr id="65" name="Graphique 64" descr="Adresse de courrier avec un remplissage uni">
            <a:extLst>
              <a:ext uri="{FF2B5EF4-FFF2-40B4-BE49-F238E27FC236}">
                <a16:creationId xmlns:a16="http://schemas.microsoft.com/office/drawing/2014/main" id="{390B524E-FD2B-8A40-A00A-4B58B6386047}"/>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7318296" y="5839535"/>
            <a:ext cx="181753" cy="181753"/>
          </a:xfrm>
          <a:prstGeom prst="rect">
            <a:avLst/>
          </a:prstGeom>
        </p:spPr>
      </p:pic>
    </p:spTree>
    <p:extLst>
      <p:ext uri="{BB962C8B-B14F-4D97-AF65-F5344CB8AC3E}">
        <p14:creationId xmlns:p14="http://schemas.microsoft.com/office/powerpoint/2010/main" val="3865685798"/>
      </p:ext>
    </p:extLst>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F969DB3-04CA-A4F4-9FAE-1C4581A85183}"/>
            </a:ext>
          </a:extLst>
        </p:cNvPr>
        <p:cNvGrpSpPr/>
        <p:nvPr/>
      </p:nvGrpSpPr>
      <p:grpSpPr>
        <a:xfrm>
          <a:off x="0" y="0"/>
          <a:ext cx="0" cy="0"/>
          <a:chOff x="0" y="0"/>
          <a:chExt cx="0" cy="0"/>
        </a:xfrm>
      </p:grpSpPr>
      <p:sp>
        <p:nvSpPr>
          <p:cNvPr id="2" name="Titre 1">
            <a:extLst>
              <a:ext uri="{FF2B5EF4-FFF2-40B4-BE49-F238E27FC236}">
                <a16:creationId xmlns:a16="http://schemas.microsoft.com/office/drawing/2014/main" id="{2008B009-D9EB-2D51-8CB7-53B9A82DEECD}"/>
              </a:ext>
            </a:extLst>
          </p:cNvPr>
          <p:cNvSpPr>
            <a:spLocks noGrp="1"/>
          </p:cNvSpPr>
          <p:nvPr>
            <p:ph type="title"/>
          </p:nvPr>
        </p:nvSpPr>
        <p:spPr/>
        <p:txBody>
          <a:bodyPr>
            <a:normAutofit/>
          </a:bodyPr>
          <a:lstStyle/>
          <a:p>
            <a:r>
              <a:rPr lang="fr-FR"/>
              <a:t>Demande de validation pour réception de nouveaux équipements</a:t>
            </a:r>
          </a:p>
        </p:txBody>
      </p:sp>
      <p:sp>
        <p:nvSpPr>
          <p:cNvPr id="33" name="Espace réservé du contenu 2">
            <a:extLst>
              <a:ext uri="{FF2B5EF4-FFF2-40B4-BE49-F238E27FC236}">
                <a16:creationId xmlns:a16="http://schemas.microsoft.com/office/drawing/2014/main" id="{AB9764B6-C76D-D4C3-33B5-C5CDC5B83FD9}"/>
              </a:ext>
            </a:extLst>
          </p:cNvPr>
          <p:cNvSpPr>
            <a:spLocks noGrp="1"/>
          </p:cNvSpPr>
          <p:nvPr>
            <p:ph sz="quarter" idx="10"/>
          </p:nvPr>
        </p:nvSpPr>
        <p:spPr/>
        <p:txBody>
          <a:bodyPr/>
          <a:lstStyle/>
          <a:p>
            <a:r>
              <a:rPr lang="fr-FR"/>
              <a:t>SHS</a:t>
            </a:r>
          </a:p>
        </p:txBody>
      </p:sp>
      <p:grpSp>
        <p:nvGrpSpPr>
          <p:cNvPr id="4" name="Groupe 3">
            <a:extLst>
              <a:ext uri="{FF2B5EF4-FFF2-40B4-BE49-F238E27FC236}">
                <a16:creationId xmlns:a16="http://schemas.microsoft.com/office/drawing/2014/main" id="{9C891A68-7474-6C59-6FEB-5D38860BD7E4}"/>
              </a:ext>
            </a:extLst>
          </p:cNvPr>
          <p:cNvGrpSpPr>
            <a:grpSpLocks/>
          </p:cNvGrpSpPr>
          <p:nvPr/>
        </p:nvGrpSpPr>
        <p:grpSpPr>
          <a:xfrm>
            <a:off x="6724699" y="1033883"/>
            <a:ext cx="4819651" cy="5302096"/>
            <a:chOff x="1808798" y="1917205"/>
            <a:chExt cx="1613979" cy="3046185"/>
          </a:xfrm>
        </p:grpSpPr>
        <p:sp>
          <p:nvSpPr>
            <p:cNvPr id="5" name="Rectangle 4">
              <a:extLst>
                <a:ext uri="{FF2B5EF4-FFF2-40B4-BE49-F238E27FC236}">
                  <a16:creationId xmlns:a16="http://schemas.microsoft.com/office/drawing/2014/main" id="{8CC59F1E-CFE1-6CC4-666F-8395F6798584}"/>
                </a:ext>
              </a:extLst>
            </p:cNvPr>
            <p:cNvSpPr>
              <a:spLocks/>
            </p:cNvSpPr>
            <p:nvPr/>
          </p:nvSpPr>
          <p:spPr>
            <a:xfrm>
              <a:off x="1809482" y="2142838"/>
              <a:ext cx="1613295" cy="282055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fr-FR" sz="1351"/>
            </a:p>
          </p:txBody>
        </p:sp>
        <p:sp>
          <p:nvSpPr>
            <p:cNvPr id="6" name="Rectangle 5">
              <a:extLst>
                <a:ext uri="{FF2B5EF4-FFF2-40B4-BE49-F238E27FC236}">
                  <a16:creationId xmlns:a16="http://schemas.microsoft.com/office/drawing/2014/main" id="{32F5C006-267C-9A51-A55D-FD7825E9971B}"/>
                </a:ext>
              </a:extLst>
            </p:cNvPr>
            <p:cNvSpPr>
              <a:spLocks/>
            </p:cNvSpPr>
            <p:nvPr/>
          </p:nvSpPr>
          <p:spPr>
            <a:xfrm>
              <a:off x="1808798" y="1917205"/>
              <a:ext cx="1613979" cy="21338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fr-FR" sz="1200" b="1">
                  <a:solidFill>
                    <a:schemeClr val="bg1"/>
                  </a:solidFill>
                </a:rPr>
                <a:t>SHS</a:t>
              </a:r>
            </a:p>
          </p:txBody>
        </p:sp>
      </p:grpSp>
      <p:grpSp>
        <p:nvGrpSpPr>
          <p:cNvPr id="7" name="Groupe 6">
            <a:extLst>
              <a:ext uri="{FF2B5EF4-FFF2-40B4-BE49-F238E27FC236}">
                <a16:creationId xmlns:a16="http://schemas.microsoft.com/office/drawing/2014/main" id="{43073E1B-E8B3-6ECD-DF0B-AA0A7EE74DB9}"/>
              </a:ext>
            </a:extLst>
          </p:cNvPr>
          <p:cNvGrpSpPr>
            <a:grpSpLocks/>
          </p:cNvGrpSpPr>
          <p:nvPr/>
        </p:nvGrpSpPr>
        <p:grpSpPr>
          <a:xfrm>
            <a:off x="647653" y="1033885"/>
            <a:ext cx="6003492" cy="5302097"/>
            <a:chOff x="1807907" y="1917205"/>
            <a:chExt cx="1554481" cy="2607276"/>
          </a:xfrm>
        </p:grpSpPr>
        <p:sp>
          <p:nvSpPr>
            <p:cNvPr id="8" name="Rectangle 7">
              <a:extLst>
                <a:ext uri="{FF2B5EF4-FFF2-40B4-BE49-F238E27FC236}">
                  <a16:creationId xmlns:a16="http://schemas.microsoft.com/office/drawing/2014/main" id="{73B05A48-2EA6-8E34-A365-D1F8FA1C9170}"/>
                </a:ext>
              </a:extLst>
            </p:cNvPr>
            <p:cNvSpPr>
              <a:spLocks/>
            </p:cNvSpPr>
            <p:nvPr/>
          </p:nvSpPr>
          <p:spPr>
            <a:xfrm>
              <a:off x="1807907" y="2110327"/>
              <a:ext cx="1554480" cy="241415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fr-FR" sz="1351"/>
            </a:p>
          </p:txBody>
        </p:sp>
        <p:sp>
          <p:nvSpPr>
            <p:cNvPr id="9" name="Rectangle 8">
              <a:extLst>
                <a:ext uri="{FF2B5EF4-FFF2-40B4-BE49-F238E27FC236}">
                  <a16:creationId xmlns:a16="http://schemas.microsoft.com/office/drawing/2014/main" id="{7C319AA5-E79A-730F-F5CF-AEE7D2717F78}"/>
                </a:ext>
              </a:extLst>
            </p:cNvPr>
            <p:cNvSpPr>
              <a:spLocks/>
            </p:cNvSpPr>
            <p:nvPr/>
          </p:nvSpPr>
          <p:spPr>
            <a:xfrm>
              <a:off x="1808798" y="1917205"/>
              <a:ext cx="1553590" cy="18264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fr-FR" sz="1200" b="1">
                  <a:solidFill>
                    <a:schemeClr val="bg1"/>
                  </a:solidFill>
                </a:rPr>
                <a:t>CHERCHEUR</a:t>
              </a:r>
            </a:p>
          </p:txBody>
        </p:sp>
      </p:grpSp>
      <p:sp>
        <p:nvSpPr>
          <p:cNvPr id="3" name="ZoneTexte 2">
            <a:extLst>
              <a:ext uri="{FF2B5EF4-FFF2-40B4-BE49-F238E27FC236}">
                <a16:creationId xmlns:a16="http://schemas.microsoft.com/office/drawing/2014/main" id="{C664E1B0-2B4A-A741-5353-ECBE91403927}"/>
              </a:ext>
            </a:extLst>
          </p:cNvPr>
          <p:cNvSpPr txBox="1"/>
          <p:nvPr/>
        </p:nvSpPr>
        <p:spPr>
          <a:xfrm>
            <a:off x="779499" y="1507398"/>
            <a:ext cx="2490108" cy="454792"/>
          </a:xfrm>
          <a:prstGeom prst="roundRect">
            <a:avLst>
              <a:gd name="adj" fmla="val 50000"/>
            </a:avLst>
          </a:prstGeom>
          <a:solidFill>
            <a:srgbClr val="00A295"/>
          </a:solidFill>
          <a:ln>
            <a:solidFill>
              <a:schemeClr val="tx1"/>
            </a:solidFill>
          </a:ln>
        </p:spPr>
        <p:txBody>
          <a:bodyPr wrap="square" lIns="0" tIns="0" rIns="0" bIns="0" rtlCol="0" anchor="ctr">
            <a:spAutoFit/>
          </a:bodyPr>
          <a:lstStyle>
            <a:defPPr>
              <a:defRPr lang="fr-FR"/>
            </a:defPPr>
            <a:lvl1pPr algn="ctr">
              <a:defRPr sz="1051">
                <a:solidFill>
                  <a:schemeClr val="bg1"/>
                </a:solidFill>
                <a:latin typeface="+mj-lt"/>
              </a:defRPr>
            </a:lvl1pPr>
          </a:lstStyle>
          <a:p>
            <a:r>
              <a:rPr lang="fr-FR">
                <a:latin typeface="+mn-lt"/>
              </a:rPr>
              <a:t>Un chercheur veut acquérir un nouvel équipement ou un équipement à risque</a:t>
            </a:r>
          </a:p>
        </p:txBody>
      </p:sp>
      <p:sp>
        <p:nvSpPr>
          <p:cNvPr id="61" name="Rectangle 60">
            <a:extLst>
              <a:ext uri="{FF2B5EF4-FFF2-40B4-BE49-F238E27FC236}">
                <a16:creationId xmlns:a16="http://schemas.microsoft.com/office/drawing/2014/main" id="{F174EAE9-DFBD-6631-DB4C-BAA7FA9D7729}"/>
              </a:ext>
            </a:extLst>
          </p:cNvPr>
          <p:cNvSpPr/>
          <p:nvPr/>
        </p:nvSpPr>
        <p:spPr>
          <a:xfrm>
            <a:off x="7559418" y="2259045"/>
            <a:ext cx="1066719" cy="462137"/>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fr-FR" sz="1200">
                <a:solidFill>
                  <a:schemeClr val="bg2">
                    <a:lumMod val="50000"/>
                  </a:schemeClr>
                </a:solidFill>
              </a:rPr>
              <a:t>Envoie le refus de la demande</a:t>
            </a:r>
          </a:p>
        </p:txBody>
      </p:sp>
      <p:sp>
        <p:nvSpPr>
          <p:cNvPr id="95" name="ZoneTexte 94">
            <a:extLst>
              <a:ext uri="{FF2B5EF4-FFF2-40B4-BE49-F238E27FC236}">
                <a16:creationId xmlns:a16="http://schemas.microsoft.com/office/drawing/2014/main" id="{1415A5D7-B318-71D3-F37D-BF435F2B06C2}"/>
              </a:ext>
            </a:extLst>
          </p:cNvPr>
          <p:cNvSpPr txBox="1"/>
          <p:nvPr/>
        </p:nvSpPr>
        <p:spPr>
          <a:xfrm>
            <a:off x="9623373" y="2617793"/>
            <a:ext cx="307571" cy="276999"/>
          </a:xfrm>
          <a:prstGeom prst="rect">
            <a:avLst/>
          </a:prstGeom>
          <a:noFill/>
        </p:spPr>
        <p:txBody>
          <a:bodyPr wrap="square" lIns="0" rIns="0" rtlCol="0">
            <a:spAutoFit/>
          </a:bodyPr>
          <a:lstStyle/>
          <a:p>
            <a:pPr algn="ctr"/>
            <a:r>
              <a:rPr lang="fr-FR" sz="1200">
                <a:solidFill>
                  <a:schemeClr val="bg2">
                    <a:lumMod val="50000"/>
                  </a:schemeClr>
                </a:solidFill>
              </a:rPr>
              <a:t>Oui</a:t>
            </a:r>
          </a:p>
        </p:txBody>
      </p:sp>
      <p:sp>
        <p:nvSpPr>
          <p:cNvPr id="15" name="Rectangle 14">
            <a:extLst>
              <a:ext uri="{FF2B5EF4-FFF2-40B4-BE49-F238E27FC236}">
                <a16:creationId xmlns:a16="http://schemas.microsoft.com/office/drawing/2014/main" id="{628CADED-F9B3-0001-4BE1-30AD492F5F71}"/>
              </a:ext>
            </a:extLst>
          </p:cNvPr>
          <p:cNvSpPr/>
          <p:nvPr/>
        </p:nvSpPr>
        <p:spPr>
          <a:xfrm>
            <a:off x="3359493" y="1862934"/>
            <a:ext cx="3094164" cy="307161"/>
          </a:xfrm>
          <a:prstGeom prst="rect">
            <a:avLst/>
          </a:prstGeom>
          <a:noFill/>
          <a:ln w="12700">
            <a:solidFill>
              <a:schemeClr val="accent2"/>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100">
                <a:solidFill>
                  <a:schemeClr val="accent2"/>
                </a:solidFill>
              </a:rPr>
              <a:t>Processus SLMA – Demande d’installation d’un nouvel équipement scientifique</a:t>
            </a:r>
          </a:p>
        </p:txBody>
      </p:sp>
      <p:cxnSp>
        <p:nvCxnSpPr>
          <p:cNvPr id="18" name="Connecteur : en angle 17">
            <a:extLst>
              <a:ext uri="{FF2B5EF4-FFF2-40B4-BE49-F238E27FC236}">
                <a16:creationId xmlns:a16="http://schemas.microsoft.com/office/drawing/2014/main" id="{5B319BAA-2DA7-DECF-9A95-19B6820EB9FC}"/>
              </a:ext>
            </a:extLst>
          </p:cNvPr>
          <p:cNvCxnSpPr>
            <a:cxnSpLocks/>
            <a:stCxn id="3" idx="3"/>
            <a:endCxn id="15" idx="0"/>
          </p:cNvCxnSpPr>
          <p:nvPr/>
        </p:nvCxnSpPr>
        <p:spPr>
          <a:xfrm>
            <a:off x="3269607" y="1734794"/>
            <a:ext cx="1636968" cy="128140"/>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sp>
        <p:nvSpPr>
          <p:cNvPr id="24" name="Rectangle 23">
            <a:extLst>
              <a:ext uri="{FF2B5EF4-FFF2-40B4-BE49-F238E27FC236}">
                <a16:creationId xmlns:a16="http://schemas.microsoft.com/office/drawing/2014/main" id="{270926D0-F666-D5D1-C43F-19F1DEC64F31}"/>
              </a:ext>
            </a:extLst>
          </p:cNvPr>
          <p:cNvSpPr/>
          <p:nvPr/>
        </p:nvSpPr>
        <p:spPr>
          <a:xfrm>
            <a:off x="7974169" y="1862934"/>
            <a:ext cx="3266983" cy="304535"/>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fr-FR" sz="1200">
                <a:solidFill>
                  <a:schemeClr val="bg2">
                    <a:lumMod val="50000"/>
                  </a:schemeClr>
                </a:solidFill>
              </a:rPr>
              <a:t>Traite la demande : s’assure que l’accueil est réalisable dans des conditions sécurisées</a:t>
            </a:r>
          </a:p>
        </p:txBody>
      </p:sp>
      <p:cxnSp>
        <p:nvCxnSpPr>
          <p:cNvPr id="26" name="Connecteur droit avec flèche 25">
            <a:extLst>
              <a:ext uri="{FF2B5EF4-FFF2-40B4-BE49-F238E27FC236}">
                <a16:creationId xmlns:a16="http://schemas.microsoft.com/office/drawing/2014/main" id="{46170912-F95F-8E65-70C5-9D0E0BCDABB1}"/>
              </a:ext>
            </a:extLst>
          </p:cNvPr>
          <p:cNvCxnSpPr>
            <a:cxnSpLocks/>
            <a:stCxn id="15" idx="3"/>
            <a:endCxn id="24" idx="1"/>
          </p:cNvCxnSpPr>
          <p:nvPr/>
        </p:nvCxnSpPr>
        <p:spPr>
          <a:xfrm flipV="1">
            <a:off x="6453657" y="2015205"/>
            <a:ext cx="1520513" cy="131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7" name="Organigramme : Décision 26">
            <a:extLst>
              <a:ext uri="{FF2B5EF4-FFF2-40B4-BE49-F238E27FC236}">
                <a16:creationId xmlns:a16="http://schemas.microsoft.com/office/drawing/2014/main" id="{8E740740-3ECC-EE89-4F05-0FFB0040FC5F}"/>
              </a:ext>
            </a:extLst>
          </p:cNvPr>
          <p:cNvSpPr/>
          <p:nvPr/>
        </p:nvSpPr>
        <p:spPr>
          <a:xfrm>
            <a:off x="8934933" y="2310801"/>
            <a:ext cx="1342673" cy="361843"/>
          </a:xfrm>
          <a:prstGeom prst="flowChartDecision">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fr-FR" sz="1200">
                <a:solidFill>
                  <a:schemeClr val="bg2">
                    <a:lumMod val="50000"/>
                  </a:schemeClr>
                </a:solidFill>
              </a:rPr>
              <a:t>Sécurisé ?</a:t>
            </a:r>
          </a:p>
        </p:txBody>
      </p:sp>
      <p:cxnSp>
        <p:nvCxnSpPr>
          <p:cNvPr id="29" name="Connecteur droit avec flèche 28">
            <a:extLst>
              <a:ext uri="{FF2B5EF4-FFF2-40B4-BE49-F238E27FC236}">
                <a16:creationId xmlns:a16="http://schemas.microsoft.com/office/drawing/2014/main" id="{C892DA60-C999-6540-623E-0A761D01C093}"/>
              </a:ext>
            </a:extLst>
          </p:cNvPr>
          <p:cNvCxnSpPr>
            <a:cxnSpLocks/>
            <a:stCxn id="24" idx="2"/>
            <a:endCxn id="27" idx="0"/>
          </p:cNvCxnSpPr>
          <p:nvPr/>
        </p:nvCxnSpPr>
        <p:spPr>
          <a:xfrm flipH="1">
            <a:off x="9606270" y="2167470"/>
            <a:ext cx="1391" cy="14333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5" name="Connecteur droit avec flèche 34">
            <a:extLst>
              <a:ext uri="{FF2B5EF4-FFF2-40B4-BE49-F238E27FC236}">
                <a16:creationId xmlns:a16="http://schemas.microsoft.com/office/drawing/2014/main" id="{B1A22E7B-C765-14BA-94E8-24ACEE56FD0F}"/>
              </a:ext>
            </a:extLst>
          </p:cNvPr>
          <p:cNvCxnSpPr>
            <a:cxnSpLocks/>
            <a:stCxn id="27" idx="1"/>
            <a:endCxn id="61" idx="3"/>
          </p:cNvCxnSpPr>
          <p:nvPr/>
        </p:nvCxnSpPr>
        <p:spPr>
          <a:xfrm flipH="1" flipV="1">
            <a:off x="8626137" y="2490113"/>
            <a:ext cx="308796" cy="161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38" name="Ellipse 37">
            <a:extLst>
              <a:ext uri="{FF2B5EF4-FFF2-40B4-BE49-F238E27FC236}">
                <a16:creationId xmlns:a16="http://schemas.microsoft.com/office/drawing/2014/main" id="{4BB20A6F-FFC2-7621-1B12-6D911830CB8D}"/>
              </a:ext>
            </a:extLst>
          </p:cNvPr>
          <p:cNvSpPr/>
          <p:nvPr/>
        </p:nvSpPr>
        <p:spPr>
          <a:xfrm>
            <a:off x="6965031" y="2379413"/>
            <a:ext cx="224620" cy="224620"/>
          </a:xfrm>
          <a:prstGeom prst="ellipse">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200">
              <a:solidFill>
                <a:schemeClr val="bg2">
                  <a:lumMod val="50000"/>
                </a:schemeClr>
              </a:solidFill>
            </a:endParaRPr>
          </a:p>
        </p:txBody>
      </p:sp>
      <p:sp>
        <p:nvSpPr>
          <p:cNvPr id="46" name="ZoneTexte 45">
            <a:extLst>
              <a:ext uri="{FF2B5EF4-FFF2-40B4-BE49-F238E27FC236}">
                <a16:creationId xmlns:a16="http://schemas.microsoft.com/office/drawing/2014/main" id="{C0D02B50-523F-DB65-25E9-F738EB6AD28C}"/>
              </a:ext>
            </a:extLst>
          </p:cNvPr>
          <p:cNvSpPr txBox="1"/>
          <p:nvPr/>
        </p:nvSpPr>
        <p:spPr>
          <a:xfrm>
            <a:off x="8707340" y="2222453"/>
            <a:ext cx="307571" cy="276999"/>
          </a:xfrm>
          <a:prstGeom prst="rect">
            <a:avLst/>
          </a:prstGeom>
          <a:noFill/>
        </p:spPr>
        <p:txBody>
          <a:bodyPr wrap="square" lIns="0" rIns="0" rtlCol="0">
            <a:spAutoFit/>
          </a:bodyPr>
          <a:lstStyle/>
          <a:p>
            <a:pPr algn="ctr"/>
            <a:r>
              <a:rPr lang="fr-FR" sz="1200">
                <a:solidFill>
                  <a:schemeClr val="bg2">
                    <a:lumMod val="50000"/>
                  </a:schemeClr>
                </a:solidFill>
              </a:rPr>
              <a:t>Non</a:t>
            </a:r>
          </a:p>
        </p:txBody>
      </p:sp>
      <p:cxnSp>
        <p:nvCxnSpPr>
          <p:cNvPr id="49" name="Connecteur droit avec flèche 48">
            <a:extLst>
              <a:ext uri="{FF2B5EF4-FFF2-40B4-BE49-F238E27FC236}">
                <a16:creationId xmlns:a16="http://schemas.microsoft.com/office/drawing/2014/main" id="{11EE1AC8-81BF-7053-F6D0-40EF218C30CD}"/>
              </a:ext>
            </a:extLst>
          </p:cNvPr>
          <p:cNvCxnSpPr>
            <a:cxnSpLocks/>
            <a:stCxn id="61" idx="1"/>
            <a:endCxn id="38" idx="6"/>
          </p:cNvCxnSpPr>
          <p:nvPr/>
        </p:nvCxnSpPr>
        <p:spPr>
          <a:xfrm flipH="1">
            <a:off x="7189653" y="2490113"/>
            <a:ext cx="369767" cy="161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53" name="Organigramme : Décision 52">
            <a:extLst>
              <a:ext uri="{FF2B5EF4-FFF2-40B4-BE49-F238E27FC236}">
                <a16:creationId xmlns:a16="http://schemas.microsoft.com/office/drawing/2014/main" id="{7FCE1268-B7D1-75CB-D020-BAF17362F958}"/>
              </a:ext>
            </a:extLst>
          </p:cNvPr>
          <p:cNvSpPr/>
          <p:nvPr/>
        </p:nvSpPr>
        <p:spPr>
          <a:xfrm>
            <a:off x="8659677" y="2910181"/>
            <a:ext cx="1893183" cy="540787"/>
          </a:xfrm>
          <a:prstGeom prst="flowChartDecision">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fr-FR" sz="1200">
                <a:solidFill>
                  <a:schemeClr val="bg2">
                    <a:lumMod val="50000"/>
                  </a:schemeClr>
                </a:solidFill>
              </a:rPr>
              <a:t>Ajustements nécessaires ?</a:t>
            </a:r>
          </a:p>
        </p:txBody>
      </p:sp>
      <p:cxnSp>
        <p:nvCxnSpPr>
          <p:cNvPr id="57" name="Connecteur droit avec flèche 56">
            <a:extLst>
              <a:ext uri="{FF2B5EF4-FFF2-40B4-BE49-F238E27FC236}">
                <a16:creationId xmlns:a16="http://schemas.microsoft.com/office/drawing/2014/main" id="{B9B30660-EEEC-8858-0F3F-62AFB16104F2}"/>
              </a:ext>
            </a:extLst>
          </p:cNvPr>
          <p:cNvCxnSpPr>
            <a:stCxn id="27" idx="2"/>
            <a:endCxn id="53" idx="0"/>
          </p:cNvCxnSpPr>
          <p:nvPr/>
        </p:nvCxnSpPr>
        <p:spPr>
          <a:xfrm flipH="1">
            <a:off x="9606269" y="2672643"/>
            <a:ext cx="1" cy="23753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pic>
        <p:nvPicPr>
          <p:cNvPr id="63" name="Graphique 62" descr="Adresse de courrier avec un remplissage uni">
            <a:extLst>
              <a:ext uri="{FF2B5EF4-FFF2-40B4-BE49-F238E27FC236}">
                <a16:creationId xmlns:a16="http://schemas.microsoft.com/office/drawing/2014/main" id="{CB484C6E-278B-1A55-708A-2252537C73B7}"/>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8444385" y="2634169"/>
            <a:ext cx="181753" cy="181753"/>
          </a:xfrm>
          <a:prstGeom prst="rect">
            <a:avLst/>
          </a:prstGeom>
        </p:spPr>
      </p:pic>
      <p:sp>
        <p:nvSpPr>
          <p:cNvPr id="69" name="Rectangle 68">
            <a:extLst>
              <a:ext uri="{FF2B5EF4-FFF2-40B4-BE49-F238E27FC236}">
                <a16:creationId xmlns:a16="http://schemas.microsoft.com/office/drawing/2014/main" id="{F02832EF-321D-2385-8AA9-8F47DBCD7AC5}"/>
              </a:ext>
            </a:extLst>
          </p:cNvPr>
          <p:cNvSpPr/>
          <p:nvPr/>
        </p:nvSpPr>
        <p:spPr>
          <a:xfrm>
            <a:off x="7974169" y="3629269"/>
            <a:ext cx="3266983" cy="382724"/>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fr-FR" sz="1200">
                <a:solidFill>
                  <a:schemeClr val="bg2">
                    <a:lumMod val="50000"/>
                  </a:schemeClr>
                </a:solidFill>
              </a:rPr>
              <a:t>Envoie l’avis positif de l’installation du nouvel équipement avec conditions</a:t>
            </a:r>
          </a:p>
        </p:txBody>
      </p:sp>
      <p:sp>
        <p:nvSpPr>
          <p:cNvPr id="70" name="Rectangle 69">
            <a:extLst>
              <a:ext uri="{FF2B5EF4-FFF2-40B4-BE49-F238E27FC236}">
                <a16:creationId xmlns:a16="http://schemas.microsoft.com/office/drawing/2014/main" id="{6DB27096-BFFC-26D2-9D80-AA3E9589CDB9}"/>
              </a:ext>
            </a:extLst>
          </p:cNvPr>
          <p:cNvSpPr/>
          <p:nvPr/>
        </p:nvSpPr>
        <p:spPr>
          <a:xfrm>
            <a:off x="7974169" y="4146555"/>
            <a:ext cx="3266983" cy="381951"/>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fr-FR" sz="1200">
                <a:solidFill>
                  <a:schemeClr val="bg2">
                    <a:lumMod val="50000"/>
                  </a:schemeClr>
                </a:solidFill>
              </a:rPr>
              <a:t>Envoie la validation au chercheur avec, en copie son chef d’équipe et la direction UMR</a:t>
            </a:r>
          </a:p>
        </p:txBody>
      </p:sp>
      <p:cxnSp>
        <p:nvCxnSpPr>
          <p:cNvPr id="73" name="Connecteur droit avec flèche 72">
            <a:extLst>
              <a:ext uri="{FF2B5EF4-FFF2-40B4-BE49-F238E27FC236}">
                <a16:creationId xmlns:a16="http://schemas.microsoft.com/office/drawing/2014/main" id="{E7620723-3020-73C1-9244-4AD77AF84857}"/>
              </a:ext>
            </a:extLst>
          </p:cNvPr>
          <p:cNvCxnSpPr>
            <a:stCxn id="53" idx="2"/>
            <a:endCxn id="69" idx="0"/>
          </p:cNvCxnSpPr>
          <p:nvPr/>
        </p:nvCxnSpPr>
        <p:spPr>
          <a:xfrm>
            <a:off x="9606269" y="3450969"/>
            <a:ext cx="1391" cy="17830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75" name="Connecteur : en angle 74">
            <a:extLst>
              <a:ext uri="{FF2B5EF4-FFF2-40B4-BE49-F238E27FC236}">
                <a16:creationId xmlns:a16="http://schemas.microsoft.com/office/drawing/2014/main" id="{CCE9A855-0157-3071-FAB4-BBBA8623E0D1}"/>
              </a:ext>
            </a:extLst>
          </p:cNvPr>
          <p:cNvCxnSpPr>
            <a:stCxn id="53" idx="3"/>
            <a:endCxn id="70" idx="3"/>
          </p:cNvCxnSpPr>
          <p:nvPr/>
        </p:nvCxnSpPr>
        <p:spPr>
          <a:xfrm>
            <a:off x="10552859" y="3180574"/>
            <a:ext cx="688291" cy="1156959"/>
          </a:xfrm>
          <a:prstGeom prst="bentConnector3">
            <a:avLst>
              <a:gd name="adj1" fmla="val 133213"/>
            </a:avLst>
          </a:prstGeom>
          <a:ln>
            <a:tailEnd type="triangle"/>
          </a:ln>
        </p:spPr>
        <p:style>
          <a:lnRef idx="1">
            <a:schemeClr val="accent1"/>
          </a:lnRef>
          <a:fillRef idx="0">
            <a:schemeClr val="accent1"/>
          </a:fillRef>
          <a:effectRef idx="0">
            <a:schemeClr val="accent1"/>
          </a:effectRef>
          <a:fontRef idx="minor">
            <a:schemeClr val="tx1"/>
          </a:fontRef>
        </p:style>
      </p:cxnSp>
      <p:sp>
        <p:nvSpPr>
          <p:cNvPr id="77" name="ZoneTexte 76">
            <a:extLst>
              <a:ext uri="{FF2B5EF4-FFF2-40B4-BE49-F238E27FC236}">
                <a16:creationId xmlns:a16="http://schemas.microsoft.com/office/drawing/2014/main" id="{7F1C6C86-6FBA-F60D-14A0-B597BF0EABEF}"/>
              </a:ext>
            </a:extLst>
          </p:cNvPr>
          <p:cNvSpPr txBox="1"/>
          <p:nvPr/>
        </p:nvSpPr>
        <p:spPr>
          <a:xfrm>
            <a:off x="9626733" y="3391194"/>
            <a:ext cx="307571" cy="276999"/>
          </a:xfrm>
          <a:prstGeom prst="rect">
            <a:avLst/>
          </a:prstGeom>
          <a:noFill/>
        </p:spPr>
        <p:txBody>
          <a:bodyPr wrap="square" lIns="0" rIns="0" rtlCol="0">
            <a:spAutoFit/>
          </a:bodyPr>
          <a:lstStyle/>
          <a:p>
            <a:pPr algn="ctr"/>
            <a:r>
              <a:rPr lang="fr-FR" sz="1200">
                <a:solidFill>
                  <a:schemeClr val="bg2">
                    <a:lumMod val="50000"/>
                  </a:schemeClr>
                </a:solidFill>
              </a:rPr>
              <a:t>Oui</a:t>
            </a:r>
          </a:p>
        </p:txBody>
      </p:sp>
      <p:sp>
        <p:nvSpPr>
          <p:cNvPr id="78" name="ZoneTexte 77">
            <a:extLst>
              <a:ext uri="{FF2B5EF4-FFF2-40B4-BE49-F238E27FC236}">
                <a16:creationId xmlns:a16="http://schemas.microsoft.com/office/drawing/2014/main" id="{102AF533-73ED-3477-E1BC-C9A57649BAC7}"/>
              </a:ext>
            </a:extLst>
          </p:cNvPr>
          <p:cNvSpPr txBox="1"/>
          <p:nvPr/>
        </p:nvSpPr>
        <p:spPr>
          <a:xfrm>
            <a:off x="10462781" y="2906880"/>
            <a:ext cx="307571" cy="276999"/>
          </a:xfrm>
          <a:prstGeom prst="rect">
            <a:avLst/>
          </a:prstGeom>
          <a:noFill/>
        </p:spPr>
        <p:txBody>
          <a:bodyPr wrap="square" lIns="0" rIns="0" rtlCol="0">
            <a:spAutoFit/>
          </a:bodyPr>
          <a:lstStyle/>
          <a:p>
            <a:pPr algn="ctr"/>
            <a:r>
              <a:rPr lang="fr-FR" sz="1200">
                <a:solidFill>
                  <a:schemeClr val="bg2">
                    <a:lumMod val="50000"/>
                  </a:schemeClr>
                </a:solidFill>
              </a:rPr>
              <a:t>Non</a:t>
            </a:r>
          </a:p>
        </p:txBody>
      </p:sp>
      <p:pic>
        <p:nvPicPr>
          <p:cNvPr id="79" name="Graphique 78" descr="Adresse de courrier avec un remplissage uni">
            <a:extLst>
              <a:ext uri="{FF2B5EF4-FFF2-40B4-BE49-F238E27FC236}">
                <a16:creationId xmlns:a16="http://schemas.microsoft.com/office/drawing/2014/main" id="{9EB4F7CB-7C16-9761-DAEC-29CCBC6EA0D6}"/>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11059398" y="3929900"/>
            <a:ext cx="181753" cy="181753"/>
          </a:xfrm>
          <a:prstGeom prst="rect">
            <a:avLst/>
          </a:prstGeom>
        </p:spPr>
      </p:pic>
      <p:pic>
        <p:nvPicPr>
          <p:cNvPr id="81" name="Graphique 80" descr="Adresse de courrier avec un remplissage uni">
            <a:extLst>
              <a:ext uri="{FF2B5EF4-FFF2-40B4-BE49-F238E27FC236}">
                <a16:creationId xmlns:a16="http://schemas.microsoft.com/office/drawing/2014/main" id="{4FB16A74-06CA-776D-0A34-AD0A0F87A995}"/>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11059398" y="4437445"/>
            <a:ext cx="181753" cy="181753"/>
          </a:xfrm>
          <a:prstGeom prst="rect">
            <a:avLst/>
          </a:prstGeom>
        </p:spPr>
      </p:pic>
      <p:sp>
        <p:nvSpPr>
          <p:cNvPr id="83" name="Rectangle 82">
            <a:extLst>
              <a:ext uri="{FF2B5EF4-FFF2-40B4-BE49-F238E27FC236}">
                <a16:creationId xmlns:a16="http://schemas.microsoft.com/office/drawing/2014/main" id="{5C2E2AFE-A06D-DDF4-1EDC-C5D7D4D7A5EB}"/>
              </a:ext>
            </a:extLst>
          </p:cNvPr>
          <p:cNvSpPr/>
          <p:nvPr/>
        </p:nvSpPr>
        <p:spPr>
          <a:xfrm>
            <a:off x="959445" y="4241566"/>
            <a:ext cx="3266983" cy="191935"/>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fr-FR" sz="1200">
                <a:solidFill>
                  <a:schemeClr val="bg2">
                    <a:lumMod val="50000"/>
                  </a:schemeClr>
                </a:solidFill>
              </a:rPr>
              <a:t>Achète l’équipement</a:t>
            </a:r>
          </a:p>
        </p:txBody>
      </p:sp>
      <p:cxnSp>
        <p:nvCxnSpPr>
          <p:cNvPr id="87" name="Connecteur droit avec flèche 86">
            <a:extLst>
              <a:ext uri="{FF2B5EF4-FFF2-40B4-BE49-F238E27FC236}">
                <a16:creationId xmlns:a16="http://schemas.microsoft.com/office/drawing/2014/main" id="{117CB646-EA28-F092-3F91-43893631CDC7}"/>
              </a:ext>
            </a:extLst>
          </p:cNvPr>
          <p:cNvCxnSpPr>
            <a:stCxn id="70" idx="1"/>
            <a:endCxn id="83" idx="3"/>
          </p:cNvCxnSpPr>
          <p:nvPr/>
        </p:nvCxnSpPr>
        <p:spPr>
          <a:xfrm flipH="1">
            <a:off x="4226426" y="4337531"/>
            <a:ext cx="3747743"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89" name="Connecteur : en angle 88">
            <a:extLst>
              <a:ext uri="{FF2B5EF4-FFF2-40B4-BE49-F238E27FC236}">
                <a16:creationId xmlns:a16="http://schemas.microsoft.com/office/drawing/2014/main" id="{3B0892DF-0628-C384-F9EB-B0E544EE8AEC}"/>
              </a:ext>
            </a:extLst>
          </p:cNvPr>
          <p:cNvCxnSpPr>
            <a:stCxn id="69" idx="1"/>
            <a:endCxn id="83" idx="0"/>
          </p:cNvCxnSpPr>
          <p:nvPr/>
        </p:nvCxnSpPr>
        <p:spPr>
          <a:xfrm rot="10800000" flipV="1">
            <a:off x="2592936" y="3820630"/>
            <a:ext cx="5381232" cy="420935"/>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sp>
        <p:nvSpPr>
          <p:cNvPr id="90" name="Rectangle 89">
            <a:extLst>
              <a:ext uri="{FF2B5EF4-FFF2-40B4-BE49-F238E27FC236}">
                <a16:creationId xmlns:a16="http://schemas.microsoft.com/office/drawing/2014/main" id="{95BFF270-B2EF-A1BE-0ED7-89AB8510CF27}"/>
              </a:ext>
            </a:extLst>
          </p:cNvPr>
          <p:cNvSpPr/>
          <p:nvPr/>
        </p:nvSpPr>
        <p:spPr>
          <a:xfrm>
            <a:off x="958159" y="5243686"/>
            <a:ext cx="3266983" cy="191935"/>
          </a:xfrm>
          <a:prstGeom prst="rect">
            <a:avLst/>
          </a:prstGeom>
          <a:noFill/>
          <a:ln w="12700">
            <a:solidFill>
              <a:schemeClr val="accent2"/>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100">
                <a:solidFill>
                  <a:schemeClr val="accent2"/>
                </a:solidFill>
              </a:rPr>
              <a:t>Processus SLMA – Demande de travaux</a:t>
            </a:r>
          </a:p>
        </p:txBody>
      </p:sp>
      <p:sp>
        <p:nvSpPr>
          <p:cNvPr id="91" name="Organigramme : Décision 90">
            <a:extLst>
              <a:ext uri="{FF2B5EF4-FFF2-40B4-BE49-F238E27FC236}">
                <a16:creationId xmlns:a16="http://schemas.microsoft.com/office/drawing/2014/main" id="{CA4E82CB-E48D-4B83-BE90-3D55A9988A26}"/>
              </a:ext>
            </a:extLst>
          </p:cNvPr>
          <p:cNvSpPr/>
          <p:nvPr/>
        </p:nvSpPr>
        <p:spPr>
          <a:xfrm>
            <a:off x="1653741" y="4598887"/>
            <a:ext cx="1878393" cy="477567"/>
          </a:xfrm>
          <a:prstGeom prst="flowChartDecision">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fr-FR" sz="1200">
                <a:solidFill>
                  <a:schemeClr val="bg2">
                    <a:lumMod val="50000"/>
                  </a:schemeClr>
                </a:solidFill>
              </a:rPr>
              <a:t>Travaux demandés ?</a:t>
            </a:r>
          </a:p>
        </p:txBody>
      </p:sp>
      <p:cxnSp>
        <p:nvCxnSpPr>
          <p:cNvPr id="96" name="Connecteur droit avec flèche 95">
            <a:extLst>
              <a:ext uri="{FF2B5EF4-FFF2-40B4-BE49-F238E27FC236}">
                <a16:creationId xmlns:a16="http://schemas.microsoft.com/office/drawing/2014/main" id="{6F1941CE-0706-20D4-F786-B1350A1CD253}"/>
              </a:ext>
            </a:extLst>
          </p:cNvPr>
          <p:cNvCxnSpPr>
            <a:stCxn id="83" idx="2"/>
            <a:endCxn id="91" idx="0"/>
          </p:cNvCxnSpPr>
          <p:nvPr/>
        </p:nvCxnSpPr>
        <p:spPr>
          <a:xfrm>
            <a:off x="2592935" y="4433500"/>
            <a:ext cx="0" cy="16538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01" name="Connecteur droit avec flèche 100">
            <a:extLst>
              <a:ext uri="{FF2B5EF4-FFF2-40B4-BE49-F238E27FC236}">
                <a16:creationId xmlns:a16="http://schemas.microsoft.com/office/drawing/2014/main" id="{07C67920-CE52-6CA4-3D80-32FE99F2B503}"/>
              </a:ext>
            </a:extLst>
          </p:cNvPr>
          <p:cNvCxnSpPr>
            <a:stCxn id="91" idx="2"/>
            <a:endCxn id="90" idx="0"/>
          </p:cNvCxnSpPr>
          <p:nvPr/>
        </p:nvCxnSpPr>
        <p:spPr>
          <a:xfrm flipH="1">
            <a:off x="2591651" y="5076453"/>
            <a:ext cx="1285" cy="16723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04" name="Rectangle 103">
            <a:extLst>
              <a:ext uri="{FF2B5EF4-FFF2-40B4-BE49-F238E27FC236}">
                <a16:creationId xmlns:a16="http://schemas.microsoft.com/office/drawing/2014/main" id="{FB51E88B-1C2D-CC78-FE18-FAA2B0E39B54}"/>
              </a:ext>
            </a:extLst>
          </p:cNvPr>
          <p:cNvSpPr/>
          <p:nvPr/>
        </p:nvSpPr>
        <p:spPr>
          <a:xfrm>
            <a:off x="958159" y="5597970"/>
            <a:ext cx="3266983" cy="191935"/>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fr-FR" sz="1200">
                <a:solidFill>
                  <a:schemeClr val="bg2">
                    <a:lumMod val="50000"/>
                  </a:schemeClr>
                </a:solidFill>
              </a:rPr>
              <a:t>Réceptionne l’équipement</a:t>
            </a:r>
          </a:p>
        </p:txBody>
      </p:sp>
      <p:cxnSp>
        <p:nvCxnSpPr>
          <p:cNvPr id="106" name="Connecteur droit avec flèche 105">
            <a:extLst>
              <a:ext uri="{FF2B5EF4-FFF2-40B4-BE49-F238E27FC236}">
                <a16:creationId xmlns:a16="http://schemas.microsoft.com/office/drawing/2014/main" id="{61DCB0D3-8458-BFE6-0F06-58D0DD66CCDF}"/>
              </a:ext>
            </a:extLst>
          </p:cNvPr>
          <p:cNvCxnSpPr>
            <a:stCxn id="90" idx="2"/>
            <a:endCxn id="104" idx="0"/>
          </p:cNvCxnSpPr>
          <p:nvPr/>
        </p:nvCxnSpPr>
        <p:spPr>
          <a:xfrm>
            <a:off x="2591651" y="5435619"/>
            <a:ext cx="0" cy="16235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08" name="Connecteur : en angle 107">
            <a:extLst>
              <a:ext uri="{FF2B5EF4-FFF2-40B4-BE49-F238E27FC236}">
                <a16:creationId xmlns:a16="http://schemas.microsoft.com/office/drawing/2014/main" id="{44A196CA-7EC1-4546-F650-0DB481549C3C}"/>
              </a:ext>
            </a:extLst>
          </p:cNvPr>
          <p:cNvCxnSpPr>
            <a:stCxn id="91" idx="3"/>
            <a:endCxn id="104" idx="3"/>
          </p:cNvCxnSpPr>
          <p:nvPr/>
        </p:nvCxnSpPr>
        <p:spPr>
          <a:xfrm>
            <a:off x="3532131" y="4837671"/>
            <a:ext cx="693011" cy="856267"/>
          </a:xfrm>
          <a:prstGeom prst="bentConnector3">
            <a:avLst>
              <a:gd name="adj1" fmla="val 132987"/>
            </a:avLst>
          </a:prstGeom>
          <a:ln>
            <a:tailEnd type="triangle"/>
          </a:ln>
        </p:spPr>
        <p:style>
          <a:lnRef idx="1">
            <a:schemeClr val="accent1"/>
          </a:lnRef>
          <a:fillRef idx="0">
            <a:schemeClr val="accent1"/>
          </a:fillRef>
          <a:effectRef idx="0">
            <a:schemeClr val="accent1"/>
          </a:effectRef>
          <a:fontRef idx="minor">
            <a:schemeClr val="tx1"/>
          </a:fontRef>
        </p:style>
      </p:cxnSp>
      <p:sp>
        <p:nvSpPr>
          <p:cNvPr id="109" name="Rectangle 108">
            <a:extLst>
              <a:ext uri="{FF2B5EF4-FFF2-40B4-BE49-F238E27FC236}">
                <a16:creationId xmlns:a16="http://schemas.microsoft.com/office/drawing/2014/main" id="{7A6A91E5-9C06-E2B8-803F-A96F06F8B8D0}"/>
              </a:ext>
            </a:extLst>
          </p:cNvPr>
          <p:cNvSpPr/>
          <p:nvPr/>
        </p:nvSpPr>
        <p:spPr>
          <a:xfrm>
            <a:off x="958159" y="5956577"/>
            <a:ext cx="3266983" cy="191935"/>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fr-FR" sz="1200">
                <a:solidFill>
                  <a:schemeClr val="bg2">
                    <a:lumMod val="50000"/>
                  </a:schemeClr>
                </a:solidFill>
              </a:rPr>
              <a:t>Met en place l’équipement</a:t>
            </a:r>
          </a:p>
        </p:txBody>
      </p:sp>
      <p:cxnSp>
        <p:nvCxnSpPr>
          <p:cNvPr id="113" name="Connecteur droit avec flèche 112">
            <a:extLst>
              <a:ext uri="{FF2B5EF4-FFF2-40B4-BE49-F238E27FC236}">
                <a16:creationId xmlns:a16="http://schemas.microsoft.com/office/drawing/2014/main" id="{E77F3883-6537-F28B-A58C-F45586A3CE42}"/>
              </a:ext>
            </a:extLst>
          </p:cNvPr>
          <p:cNvCxnSpPr>
            <a:stCxn id="104" idx="2"/>
            <a:endCxn id="109" idx="0"/>
          </p:cNvCxnSpPr>
          <p:nvPr/>
        </p:nvCxnSpPr>
        <p:spPr>
          <a:xfrm>
            <a:off x="2591651" y="5789905"/>
            <a:ext cx="0" cy="16667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14" name="Ellipse 113">
            <a:extLst>
              <a:ext uri="{FF2B5EF4-FFF2-40B4-BE49-F238E27FC236}">
                <a16:creationId xmlns:a16="http://schemas.microsoft.com/office/drawing/2014/main" id="{28BADAC6-36DC-6074-F4E1-CF4FFCB1E954}"/>
              </a:ext>
            </a:extLst>
          </p:cNvPr>
          <p:cNvSpPr/>
          <p:nvPr/>
        </p:nvSpPr>
        <p:spPr>
          <a:xfrm>
            <a:off x="4846157" y="5940231"/>
            <a:ext cx="224620" cy="224620"/>
          </a:xfrm>
          <a:prstGeom prst="ellipse">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200">
              <a:solidFill>
                <a:schemeClr val="bg2">
                  <a:lumMod val="50000"/>
                </a:schemeClr>
              </a:solidFill>
            </a:endParaRPr>
          </a:p>
        </p:txBody>
      </p:sp>
      <p:cxnSp>
        <p:nvCxnSpPr>
          <p:cNvPr id="117" name="Connecteur droit avec flèche 116">
            <a:extLst>
              <a:ext uri="{FF2B5EF4-FFF2-40B4-BE49-F238E27FC236}">
                <a16:creationId xmlns:a16="http://schemas.microsoft.com/office/drawing/2014/main" id="{12812CC1-974C-1A5D-3187-7AB4689399FF}"/>
              </a:ext>
            </a:extLst>
          </p:cNvPr>
          <p:cNvCxnSpPr>
            <a:stCxn id="109" idx="3"/>
            <a:endCxn id="114" idx="2"/>
          </p:cNvCxnSpPr>
          <p:nvPr/>
        </p:nvCxnSpPr>
        <p:spPr>
          <a:xfrm flipV="1">
            <a:off x="4225143" y="6052544"/>
            <a:ext cx="621015" cy="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2353009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66C9E48-9270-F9D7-1475-14BF4CD69FE2}"/>
            </a:ext>
          </a:extLst>
        </p:cNvPr>
        <p:cNvGrpSpPr/>
        <p:nvPr/>
      </p:nvGrpSpPr>
      <p:grpSpPr>
        <a:xfrm>
          <a:off x="0" y="0"/>
          <a:ext cx="0" cy="0"/>
          <a:chOff x="0" y="0"/>
          <a:chExt cx="0" cy="0"/>
        </a:xfrm>
      </p:grpSpPr>
      <p:sp>
        <p:nvSpPr>
          <p:cNvPr id="2" name="Titre 1">
            <a:extLst>
              <a:ext uri="{FF2B5EF4-FFF2-40B4-BE49-F238E27FC236}">
                <a16:creationId xmlns:a16="http://schemas.microsoft.com/office/drawing/2014/main" id="{1EC1A625-B15A-814B-A712-443AE214C60C}"/>
              </a:ext>
            </a:extLst>
          </p:cNvPr>
          <p:cNvSpPr>
            <a:spLocks noGrp="1"/>
          </p:cNvSpPr>
          <p:nvPr>
            <p:ph type="title"/>
          </p:nvPr>
        </p:nvSpPr>
        <p:spPr/>
        <p:txBody>
          <a:bodyPr>
            <a:normAutofit/>
          </a:bodyPr>
          <a:lstStyle/>
          <a:p>
            <a:r>
              <a:rPr lang="fr-FR" sz="2000" b="1">
                <a:solidFill>
                  <a:srgbClr val="00A295"/>
                </a:solidFill>
                <a:latin typeface="Avenir" pitchFamily="2" charset="0"/>
                <a:ea typeface="+mn-ea"/>
                <a:cs typeface="Arial" panose="020B0604020202020204" pitchFamily="34" charset="0"/>
              </a:rPr>
              <a:t>Demande de prolongation d’une carte d’accès (hors étudiant et doctorant)</a:t>
            </a:r>
          </a:p>
        </p:txBody>
      </p:sp>
      <p:sp>
        <p:nvSpPr>
          <p:cNvPr id="3" name="Espace réservé du contenu 2">
            <a:extLst>
              <a:ext uri="{FF2B5EF4-FFF2-40B4-BE49-F238E27FC236}">
                <a16:creationId xmlns:a16="http://schemas.microsoft.com/office/drawing/2014/main" id="{A5CEFFDD-FCFC-E938-163F-0A32EA7524C5}"/>
              </a:ext>
            </a:extLst>
          </p:cNvPr>
          <p:cNvSpPr>
            <a:spLocks noGrp="1"/>
          </p:cNvSpPr>
          <p:nvPr>
            <p:ph sz="quarter" idx="10"/>
          </p:nvPr>
        </p:nvSpPr>
        <p:spPr/>
        <p:txBody>
          <a:bodyPr/>
          <a:lstStyle/>
          <a:p>
            <a:r>
              <a:rPr lang="fr-FR"/>
              <a:t>Service Logistique, Maintenance et Achats</a:t>
            </a:r>
          </a:p>
        </p:txBody>
      </p:sp>
      <p:grpSp>
        <p:nvGrpSpPr>
          <p:cNvPr id="4" name="Groupe 3">
            <a:extLst>
              <a:ext uri="{FF2B5EF4-FFF2-40B4-BE49-F238E27FC236}">
                <a16:creationId xmlns:a16="http://schemas.microsoft.com/office/drawing/2014/main" id="{1901A6A2-7CAF-2410-6F96-4DBF1F58B1C5}"/>
              </a:ext>
            </a:extLst>
          </p:cNvPr>
          <p:cNvGrpSpPr>
            <a:grpSpLocks/>
          </p:cNvGrpSpPr>
          <p:nvPr/>
        </p:nvGrpSpPr>
        <p:grpSpPr>
          <a:xfrm>
            <a:off x="8138665" y="1033883"/>
            <a:ext cx="3877769" cy="5302096"/>
            <a:chOff x="1808798" y="1917205"/>
            <a:chExt cx="1613979" cy="3046185"/>
          </a:xfrm>
        </p:grpSpPr>
        <p:sp>
          <p:nvSpPr>
            <p:cNvPr id="5" name="Rectangle 4">
              <a:extLst>
                <a:ext uri="{FF2B5EF4-FFF2-40B4-BE49-F238E27FC236}">
                  <a16:creationId xmlns:a16="http://schemas.microsoft.com/office/drawing/2014/main" id="{200417BF-8D38-C076-B432-4B5B4C15618D}"/>
                </a:ext>
              </a:extLst>
            </p:cNvPr>
            <p:cNvSpPr>
              <a:spLocks/>
            </p:cNvSpPr>
            <p:nvPr/>
          </p:nvSpPr>
          <p:spPr>
            <a:xfrm>
              <a:off x="1809482" y="2142838"/>
              <a:ext cx="1613295" cy="282055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fr-FR" sz="1351"/>
            </a:p>
          </p:txBody>
        </p:sp>
        <p:sp>
          <p:nvSpPr>
            <p:cNvPr id="6" name="Rectangle 5">
              <a:extLst>
                <a:ext uri="{FF2B5EF4-FFF2-40B4-BE49-F238E27FC236}">
                  <a16:creationId xmlns:a16="http://schemas.microsoft.com/office/drawing/2014/main" id="{8B6306EB-F8FB-DA93-EA06-E97BF37B754A}"/>
                </a:ext>
              </a:extLst>
            </p:cNvPr>
            <p:cNvSpPr>
              <a:spLocks/>
            </p:cNvSpPr>
            <p:nvPr/>
          </p:nvSpPr>
          <p:spPr>
            <a:xfrm>
              <a:off x="1808798" y="1917205"/>
              <a:ext cx="1613979" cy="21338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fr-FR" sz="1200" b="1">
                  <a:solidFill>
                    <a:schemeClr val="bg1"/>
                  </a:solidFill>
                </a:rPr>
                <a:t>FOURNISSEUR DE CARTE D’ACCÈS</a:t>
              </a:r>
            </a:p>
          </p:txBody>
        </p:sp>
      </p:grpSp>
      <p:grpSp>
        <p:nvGrpSpPr>
          <p:cNvPr id="7" name="Groupe 6">
            <a:extLst>
              <a:ext uri="{FF2B5EF4-FFF2-40B4-BE49-F238E27FC236}">
                <a16:creationId xmlns:a16="http://schemas.microsoft.com/office/drawing/2014/main" id="{A6AB4E8D-CA80-67DA-1247-104F991F5B28}"/>
              </a:ext>
            </a:extLst>
          </p:cNvPr>
          <p:cNvGrpSpPr>
            <a:grpSpLocks/>
          </p:cNvGrpSpPr>
          <p:nvPr/>
        </p:nvGrpSpPr>
        <p:grpSpPr>
          <a:xfrm>
            <a:off x="161927" y="1033885"/>
            <a:ext cx="3888000" cy="5302097"/>
            <a:chOff x="1807907" y="1917205"/>
            <a:chExt cx="1554481" cy="2607276"/>
          </a:xfrm>
        </p:grpSpPr>
        <p:sp>
          <p:nvSpPr>
            <p:cNvPr id="8" name="Rectangle 7">
              <a:extLst>
                <a:ext uri="{FF2B5EF4-FFF2-40B4-BE49-F238E27FC236}">
                  <a16:creationId xmlns:a16="http://schemas.microsoft.com/office/drawing/2014/main" id="{1FA47AC9-50E5-C682-795C-D80F1FDE4040}"/>
                </a:ext>
              </a:extLst>
            </p:cNvPr>
            <p:cNvSpPr>
              <a:spLocks/>
            </p:cNvSpPr>
            <p:nvPr/>
          </p:nvSpPr>
          <p:spPr>
            <a:xfrm>
              <a:off x="1807907" y="2110327"/>
              <a:ext cx="1554480" cy="241415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fr-FR" sz="1351"/>
            </a:p>
          </p:txBody>
        </p:sp>
        <p:sp>
          <p:nvSpPr>
            <p:cNvPr id="9" name="Rectangle 8">
              <a:extLst>
                <a:ext uri="{FF2B5EF4-FFF2-40B4-BE49-F238E27FC236}">
                  <a16:creationId xmlns:a16="http://schemas.microsoft.com/office/drawing/2014/main" id="{13F84E53-CC4B-7A08-89BB-6F7B0399CE67}"/>
                </a:ext>
              </a:extLst>
            </p:cNvPr>
            <p:cNvSpPr>
              <a:spLocks/>
            </p:cNvSpPr>
            <p:nvPr/>
          </p:nvSpPr>
          <p:spPr>
            <a:xfrm>
              <a:off x="1808798" y="1917205"/>
              <a:ext cx="1553590" cy="18264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fr-FR" sz="1200" b="1">
                  <a:solidFill>
                    <a:schemeClr val="bg1"/>
                  </a:solidFill>
                </a:rPr>
                <a:t>RH &amp; GESTIONNAIRE ADMINISTRATIF (UMR, DIR. RELATION ENTREPRISE)</a:t>
              </a:r>
            </a:p>
          </p:txBody>
        </p:sp>
      </p:grpSp>
      <p:grpSp>
        <p:nvGrpSpPr>
          <p:cNvPr id="10" name="Groupe 9">
            <a:extLst>
              <a:ext uri="{FF2B5EF4-FFF2-40B4-BE49-F238E27FC236}">
                <a16:creationId xmlns:a16="http://schemas.microsoft.com/office/drawing/2014/main" id="{DB2D7955-FD2D-B8E9-D20B-847C0C00E5F6}"/>
              </a:ext>
            </a:extLst>
          </p:cNvPr>
          <p:cNvGrpSpPr>
            <a:grpSpLocks/>
          </p:cNvGrpSpPr>
          <p:nvPr/>
        </p:nvGrpSpPr>
        <p:grpSpPr>
          <a:xfrm>
            <a:off x="4152000" y="1038286"/>
            <a:ext cx="3888000" cy="5297695"/>
            <a:chOff x="1695385" y="1917205"/>
            <a:chExt cx="1673608" cy="2468754"/>
          </a:xfrm>
        </p:grpSpPr>
        <p:sp>
          <p:nvSpPr>
            <p:cNvPr id="11" name="Rectangle 10">
              <a:extLst>
                <a:ext uri="{FF2B5EF4-FFF2-40B4-BE49-F238E27FC236}">
                  <a16:creationId xmlns:a16="http://schemas.microsoft.com/office/drawing/2014/main" id="{C6C72A59-52D1-6FF4-B8E7-66B6220EA016}"/>
                </a:ext>
              </a:extLst>
            </p:cNvPr>
            <p:cNvSpPr>
              <a:spLocks/>
            </p:cNvSpPr>
            <p:nvPr/>
          </p:nvSpPr>
          <p:spPr>
            <a:xfrm>
              <a:off x="1695385" y="2100218"/>
              <a:ext cx="1673608" cy="228574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fr-FR" sz="1351"/>
            </a:p>
          </p:txBody>
        </p:sp>
        <p:sp>
          <p:nvSpPr>
            <p:cNvPr id="12" name="Rectangle 11">
              <a:extLst>
                <a:ext uri="{FF2B5EF4-FFF2-40B4-BE49-F238E27FC236}">
                  <a16:creationId xmlns:a16="http://schemas.microsoft.com/office/drawing/2014/main" id="{B40423FD-9EBE-2A16-B6CE-327CD4DB6778}"/>
                </a:ext>
              </a:extLst>
            </p:cNvPr>
            <p:cNvSpPr>
              <a:spLocks/>
            </p:cNvSpPr>
            <p:nvPr/>
          </p:nvSpPr>
          <p:spPr>
            <a:xfrm>
              <a:off x="1695385" y="1917205"/>
              <a:ext cx="1673608" cy="17308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fr-FR" sz="1200" b="1">
                  <a:solidFill>
                    <a:schemeClr val="bg1"/>
                  </a:solidFill>
                </a:rPr>
                <a:t>SERVICE LOGISTIQUE, MAINTENANCE ET ACHATS</a:t>
              </a:r>
            </a:p>
          </p:txBody>
        </p:sp>
      </p:grpSp>
      <p:cxnSp>
        <p:nvCxnSpPr>
          <p:cNvPr id="15" name="Connecteur droit avec flèche 14">
            <a:extLst>
              <a:ext uri="{FF2B5EF4-FFF2-40B4-BE49-F238E27FC236}">
                <a16:creationId xmlns:a16="http://schemas.microsoft.com/office/drawing/2014/main" id="{18216220-39CB-A255-1DA6-8E43C262281A}"/>
              </a:ext>
            </a:extLst>
          </p:cNvPr>
          <p:cNvCxnSpPr>
            <a:cxnSpLocks/>
            <a:stCxn id="20" idx="2"/>
            <a:endCxn id="31" idx="0"/>
          </p:cNvCxnSpPr>
          <p:nvPr/>
        </p:nvCxnSpPr>
        <p:spPr>
          <a:xfrm flipH="1">
            <a:off x="2086306" y="2020865"/>
            <a:ext cx="1" cy="32238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0" name="ZoneTexte 19">
            <a:extLst>
              <a:ext uri="{FF2B5EF4-FFF2-40B4-BE49-F238E27FC236}">
                <a16:creationId xmlns:a16="http://schemas.microsoft.com/office/drawing/2014/main" id="{93F43760-3AA2-6B22-F993-1AC04BFCF690}"/>
              </a:ext>
            </a:extLst>
          </p:cNvPr>
          <p:cNvSpPr txBox="1"/>
          <p:nvPr/>
        </p:nvSpPr>
        <p:spPr>
          <a:xfrm>
            <a:off x="764262" y="1566073"/>
            <a:ext cx="2644089" cy="454792"/>
          </a:xfrm>
          <a:prstGeom prst="roundRect">
            <a:avLst>
              <a:gd name="adj" fmla="val 50000"/>
            </a:avLst>
          </a:prstGeom>
          <a:solidFill>
            <a:srgbClr val="00A295"/>
          </a:solidFill>
          <a:ln>
            <a:solidFill>
              <a:schemeClr val="tx1"/>
            </a:solidFill>
          </a:ln>
        </p:spPr>
        <p:txBody>
          <a:bodyPr wrap="square" lIns="0" tIns="0" rIns="0" bIns="0" rtlCol="0" anchor="ctr">
            <a:spAutoFit/>
          </a:bodyPr>
          <a:lstStyle>
            <a:defPPr>
              <a:defRPr lang="fr-FR"/>
            </a:defPPr>
            <a:lvl1pPr algn="ctr">
              <a:defRPr sz="1051">
                <a:solidFill>
                  <a:schemeClr val="bg1"/>
                </a:solidFill>
                <a:latin typeface="+mj-lt"/>
              </a:defRPr>
            </a:lvl1pPr>
          </a:lstStyle>
          <a:p>
            <a:r>
              <a:rPr lang="fr-FR"/>
              <a:t>Un collaborateur a besoin de prolonger ou de renouveler sa carte d’accès</a:t>
            </a:r>
          </a:p>
        </p:txBody>
      </p:sp>
      <p:sp>
        <p:nvSpPr>
          <p:cNvPr id="31" name="Rectangle 30">
            <a:extLst>
              <a:ext uri="{FF2B5EF4-FFF2-40B4-BE49-F238E27FC236}">
                <a16:creationId xmlns:a16="http://schemas.microsoft.com/office/drawing/2014/main" id="{DAE36DCF-CCF5-A2A3-771F-558A72A48826}"/>
              </a:ext>
            </a:extLst>
          </p:cNvPr>
          <p:cNvSpPr/>
          <p:nvPr/>
        </p:nvSpPr>
        <p:spPr>
          <a:xfrm>
            <a:off x="265240" y="2343253"/>
            <a:ext cx="3642131" cy="640083"/>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fr-FR" sz="1200">
                <a:solidFill>
                  <a:schemeClr val="bg2">
                    <a:lumMod val="50000"/>
                  </a:schemeClr>
                </a:solidFill>
                <a:latin typeface="+mj-lt"/>
              </a:rPr>
              <a:t>Demande le renouvellement de la carte du collaborateur en indiquant : son nom, les dates de début et de fin de contrat, le profil (si longue durée)</a:t>
            </a:r>
          </a:p>
        </p:txBody>
      </p:sp>
      <p:sp>
        <p:nvSpPr>
          <p:cNvPr id="14" name="Rectangle 13">
            <a:extLst>
              <a:ext uri="{FF2B5EF4-FFF2-40B4-BE49-F238E27FC236}">
                <a16:creationId xmlns:a16="http://schemas.microsoft.com/office/drawing/2014/main" id="{452842D9-13B6-21FC-3F9B-2CA7C924F516}"/>
              </a:ext>
            </a:extLst>
          </p:cNvPr>
          <p:cNvSpPr/>
          <p:nvPr/>
        </p:nvSpPr>
        <p:spPr>
          <a:xfrm>
            <a:off x="8299862" y="4001522"/>
            <a:ext cx="3581399" cy="415151"/>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fr-FR" sz="1200">
                <a:solidFill>
                  <a:schemeClr val="bg2">
                    <a:lumMod val="50000"/>
                  </a:schemeClr>
                </a:solidFill>
                <a:latin typeface="+mj-lt"/>
              </a:rPr>
              <a:t>Crée la carte d’accès personnalisées avec les informations et la photo d’identité du collaborateur</a:t>
            </a:r>
          </a:p>
        </p:txBody>
      </p:sp>
      <p:sp>
        <p:nvSpPr>
          <p:cNvPr id="30" name="Rectangle 29">
            <a:extLst>
              <a:ext uri="{FF2B5EF4-FFF2-40B4-BE49-F238E27FC236}">
                <a16:creationId xmlns:a16="http://schemas.microsoft.com/office/drawing/2014/main" id="{E008054A-1B61-7A2B-2FE4-927898A07F0A}"/>
              </a:ext>
            </a:extLst>
          </p:cNvPr>
          <p:cNvSpPr/>
          <p:nvPr/>
        </p:nvSpPr>
        <p:spPr>
          <a:xfrm>
            <a:off x="4305302" y="4001522"/>
            <a:ext cx="3581399" cy="415151"/>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fr-FR" sz="1200">
                <a:solidFill>
                  <a:schemeClr val="bg2">
                    <a:lumMod val="50000"/>
                  </a:schemeClr>
                </a:solidFill>
                <a:latin typeface="+mj-lt"/>
              </a:rPr>
              <a:t>Envoie une demande de création de carte au fournisseur avec tous les éléments d’informations nécessaires</a:t>
            </a:r>
          </a:p>
        </p:txBody>
      </p:sp>
      <p:sp>
        <p:nvSpPr>
          <p:cNvPr id="2053" name="Rectangle 2052">
            <a:extLst>
              <a:ext uri="{FF2B5EF4-FFF2-40B4-BE49-F238E27FC236}">
                <a16:creationId xmlns:a16="http://schemas.microsoft.com/office/drawing/2014/main" id="{1E32C9C9-7DD5-99CE-68F2-8235A724A148}"/>
              </a:ext>
            </a:extLst>
          </p:cNvPr>
          <p:cNvSpPr/>
          <p:nvPr/>
        </p:nvSpPr>
        <p:spPr>
          <a:xfrm>
            <a:off x="4305305" y="4609450"/>
            <a:ext cx="3581399" cy="599199"/>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fr-FR" sz="1200">
                <a:solidFill>
                  <a:schemeClr val="bg2">
                    <a:lumMod val="50000"/>
                  </a:schemeClr>
                </a:solidFill>
                <a:latin typeface="+mj-lt"/>
              </a:rPr>
              <a:t>Informe le demandeur que la carte d’accès est prête ainsi que son lieu de mise à disposition (à l’accueil ou bureau SLMA)</a:t>
            </a:r>
          </a:p>
        </p:txBody>
      </p:sp>
      <p:sp>
        <p:nvSpPr>
          <p:cNvPr id="2097" name="Rectangle 2096">
            <a:extLst>
              <a:ext uri="{FF2B5EF4-FFF2-40B4-BE49-F238E27FC236}">
                <a16:creationId xmlns:a16="http://schemas.microsoft.com/office/drawing/2014/main" id="{1B7FE0B6-6A4C-90BC-4800-E88F8FB652C0}"/>
              </a:ext>
            </a:extLst>
          </p:cNvPr>
          <p:cNvSpPr/>
          <p:nvPr/>
        </p:nvSpPr>
        <p:spPr>
          <a:xfrm>
            <a:off x="308973" y="4510794"/>
            <a:ext cx="3581399" cy="796511"/>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fr-FR" sz="1200">
                <a:solidFill>
                  <a:schemeClr val="bg2">
                    <a:lumMod val="50000"/>
                  </a:schemeClr>
                </a:solidFill>
                <a:latin typeface="+mj-lt"/>
              </a:rPr>
              <a:t>Récupère la carte d’accès</a:t>
            </a:r>
          </a:p>
          <a:p>
            <a:pPr algn="ctr"/>
            <a:r>
              <a:rPr lang="fr-FR" sz="1200">
                <a:solidFill>
                  <a:schemeClr val="bg2">
                    <a:lumMod val="50000"/>
                  </a:schemeClr>
                </a:solidFill>
                <a:latin typeface="+mj-lt"/>
              </a:rPr>
              <a:t>(La carte peut aussi être récupérée directement par le détenteur de la carte si celui-ci est déjà présent dans les locaux)</a:t>
            </a:r>
          </a:p>
        </p:txBody>
      </p:sp>
      <p:sp>
        <p:nvSpPr>
          <p:cNvPr id="2098" name="Ellipse 2097">
            <a:extLst>
              <a:ext uri="{FF2B5EF4-FFF2-40B4-BE49-F238E27FC236}">
                <a16:creationId xmlns:a16="http://schemas.microsoft.com/office/drawing/2014/main" id="{64A2A325-D92F-A061-B845-D701AD5097B5}"/>
              </a:ext>
            </a:extLst>
          </p:cNvPr>
          <p:cNvSpPr/>
          <p:nvPr/>
        </p:nvSpPr>
        <p:spPr>
          <a:xfrm>
            <a:off x="1981515" y="5642747"/>
            <a:ext cx="224620" cy="224620"/>
          </a:xfrm>
          <a:prstGeom prst="ellipse">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200">
              <a:solidFill>
                <a:schemeClr val="bg2">
                  <a:lumMod val="50000"/>
                </a:schemeClr>
              </a:solidFill>
              <a:latin typeface="+mj-lt"/>
            </a:endParaRPr>
          </a:p>
        </p:txBody>
      </p:sp>
      <p:cxnSp>
        <p:nvCxnSpPr>
          <p:cNvPr id="2099" name="Connecteur droit avec flèche 2098">
            <a:extLst>
              <a:ext uri="{FF2B5EF4-FFF2-40B4-BE49-F238E27FC236}">
                <a16:creationId xmlns:a16="http://schemas.microsoft.com/office/drawing/2014/main" id="{5ECD2F1E-EEA9-5C85-B23C-B9FBB1C8A036}"/>
              </a:ext>
            </a:extLst>
          </p:cNvPr>
          <p:cNvCxnSpPr>
            <a:cxnSpLocks/>
            <a:stCxn id="2097" idx="2"/>
            <a:endCxn id="2098" idx="0"/>
          </p:cNvCxnSpPr>
          <p:nvPr/>
        </p:nvCxnSpPr>
        <p:spPr>
          <a:xfrm flipH="1">
            <a:off x="2093825" y="5307305"/>
            <a:ext cx="5847" cy="33544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105" name="Connecteur droit avec flèche 2104">
            <a:extLst>
              <a:ext uri="{FF2B5EF4-FFF2-40B4-BE49-F238E27FC236}">
                <a16:creationId xmlns:a16="http://schemas.microsoft.com/office/drawing/2014/main" id="{AFFD0B76-F5A7-7811-FEC8-B9FC343D64BE}"/>
              </a:ext>
            </a:extLst>
          </p:cNvPr>
          <p:cNvCxnSpPr>
            <a:cxnSpLocks/>
            <a:stCxn id="2053" idx="1"/>
            <a:endCxn id="2097" idx="3"/>
          </p:cNvCxnSpPr>
          <p:nvPr/>
        </p:nvCxnSpPr>
        <p:spPr>
          <a:xfrm flipH="1">
            <a:off x="3890371" y="4909049"/>
            <a:ext cx="414933"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8" name="Organigramme : Décision 27">
            <a:extLst>
              <a:ext uri="{FF2B5EF4-FFF2-40B4-BE49-F238E27FC236}">
                <a16:creationId xmlns:a16="http://schemas.microsoft.com/office/drawing/2014/main" id="{380CD273-4C75-28A1-C1C8-8603962E7E14}"/>
              </a:ext>
            </a:extLst>
          </p:cNvPr>
          <p:cNvSpPr/>
          <p:nvPr/>
        </p:nvSpPr>
        <p:spPr>
          <a:xfrm>
            <a:off x="1149195" y="3245295"/>
            <a:ext cx="1874220" cy="796251"/>
          </a:xfrm>
          <a:prstGeom prst="flowChartDecision">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a:solidFill>
                  <a:schemeClr val="bg2">
                    <a:lumMod val="50000"/>
                  </a:schemeClr>
                </a:solidFill>
                <a:latin typeface="+mj-lt"/>
              </a:rPr>
              <a:t>Durée contrat sup. 6 mois ?</a:t>
            </a:r>
          </a:p>
        </p:txBody>
      </p:sp>
      <p:cxnSp>
        <p:nvCxnSpPr>
          <p:cNvPr id="29" name="Connecteur droit avec flèche 28">
            <a:extLst>
              <a:ext uri="{FF2B5EF4-FFF2-40B4-BE49-F238E27FC236}">
                <a16:creationId xmlns:a16="http://schemas.microsoft.com/office/drawing/2014/main" id="{1AE64266-A294-581F-64F9-EE547D5C1275}"/>
              </a:ext>
            </a:extLst>
          </p:cNvPr>
          <p:cNvCxnSpPr>
            <a:cxnSpLocks/>
            <a:stCxn id="31" idx="2"/>
            <a:endCxn id="28" idx="0"/>
          </p:cNvCxnSpPr>
          <p:nvPr/>
        </p:nvCxnSpPr>
        <p:spPr>
          <a:xfrm>
            <a:off x="2086305" y="2983336"/>
            <a:ext cx="0" cy="26196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59" name="Connecteur droit avec flèche 58">
            <a:extLst>
              <a:ext uri="{FF2B5EF4-FFF2-40B4-BE49-F238E27FC236}">
                <a16:creationId xmlns:a16="http://schemas.microsoft.com/office/drawing/2014/main" id="{7CCCE5DB-F525-9A24-8493-985E4965D40B}"/>
              </a:ext>
            </a:extLst>
          </p:cNvPr>
          <p:cNvCxnSpPr>
            <a:cxnSpLocks/>
            <a:stCxn id="28" idx="3"/>
            <a:endCxn id="1030" idx="1"/>
          </p:cNvCxnSpPr>
          <p:nvPr/>
        </p:nvCxnSpPr>
        <p:spPr>
          <a:xfrm>
            <a:off x="3023417" y="3643422"/>
            <a:ext cx="1281001" cy="372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62" name="ZoneTexte 61">
            <a:extLst>
              <a:ext uri="{FF2B5EF4-FFF2-40B4-BE49-F238E27FC236}">
                <a16:creationId xmlns:a16="http://schemas.microsoft.com/office/drawing/2014/main" id="{6C6EB656-A610-C276-1E15-A2828029DF9A}"/>
              </a:ext>
            </a:extLst>
          </p:cNvPr>
          <p:cNvSpPr txBox="1"/>
          <p:nvPr/>
        </p:nvSpPr>
        <p:spPr>
          <a:xfrm>
            <a:off x="2217220" y="3941746"/>
            <a:ext cx="906505" cy="276999"/>
          </a:xfrm>
          <a:prstGeom prst="rect">
            <a:avLst/>
          </a:prstGeom>
          <a:noFill/>
        </p:spPr>
        <p:txBody>
          <a:bodyPr wrap="square" lIns="0" rIns="0" rtlCol="0">
            <a:spAutoFit/>
          </a:bodyPr>
          <a:lstStyle/>
          <a:p>
            <a:pPr algn="ctr"/>
            <a:r>
              <a:rPr lang="fr-FR" sz="1200">
                <a:solidFill>
                  <a:schemeClr val="bg2">
                    <a:lumMod val="50000"/>
                  </a:schemeClr>
                </a:solidFill>
                <a:latin typeface="+mj-lt"/>
              </a:rPr>
              <a:t>Oui</a:t>
            </a:r>
          </a:p>
        </p:txBody>
      </p:sp>
      <p:sp>
        <p:nvSpPr>
          <p:cNvPr id="1030" name="Rectangle 1029">
            <a:extLst>
              <a:ext uri="{FF2B5EF4-FFF2-40B4-BE49-F238E27FC236}">
                <a16:creationId xmlns:a16="http://schemas.microsoft.com/office/drawing/2014/main" id="{15EBE17C-36B7-3A53-68D0-052C19B61828}"/>
              </a:ext>
            </a:extLst>
          </p:cNvPr>
          <p:cNvSpPr/>
          <p:nvPr/>
        </p:nvSpPr>
        <p:spPr>
          <a:xfrm>
            <a:off x="4304415" y="3439571"/>
            <a:ext cx="3581399" cy="415151"/>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fr-FR" sz="1200">
                <a:solidFill>
                  <a:schemeClr val="bg2">
                    <a:lumMod val="50000"/>
                  </a:schemeClr>
                </a:solidFill>
                <a:latin typeface="+mj-lt"/>
              </a:rPr>
              <a:t>Prolonge les accès (effectué via le logiciel dédié à la gestion des contrôles d’accès)</a:t>
            </a:r>
          </a:p>
        </p:txBody>
      </p:sp>
      <p:cxnSp>
        <p:nvCxnSpPr>
          <p:cNvPr id="1031" name="Connecteur droit avec flèche 1030">
            <a:extLst>
              <a:ext uri="{FF2B5EF4-FFF2-40B4-BE49-F238E27FC236}">
                <a16:creationId xmlns:a16="http://schemas.microsoft.com/office/drawing/2014/main" id="{46C60FAB-5124-452E-EF1F-56CE1F121EF0}"/>
              </a:ext>
            </a:extLst>
          </p:cNvPr>
          <p:cNvCxnSpPr>
            <a:cxnSpLocks/>
            <a:stCxn id="30" idx="3"/>
            <a:endCxn id="14" idx="1"/>
          </p:cNvCxnSpPr>
          <p:nvPr/>
        </p:nvCxnSpPr>
        <p:spPr>
          <a:xfrm>
            <a:off x="7886701" y="4209095"/>
            <a:ext cx="413163"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035" name="Connecteur : en angle 1034">
            <a:extLst>
              <a:ext uri="{FF2B5EF4-FFF2-40B4-BE49-F238E27FC236}">
                <a16:creationId xmlns:a16="http://schemas.microsoft.com/office/drawing/2014/main" id="{71A3A15C-A513-751C-5FA9-D1C65530940C}"/>
              </a:ext>
            </a:extLst>
          </p:cNvPr>
          <p:cNvCxnSpPr>
            <a:cxnSpLocks/>
            <a:stCxn id="28" idx="2"/>
            <a:endCxn id="30" idx="1"/>
          </p:cNvCxnSpPr>
          <p:nvPr/>
        </p:nvCxnSpPr>
        <p:spPr>
          <a:xfrm rot="16200000" flipH="1">
            <a:off x="3112030" y="3015822"/>
            <a:ext cx="167551" cy="2218996"/>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sp>
        <p:nvSpPr>
          <p:cNvPr id="1039" name="Rectangle 1038">
            <a:extLst>
              <a:ext uri="{FF2B5EF4-FFF2-40B4-BE49-F238E27FC236}">
                <a16:creationId xmlns:a16="http://schemas.microsoft.com/office/drawing/2014/main" id="{746FEA84-8238-6051-22B3-BABF3970B984}"/>
              </a:ext>
            </a:extLst>
          </p:cNvPr>
          <p:cNvSpPr/>
          <p:nvPr/>
        </p:nvSpPr>
        <p:spPr>
          <a:xfrm>
            <a:off x="9043048" y="4718635"/>
            <a:ext cx="2095027" cy="380831"/>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fr-FR" sz="1200">
                <a:solidFill>
                  <a:schemeClr val="bg2">
                    <a:lumMod val="50000"/>
                  </a:schemeClr>
                </a:solidFill>
                <a:latin typeface="+mj-lt"/>
              </a:rPr>
              <a:t>Envoie la/les carte(s) d’accès nouvellement créée(s)</a:t>
            </a:r>
          </a:p>
        </p:txBody>
      </p:sp>
      <p:cxnSp>
        <p:nvCxnSpPr>
          <p:cNvPr id="1041" name="Connecteur droit avec flèche 1040">
            <a:extLst>
              <a:ext uri="{FF2B5EF4-FFF2-40B4-BE49-F238E27FC236}">
                <a16:creationId xmlns:a16="http://schemas.microsoft.com/office/drawing/2014/main" id="{607BCD4B-635A-0DAE-C60F-D1B13E7BBF3C}"/>
              </a:ext>
            </a:extLst>
          </p:cNvPr>
          <p:cNvCxnSpPr>
            <a:stCxn id="14" idx="2"/>
            <a:endCxn id="1039" idx="0"/>
          </p:cNvCxnSpPr>
          <p:nvPr/>
        </p:nvCxnSpPr>
        <p:spPr>
          <a:xfrm>
            <a:off x="10090561" y="4416671"/>
            <a:ext cx="0" cy="30196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050" name="ZoneTexte 1049">
            <a:extLst>
              <a:ext uri="{FF2B5EF4-FFF2-40B4-BE49-F238E27FC236}">
                <a16:creationId xmlns:a16="http://schemas.microsoft.com/office/drawing/2014/main" id="{5D5E83E8-D1CA-F703-8C82-5B29620564D4}"/>
              </a:ext>
            </a:extLst>
          </p:cNvPr>
          <p:cNvSpPr txBox="1"/>
          <p:nvPr/>
        </p:nvSpPr>
        <p:spPr>
          <a:xfrm>
            <a:off x="2955098" y="3390902"/>
            <a:ext cx="906505" cy="276999"/>
          </a:xfrm>
          <a:prstGeom prst="rect">
            <a:avLst/>
          </a:prstGeom>
          <a:noFill/>
        </p:spPr>
        <p:txBody>
          <a:bodyPr wrap="square" lIns="0" rIns="0" rtlCol="0">
            <a:spAutoFit/>
          </a:bodyPr>
          <a:lstStyle/>
          <a:p>
            <a:pPr algn="ctr"/>
            <a:r>
              <a:rPr lang="fr-FR" sz="1200">
                <a:solidFill>
                  <a:schemeClr val="bg2">
                    <a:lumMod val="50000"/>
                  </a:schemeClr>
                </a:solidFill>
                <a:latin typeface="+mj-lt"/>
              </a:rPr>
              <a:t>Non</a:t>
            </a:r>
          </a:p>
        </p:txBody>
      </p:sp>
      <p:sp>
        <p:nvSpPr>
          <p:cNvPr id="1071" name="Rectangle 1070">
            <a:extLst>
              <a:ext uri="{FF2B5EF4-FFF2-40B4-BE49-F238E27FC236}">
                <a16:creationId xmlns:a16="http://schemas.microsoft.com/office/drawing/2014/main" id="{C6D5A6DC-C922-6C15-E02F-EFE4A010F34A}"/>
              </a:ext>
            </a:extLst>
          </p:cNvPr>
          <p:cNvSpPr/>
          <p:nvPr/>
        </p:nvSpPr>
        <p:spPr>
          <a:xfrm>
            <a:off x="4304418" y="5455458"/>
            <a:ext cx="3581399" cy="599199"/>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fr-FR" sz="1200">
                <a:solidFill>
                  <a:schemeClr val="bg2">
                    <a:lumMod val="50000"/>
                  </a:schemeClr>
                </a:solidFill>
                <a:latin typeface="+mj-lt"/>
              </a:rPr>
              <a:t>Remplit le tableau de suivi avec la date de début et de fin de contrat</a:t>
            </a:r>
          </a:p>
          <a:p>
            <a:pPr algn="ctr"/>
            <a:r>
              <a:rPr lang="fr-FR" sz="1200">
                <a:solidFill>
                  <a:schemeClr val="bg2">
                    <a:lumMod val="50000"/>
                  </a:schemeClr>
                </a:solidFill>
                <a:latin typeface="+mj-lt"/>
              </a:rPr>
              <a:t>Quand la carte est rendue, le tableau est mis à jour</a:t>
            </a:r>
          </a:p>
        </p:txBody>
      </p:sp>
      <p:cxnSp>
        <p:nvCxnSpPr>
          <p:cNvPr id="1072" name="Connecteur droit avec flèche 1071">
            <a:extLst>
              <a:ext uri="{FF2B5EF4-FFF2-40B4-BE49-F238E27FC236}">
                <a16:creationId xmlns:a16="http://schemas.microsoft.com/office/drawing/2014/main" id="{B4F54BB3-DF52-E9D5-BD34-43AA32F5C69F}"/>
              </a:ext>
            </a:extLst>
          </p:cNvPr>
          <p:cNvCxnSpPr>
            <a:cxnSpLocks/>
            <a:stCxn id="2053" idx="2"/>
            <a:endCxn id="1071" idx="0"/>
          </p:cNvCxnSpPr>
          <p:nvPr/>
        </p:nvCxnSpPr>
        <p:spPr>
          <a:xfrm flipH="1">
            <a:off x="6095118" y="5208650"/>
            <a:ext cx="887" cy="24680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075" name="Connecteur droit avec flèche 1074">
            <a:extLst>
              <a:ext uri="{FF2B5EF4-FFF2-40B4-BE49-F238E27FC236}">
                <a16:creationId xmlns:a16="http://schemas.microsoft.com/office/drawing/2014/main" id="{A7FDAF59-FC11-C1D6-11F8-4862E9CF508C}"/>
              </a:ext>
            </a:extLst>
          </p:cNvPr>
          <p:cNvCxnSpPr>
            <a:cxnSpLocks/>
            <a:stCxn id="1071" idx="1"/>
            <a:endCxn id="2098" idx="6"/>
          </p:cNvCxnSpPr>
          <p:nvPr/>
        </p:nvCxnSpPr>
        <p:spPr>
          <a:xfrm flipH="1">
            <a:off x="2206137" y="5755057"/>
            <a:ext cx="2098281"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024" name="Connecteur droit avec flèche 1023">
            <a:extLst>
              <a:ext uri="{FF2B5EF4-FFF2-40B4-BE49-F238E27FC236}">
                <a16:creationId xmlns:a16="http://schemas.microsoft.com/office/drawing/2014/main" id="{157B3E4B-25BE-447C-9996-5D32FC6C1458}"/>
              </a:ext>
            </a:extLst>
          </p:cNvPr>
          <p:cNvCxnSpPr>
            <a:stCxn id="1039" idx="1"/>
            <a:endCxn id="2053" idx="3"/>
          </p:cNvCxnSpPr>
          <p:nvPr/>
        </p:nvCxnSpPr>
        <p:spPr>
          <a:xfrm flipH="1" flipV="1">
            <a:off x="7886701" y="4909052"/>
            <a:ext cx="1156347" cy="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032" name="Ellipse 1031">
            <a:extLst>
              <a:ext uri="{FF2B5EF4-FFF2-40B4-BE49-F238E27FC236}">
                <a16:creationId xmlns:a16="http://schemas.microsoft.com/office/drawing/2014/main" id="{600F2A85-325C-1DF3-1B9E-14072105BEC6}"/>
              </a:ext>
            </a:extLst>
          </p:cNvPr>
          <p:cNvSpPr/>
          <p:nvPr/>
        </p:nvSpPr>
        <p:spPr>
          <a:xfrm>
            <a:off x="5983691" y="2834883"/>
            <a:ext cx="224620" cy="224620"/>
          </a:xfrm>
          <a:prstGeom prst="ellipse">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200">
              <a:solidFill>
                <a:schemeClr val="bg2">
                  <a:lumMod val="50000"/>
                </a:schemeClr>
              </a:solidFill>
              <a:latin typeface="+mj-lt"/>
            </a:endParaRPr>
          </a:p>
        </p:txBody>
      </p:sp>
      <p:cxnSp>
        <p:nvCxnSpPr>
          <p:cNvPr id="1034" name="Connecteur droit avec flèche 1033">
            <a:extLst>
              <a:ext uri="{FF2B5EF4-FFF2-40B4-BE49-F238E27FC236}">
                <a16:creationId xmlns:a16="http://schemas.microsoft.com/office/drawing/2014/main" id="{152021DF-9025-A200-757F-2C623F689774}"/>
              </a:ext>
            </a:extLst>
          </p:cNvPr>
          <p:cNvCxnSpPr>
            <a:cxnSpLocks/>
            <a:stCxn id="1030" idx="0"/>
            <a:endCxn id="1032" idx="4"/>
          </p:cNvCxnSpPr>
          <p:nvPr/>
        </p:nvCxnSpPr>
        <p:spPr>
          <a:xfrm flipV="1">
            <a:off x="6095114" y="3059503"/>
            <a:ext cx="887" cy="38006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038" name="Rectangle 1037">
            <a:extLst>
              <a:ext uri="{FF2B5EF4-FFF2-40B4-BE49-F238E27FC236}">
                <a16:creationId xmlns:a16="http://schemas.microsoft.com/office/drawing/2014/main" id="{9C7DD550-699D-E1E2-8445-62071D87C80D}"/>
              </a:ext>
            </a:extLst>
          </p:cNvPr>
          <p:cNvSpPr/>
          <p:nvPr/>
        </p:nvSpPr>
        <p:spPr>
          <a:xfrm>
            <a:off x="237809" y="3938077"/>
            <a:ext cx="11720827" cy="2273871"/>
          </a:xfrm>
          <a:prstGeom prst="rect">
            <a:avLst/>
          </a:prstGeom>
          <a:noFill/>
          <a:ln w="12700">
            <a:solidFill>
              <a:schemeClr val="accent2"/>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200">
              <a:solidFill>
                <a:schemeClr val="bg2">
                  <a:lumMod val="50000"/>
                </a:schemeClr>
              </a:solidFill>
              <a:latin typeface="+mj-lt"/>
            </a:endParaRPr>
          </a:p>
        </p:txBody>
      </p:sp>
      <p:sp>
        <p:nvSpPr>
          <p:cNvPr id="1040" name="ZoneTexte 1039">
            <a:extLst>
              <a:ext uri="{FF2B5EF4-FFF2-40B4-BE49-F238E27FC236}">
                <a16:creationId xmlns:a16="http://schemas.microsoft.com/office/drawing/2014/main" id="{056223A0-464D-24B6-3886-C8884E931E6F}"/>
              </a:ext>
            </a:extLst>
          </p:cNvPr>
          <p:cNvSpPr txBox="1"/>
          <p:nvPr/>
        </p:nvSpPr>
        <p:spPr>
          <a:xfrm>
            <a:off x="6483195" y="5953963"/>
            <a:ext cx="5438219" cy="261610"/>
          </a:xfrm>
          <a:prstGeom prst="rect">
            <a:avLst/>
          </a:prstGeom>
          <a:noFill/>
        </p:spPr>
        <p:txBody>
          <a:bodyPr wrap="square" lIns="0" rIns="0" rtlCol="0">
            <a:spAutoFit/>
          </a:bodyPr>
          <a:lstStyle/>
          <a:p>
            <a:pPr algn="r"/>
            <a:r>
              <a:rPr lang="fr-FR" sz="1050">
                <a:solidFill>
                  <a:srgbClr val="C0504D"/>
                </a:solidFill>
                <a:latin typeface="+mj-lt"/>
              </a:rPr>
              <a:t>Processus similaire à la création de carte (cf. processus précédent)</a:t>
            </a:r>
          </a:p>
        </p:txBody>
      </p:sp>
      <p:pic>
        <p:nvPicPr>
          <p:cNvPr id="18" name="Picture 4" descr="Microsoft Excel Logo - Télécharger PNG et vecteur">
            <a:extLst>
              <a:ext uri="{FF2B5EF4-FFF2-40B4-BE49-F238E27FC236}">
                <a16:creationId xmlns:a16="http://schemas.microsoft.com/office/drawing/2014/main" id="{3436C5FF-A013-DC6D-B5FE-61ACAD8181A1}"/>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rot="572966">
            <a:off x="7658169" y="5346042"/>
            <a:ext cx="256023" cy="256023"/>
          </a:xfrm>
          <a:prstGeom prst="rect">
            <a:avLst/>
          </a:prstGeom>
          <a:noFill/>
          <a:extLst>
            <a:ext uri="{909E8E84-426E-40DD-AFC4-6F175D3DCCD1}">
              <a14:hiddenFill xmlns:a14="http://schemas.microsoft.com/office/drawing/2010/main">
                <a:solidFill>
                  <a:srgbClr val="FFFFFF"/>
                </a:solidFill>
              </a14:hiddenFill>
            </a:ext>
          </a:extLst>
        </p:spPr>
      </p:pic>
      <p:pic>
        <p:nvPicPr>
          <p:cNvPr id="19" name="Graphique 18" descr="Adresse de courrier avec un remplissage uni">
            <a:extLst>
              <a:ext uri="{FF2B5EF4-FFF2-40B4-BE49-F238E27FC236}">
                <a16:creationId xmlns:a16="http://schemas.microsoft.com/office/drawing/2014/main" id="{306639E1-F818-4984-392B-87912831ADFD}"/>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3725618" y="2877022"/>
            <a:ext cx="181753" cy="181753"/>
          </a:xfrm>
          <a:prstGeom prst="rect">
            <a:avLst/>
          </a:prstGeom>
        </p:spPr>
      </p:pic>
      <p:pic>
        <p:nvPicPr>
          <p:cNvPr id="13" name="Graphique 12" descr="Adresse de courrier avec un remplissage uni">
            <a:extLst>
              <a:ext uri="{FF2B5EF4-FFF2-40B4-BE49-F238E27FC236}">
                <a16:creationId xmlns:a16="http://schemas.microsoft.com/office/drawing/2014/main" id="{425309F8-8E6E-92B5-BED1-025E941D3B1F}"/>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7700417" y="5111578"/>
            <a:ext cx="181753" cy="181753"/>
          </a:xfrm>
          <a:prstGeom prst="rect">
            <a:avLst/>
          </a:prstGeom>
        </p:spPr>
      </p:pic>
      <p:pic>
        <p:nvPicPr>
          <p:cNvPr id="16" name="Graphique 15" descr="Bulle de discussion avec un remplissage uni">
            <a:extLst>
              <a:ext uri="{FF2B5EF4-FFF2-40B4-BE49-F238E27FC236}">
                <a16:creationId xmlns:a16="http://schemas.microsoft.com/office/drawing/2014/main" id="{7CC29E47-9FBE-B20A-D1C5-8C4FFFE71026}"/>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7472829" y="5111577"/>
            <a:ext cx="250795" cy="250795"/>
          </a:xfrm>
          <a:prstGeom prst="rect">
            <a:avLst/>
          </a:prstGeom>
        </p:spPr>
      </p:pic>
    </p:spTree>
    <p:extLst>
      <p:ext uri="{BB962C8B-B14F-4D97-AF65-F5344CB8AC3E}">
        <p14:creationId xmlns:p14="http://schemas.microsoft.com/office/powerpoint/2010/main" val="2572342274"/>
      </p:ext>
    </p:extLst>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0E985CD-B2E4-4FCD-9FA9-5406AAB2FB1B}"/>
            </a:ext>
          </a:extLst>
        </p:cNvPr>
        <p:cNvGrpSpPr/>
        <p:nvPr/>
      </p:nvGrpSpPr>
      <p:grpSpPr>
        <a:xfrm>
          <a:off x="0" y="0"/>
          <a:ext cx="0" cy="0"/>
          <a:chOff x="0" y="0"/>
          <a:chExt cx="0" cy="0"/>
        </a:xfrm>
      </p:grpSpPr>
      <p:sp>
        <p:nvSpPr>
          <p:cNvPr id="2" name="Titre 1">
            <a:extLst>
              <a:ext uri="{FF2B5EF4-FFF2-40B4-BE49-F238E27FC236}">
                <a16:creationId xmlns:a16="http://schemas.microsoft.com/office/drawing/2014/main" id="{83043D20-CE75-1182-90CC-DC75A779F841}"/>
              </a:ext>
            </a:extLst>
          </p:cNvPr>
          <p:cNvSpPr>
            <a:spLocks noGrp="1"/>
          </p:cNvSpPr>
          <p:nvPr>
            <p:ph type="title"/>
          </p:nvPr>
        </p:nvSpPr>
        <p:spPr/>
        <p:txBody>
          <a:bodyPr>
            <a:normAutofit/>
          </a:bodyPr>
          <a:lstStyle/>
          <a:p>
            <a:r>
              <a:rPr lang="fr-FR" sz="2151"/>
              <a:t>Accueil d'une entreprise extérieure</a:t>
            </a:r>
            <a:endParaRPr lang="fr-FR"/>
          </a:p>
        </p:txBody>
      </p:sp>
      <p:sp>
        <p:nvSpPr>
          <p:cNvPr id="33" name="Espace réservé du contenu 2">
            <a:extLst>
              <a:ext uri="{FF2B5EF4-FFF2-40B4-BE49-F238E27FC236}">
                <a16:creationId xmlns:a16="http://schemas.microsoft.com/office/drawing/2014/main" id="{1E926F11-01D8-1820-8EB9-55890ABC30C6}"/>
              </a:ext>
            </a:extLst>
          </p:cNvPr>
          <p:cNvSpPr>
            <a:spLocks noGrp="1"/>
          </p:cNvSpPr>
          <p:nvPr>
            <p:ph sz="quarter" idx="10"/>
          </p:nvPr>
        </p:nvSpPr>
        <p:spPr/>
        <p:txBody>
          <a:bodyPr/>
          <a:lstStyle/>
          <a:p>
            <a:r>
              <a:rPr lang="fr-FR"/>
              <a:t>SHS</a:t>
            </a:r>
          </a:p>
        </p:txBody>
      </p:sp>
      <p:grpSp>
        <p:nvGrpSpPr>
          <p:cNvPr id="3" name="Groupe 2">
            <a:extLst>
              <a:ext uri="{FF2B5EF4-FFF2-40B4-BE49-F238E27FC236}">
                <a16:creationId xmlns:a16="http://schemas.microsoft.com/office/drawing/2014/main" id="{F6FBC371-6CB3-E793-DC9C-38D907C248FE}"/>
              </a:ext>
            </a:extLst>
          </p:cNvPr>
          <p:cNvGrpSpPr>
            <a:grpSpLocks/>
          </p:cNvGrpSpPr>
          <p:nvPr/>
        </p:nvGrpSpPr>
        <p:grpSpPr>
          <a:xfrm>
            <a:off x="8135593" y="1021953"/>
            <a:ext cx="3888000" cy="5297695"/>
            <a:chOff x="1695385" y="1917205"/>
            <a:chExt cx="1673608" cy="2468754"/>
          </a:xfrm>
        </p:grpSpPr>
        <p:sp>
          <p:nvSpPr>
            <p:cNvPr id="4" name="Rectangle 3">
              <a:extLst>
                <a:ext uri="{FF2B5EF4-FFF2-40B4-BE49-F238E27FC236}">
                  <a16:creationId xmlns:a16="http://schemas.microsoft.com/office/drawing/2014/main" id="{51F33596-ABCD-B020-9E2D-72DA302C6216}"/>
                </a:ext>
              </a:extLst>
            </p:cNvPr>
            <p:cNvSpPr>
              <a:spLocks/>
            </p:cNvSpPr>
            <p:nvPr/>
          </p:nvSpPr>
          <p:spPr>
            <a:xfrm>
              <a:off x="1695385" y="2100218"/>
              <a:ext cx="1673608" cy="228574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fr-FR" sz="1351"/>
            </a:p>
          </p:txBody>
        </p:sp>
        <p:sp>
          <p:nvSpPr>
            <p:cNvPr id="6" name="Rectangle 5">
              <a:extLst>
                <a:ext uri="{FF2B5EF4-FFF2-40B4-BE49-F238E27FC236}">
                  <a16:creationId xmlns:a16="http://schemas.microsoft.com/office/drawing/2014/main" id="{22FD87E4-9987-9196-F4EC-F2F1EC0F4273}"/>
                </a:ext>
              </a:extLst>
            </p:cNvPr>
            <p:cNvSpPr>
              <a:spLocks/>
            </p:cNvSpPr>
            <p:nvPr/>
          </p:nvSpPr>
          <p:spPr>
            <a:xfrm>
              <a:off x="1695385" y="1917205"/>
              <a:ext cx="1673608" cy="17308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fr-FR" sz="1200" b="1">
                  <a:solidFill>
                    <a:schemeClr val="bg1"/>
                  </a:solidFill>
                </a:rPr>
                <a:t>ENTREPRISE EXTÉRIEURE</a:t>
              </a:r>
            </a:p>
          </p:txBody>
        </p:sp>
      </p:grpSp>
      <p:grpSp>
        <p:nvGrpSpPr>
          <p:cNvPr id="10" name="Groupe 9">
            <a:extLst>
              <a:ext uri="{FF2B5EF4-FFF2-40B4-BE49-F238E27FC236}">
                <a16:creationId xmlns:a16="http://schemas.microsoft.com/office/drawing/2014/main" id="{1AECC9FD-BA1A-A5CA-E7BF-4FA63DDF13D4}"/>
              </a:ext>
            </a:extLst>
          </p:cNvPr>
          <p:cNvGrpSpPr>
            <a:grpSpLocks/>
          </p:cNvGrpSpPr>
          <p:nvPr/>
        </p:nvGrpSpPr>
        <p:grpSpPr>
          <a:xfrm>
            <a:off x="174299" y="1020444"/>
            <a:ext cx="3888000" cy="5299200"/>
            <a:chOff x="1807907" y="1917205"/>
            <a:chExt cx="1554481" cy="2607276"/>
          </a:xfrm>
        </p:grpSpPr>
        <p:sp>
          <p:nvSpPr>
            <p:cNvPr id="11" name="Rectangle 10">
              <a:extLst>
                <a:ext uri="{FF2B5EF4-FFF2-40B4-BE49-F238E27FC236}">
                  <a16:creationId xmlns:a16="http://schemas.microsoft.com/office/drawing/2014/main" id="{11D47069-04DB-5F4E-65CB-4A9146ECC04B}"/>
                </a:ext>
              </a:extLst>
            </p:cNvPr>
            <p:cNvSpPr>
              <a:spLocks/>
            </p:cNvSpPr>
            <p:nvPr/>
          </p:nvSpPr>
          <p:spPr>
            <a:xfrm>
              <a:off x="1807907" y="2110327"/>
              <a:ext cx="1554480" cy="241415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fr-FR" sz="1351"/>
            </a:p>
          </p:txBody>
        </p:sp>
        <p:sp>
          <p:nvSpPr>
            <p:cNvPr id="14" name="Rectangle 13">
              <a:extLst>
                <a:ext uri="{FF2B5EF4-FFF2-40B4-BE49-F238E27FC236}">
                  <a16:creationId xmlns:a16="http://schemas.microsoft.com/office/drawing/2014/main" id="{356B3BEB-DE4F-41AE-6AAC-47EE31503ECB}"/>
                </a:ext>
              </a:extLst>
            </p:cNvPr>
            <p:cNvSpPr>
              <a:spLocks/>
            </p:cNvSpPr>
            <p:nvPr/>
          </p:nvSpPr>
          <p:spPr>
            <a:xfrm>
              <a:off x="1808798" y="1917205"/>
              <a:ext cx="1553590" cy="18264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fr-FR" sz="1200" b="1">
                  <a:solidFill>
                    <a:schemeClr val="bg1"/>
                  </a:solidFill>
                </a:rPr>
                <a:t>AGENT</a:t>
              </a:r>
            </a:p>
          </p:txBody>
        </p:sp>
      </p:grpSp>
      <p:grpSp>
        <p:nvGrpSpPr>
          <p:cNvPr id="15" name="Groupe 14">
            <a:extLst>
              <a:ext uri="{FF2B5EF4-FFF2-40B4-BE49-F238E27FC236}">
                <a16:creationId xmlns:a16="http://schemas.microsoft.com/office/drawing/2014/main" id="{ECA88B1F-05C3-2F49-3985-0C0DAA065825}"/>
              </a:ext>
            </a:extLst>
          </p:cNvPr>
          <p:cNvGrpSpPr>
            <a:grpSpLocks/>
          </p:cNvGrpSpPr>
          <p:nvPr/>
        </p:nvGrpSpPr>
        <p:grpSpPr>
          <a:xfrm>
            <a:off x="4154947" y="1021953"/>
            <a:ext cx="3888000" cy="5297695"/>
            <a:chOff x="1695385" y="1917205"/>
            <a:chExt cx="1673608" cy="2468754"/>
          </a:xfrm>
        </p:grpSpPr>
        <p:sp>
          <p:nvSpPr>
            <p:cNvPr id="16" name="Rectangle 15">
              <a:extLst>
                <a:ext uri="{FF2B5EF4-FFF2-40B4-BE49-F238E27FC236}">
                  <a16:creationId xmlns:a16="http://schemas.microsoft.com/office/drawing/2014/main" id="{9890B164-094D-B66D-9526-E280B2FDE5CA}"/>
                </a:ext>
              </a:extLst>
            </p:cNvPr>
            <p:cNvSpPr>
              <a:spLocks/>
            </p:cNvSpPr>
            <p:nvPr/>
          </p:nvSpPr>
          <p:spPr>
            <a:xfrm>
              <a:off x="1695385" y="2100218"/>
              <a:ext cx="1673608" cy="228574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fr-FR" sz="1351"/>
            </a:p>
          </p:txBody>
        </p:sp>
        <p:sp>
          <p:nvSpPr>
            <p:cNvPr id="17" name="Rectangle 16">
              <a:extLst>
                <a:ext uri="{FF2B5EF4-FFF2-40B4-BE49-F238E27FC236}">
                  <a16:creationId xmlns:a16="http://schemas.microsoft.com/office/drawing/2014/main" id="{DE4103E3-22C6-A8C8-E79A-0D0729132B3B}"/>
                </a:ext>
              </a:extLst>
            </p:cNvPr>
            <p:cNvSpPr>
              <a:spLocks/>
            </p:cNvSpPr>
            <p:nvPr/>
          </p:nvSpPr>
          <p:spPr>
            <a:xfrm>
              <a:off x="1695385" y="1917205"/>
              <a:ext cx="1673608" cy="17308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fr-FR" sz="1200" b="1">
                  <a:solidFill>
                    <a:schemeClr val="bg1"/>
                  </a:solidFill>
                </a:rPr>
                <a:t>SHS</a:t>
              </a:r>
            </a:p>
          </p:txBody>
        </p:sp>
      </p:grpSp>
      <p:sp>
        <p:nvSpPr>
          <p:cNvPr id="18" name="ZoneTexte 17">
            <a:extLst>
              <a:ext uri="{FF2B5EF4-FFF2-40B4-BE49-F238E27FC236}">
                <a16:creationId xmlns:a16="http://schemas.microsoft.com/office/drawing/2014/main" id="{64778F48-442C-6D59-5B69-9F4C028895F6}"/>
              </a:ext>
            </a:extLst>
          </p:cNvPr>
          <p:cNvSpPr txBox="1"/>
          <p:nvPr/>
        </p:nvSpPr>
        <p:spPr>
          <a:xfrm>
            <a:off x="873245" y="1473597"/>
            <a:ext cx="2490108" cy="454792"/>
          </a:xfrm>
          <a:prstGeom prst="roundRect">
            <a:avLst>
              <a:gd name="adj" fmla="val 50000"/>
            </a:avLst>
          </a:prstGeom>
          <a:solidFill>
            <a:srgbClr val="00A295"/>
          </a:solidFill>
          <a:ln>
            <a:solidFill>
              <a:schemeClr val="tx1"/>
            </a:solidFill>
          </a:ln>
        </p:spPr>
        <p:txBody>
          <a:bodyPr wrap="square" lIns="0" tIns="0" rIns="0" bIns="0" rtlCol="0" anchor="ctr">
            <a:spAutoFit/>
          </a:bodyPr>
          <a:lstStyle>
            <a:defPPr>
              <a:defRPr lang="fr-FR"/>
            </a:defPPr>
            <a:lvl1pPr algn="ctr">
              <a:defRPr sz="1051">
                <a:solidFill>
                  <a:schemeClr val="bg1"/>
                </a:solidFill>
                <a:latin typeface="+mj-lt"/>
              </a:defRPr>
            </a:lvl1pPr>
          </a:lstStyle>
          <a:p>
            <a:r>
              <a:rPr lang="fr-FR">
                <a:latin typeface="+mn-lt"/>
              </a:rPr>
              <a:t>L’établissement doit accueillir une société externe</a:t>
            </a:r>
          </a:p>
        </p:txBody>
      </p:sp>
      <p:sp>
        <p:nvSpPr>
          <p:cNvPr id="19" name="Rectangle 18">
            <a:extLst>
              <a:ext uri="{FF2B5EF4-FFF2-40B4-BE49-F238E27FC236}">
                <a16:creationId xmlns:a16="http://schemas.microsoft.com/office/drawing/2014/main" id="{E9D058CB-AF9E-91F9-08B8-105BDA7811B6}"/>
              </a:ext>
            </a:extLst>
          </p:cNvPr>
          <p:cNvSpPr/>
          <p:nvPr/>
        </p:nvSpPr>
        <p:spPr>
          <a:xfrm>
            <a:off x="483812" y="2191329"/>
            <a:ext cx="3271561" cy="454432"/>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fr-FR" sz="1200">
                <a:solidFill>
                  <a:schemeClr val="bg2">
                    <a:lumMod val="50000"/>
                  </a:schemeClr>
                </a:solidFill>
              </a:rPr>
              <a:t>Informe le service SHS de la venue d’une société dans l’établissement</a:t>
            </a:r>
          </a:p>
        </p:txBody>
      </p:sp>
      <p:sp>
        <p:nvSpPr>
          <p:cNvPr id="20" name="Organigramme : Décision 19">
            <a:extLst>
              <a:ext uri="{FF2B5EF4-FFF2-40B4-BE49-F238E27FC236}">
                <a16:creationId xmlns:a16="http://schemas.microsoft.com/office/drawing/2014/main" id="{AF7B6232-13AE-A487-F678-4FB7AD48D2F9}"/>
              </a:ext>
            </a:extLst>
          </p:cNvPr>
          <p:cNvSpPr/>
          <p:nvPr/>
        </p:nvSpPr>
        <p:spPr>
          <a:xfrm>
            <a:off x="5359682" y="2194329"/>
            <a:ext cx="1471436" cy="448432"/>
          </a:xfrm>
          <a:prstGeom prst="flowChartDecision">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fr-FR" sz="1200">
                <a:solidFill>
                  <a:schemeClr val="bg2">
                    <a:lumMod val="50000"/>
                  </a:schemeClr>
                </a:solidFill>
              </a:rPr>
              <a:t>Plan de prévention</a:t>
            </a:r>
          </a:p>
        </p:txBody>
      </p:sp>
      <p:sp>
        <p:nvSpPr>
          <p:cNvPr id="21" name="ZoneTexte 20">
            <a:extLst>
              <a:ext uri="{FF2B5EF4-FFF2-40B4-BE49-F238E27FC236}">
                <a16:creationId xmlns:a16="http://schemas.microsoft.com/office/drawing/2014/main" id="{31EA9AFB-1E7C-6407-D3E7-7FD86B6DE2EC}"/>
              </a:ext>
            </a:extLst>
          </p:cNvPr>
          <p:cNvSpPr txBox="1"/>
          <p:nvPr/>
        </p:nvSpPr>
        <p:spPr>
          <a:xfrm>
            <a:off x="5344565" y="2580773"/>
            <a:ext cx="754380" cy="276999"/>
          </a:xfrm>
          <a:prstGeom prst="rect">
            <a:avLst/>
          </a:prstGeom>
          <a:noFill/>
        </p:spPr>
        <p:txBody>
          <a:bodyPr wrap="square" lIns="0" rIns="0" rtlCol="0">
            <a:spAutoFit/>
          </a:bodyPr>
          <a:lstStyle/>
          <a:p>
            <a:pPr algn="ctr"/>
            <a:r>
              <a:rPr lang="fr-FR" sz="1200">
                <a:solidFill>
                  <a:schemeClr val="bg2">
                    <a:lumMod val="50000"/>
                  </a:schemeClr>
                </a:solidFill>
              </a:rPr>
              <a:t>Informel</a:t>
            </a:r>
          </a:p>
        </p:txBody>
      </p:sp>
      <p:sp>
        <p:nvSpPr>
          <p:cNvPr id="22" name="ZoneTexte 21">
            <a:extLst>
              <a:ext uri="{FF2B5EF4-FFF2-40B4-BE49-F238E27FC236}">
                <a16:creationId xmlns:a16="http://schemas.microsoft.com/office/drawing/2014/main" id="{B7A2E479-A862-46D4-AB20-2DB97CD071B8}"/>
              </a:ext>
            </a:extLst>
          </p:cNvPr>
          <p:cNvSpPr txBox="1"/>
          <p:nvPr/>
        </p:nvSpPr>
        <p:spPr>
          <a:xfrm>
            <a:off x="6627355" y="2138546"/>
            <a:ext cx="754380" cy="276999"/>
          </a:xfrm>
          <a:prstGeom prst="rect">
            <a:avLst/>
          </a:prstGeom>
          <a:noFill/>
        </p:spPr>
        <p:txBody>
          <a:bodyPr wrap="square" lIns="0" rIns="0" rtlCol="0">
            <a:spAutoFit/>
          </a:bodyPr>
          <a:lstStyle/>
          <a:p>
            <a:pPr algn="ctr"/>
            <a:r>
              <a:rPr lang="fr-FR" sz="1200">
                <a:solidFill>
                  <a:schemeClr val="bg2">
                    <a:lumMod val="50000"/>
                  </a:schemeClr>
                </a:solidFill>
              </a:rPr>
              <a:t>Formalisé</a:t>
            </a:r>
          </a:p>
        </p:txBody>
      </p:sp>
      <p:cxnSp>
        <p:nvCxnSpPr>
          <p:cNvPr id="24" name="Connecteur droit avec flèche 23">
            <a:extLst>
              <a:ext uri="{FF2B5EF4-FFF2-40B4-BE49-F238E27FC236}">
                <a16:creationId xmlns:a16="http://schemas.microsoft.com/office/drawing/2014/main" id="{8EF67E71-E04A-7E4D-10F3-528B7C6E214B}"/>
              </a:ext>
            </a:extLst>
          </p:cNvPr>
          <p:cNvCxnSpPr>
            <a:cxnSpLocks/>
            <a:stCxn id="19" idx="3"/>
            <a:endCxn id="20" idx="1"/>
          </p:cNvCxnSpPr>
          <p:nvPr/>
        </p:nvCxnSpPr>
        <p:spPr>
          <a:xfrm>
            <a:off x="3755373" y="2418545"/>
            <a:ext cx="1604311"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7" name="Connecteur droit avec flèche 26">
            <a:extLst>
              <a:ext uri="{FF2B5EF4-FFF2-40B4-BE49-F238E27FC236}">
                <a16:creationId xmlns:a16="http://schemas.microsoft.com/office/drawing/2014/main" id="{21076AF8-2B67-C642-A760-5587A46924EF}"/>
              </a:ext>
            </a:extLst>
          </p:cNvPr>
          <p:cNvCxnSpPr>
            <a:cxnSpLocks/>
            <a:stCxn id="18" idx="2"/>
            <a:endCxn id="19" idx="0"/>
          </p:cNvCxnSpPr>
          <p:nvPr/>
        </p:nvCxnSpPr>
        <p:spPr>
          <a:xfrm>
            <a:off x="2118299" y="1928389"/>
            <a:ext cx="1294" cy="26294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8" name="Rectangle 27">
            <a:extLst>
              <a:ext uri="{FF2B5EF4-FFF2-40B4-BE49-F238E27FC236}">
                <a16:creationId xmlns:a16="http://schemas.microsoft.com/office/drawing/2014/main" id="{F49D45CD-68DD-5E7A-0287-C898E0554AAE}"/>
              </a:ext>
            </a:extLst>
          </p:cNvPr>
          <p:cNvSpPr/>
          <p:nvPr/>
        </p:nvSpPr>
        <p:spPr>
          <a:xfrm>
            <a:off x="483812" y="3037783"/>
            <a:ext cx="3271561" cy="454432"/>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fr-FR" sz="1200">
                <a:solidFill>
                  <a:schemeClr val="bg2">
                    <a:lumMod val="50000"/>
                  </a:schemeClr>
                </a:solidFill>
              </a:rPr>
              <a:t>Fixe les conditions d’accès et modalités d’intervention directement auprès de l’établissement</a:t>
            </a:r>
          </a:p>
        </p:txBody>
      </p:sp>
      <p:cxnSp>
        <p:nvCxnSpPr>
          <p:cNvPr id="35" name="Connecteur : en angle 34">
            <a:extLst>
              <a:ext uri="{FF2B5EF4-FFF2-40B4-BE49-F238E27FC236}">
                <a16:creationId xmlns:a16="http://schemas.microsoft.com/office/drawing/2014/main" id="{EC6710EA-75D5-D775-CDB8-B03F6C1398C2}"/>
              </a:ext>
            </a:extLst>
          </p:cNvPr>
          <p:cNvCxnSpPr>
            <a:stCxn id="20" idx="2"/>
            <a:endCxn id="28" idx="0"/>
          </p:cNvCxnSpPr>
          <p:nvPr/>
        </p:nvCxnSpPr>
        <p:spPr>
          <a:xfrm rot="5400000">
            <a:off x="3909985" y="852369"/>
            <a:ext cx="395023" cy="3975809"/>
          </a:xfrm>
          <a:prstGeom prst="bentConnector3">
            <a:avLst/>
          </a:prstGeom>
          <a:ln>
            <a:tailEnd type="triangle"/>
          </a:ln>
        </p:spPr>
        <p:style>
          <a:lnRef idx="1">
            <a:schemeClr val="accent1"/>
          </a:lnRef>
          <a:fillRef idx="0">
            <a:schemeClr val="accent1"/>
          </a:fillRef>
          <a:effectRef idx="0">
            <a:schemeClr val="accent1"/>
          </a:effectRef>
          <a:fontRef idx="minor">
            <a:schemeClr val="tx1"/>
          </a:fontRef>
        </p:style>
      </p:cxnSp>
      <p:sp>
        <p:nvSpPr>
          <p:cNvPr id="36" name="Rectangle 35">
            <a:extLst>
              <a:ext uri="{FF2B5EF4-FFF2-40B4-BE49-F238E27FC236}">
                <a16:creationId xmlns:a16="http://schemas.microsoft.com/office/drawing/2014/main" id="{530F32B5-611C-60D1-0563-BC39DA3CFA59}"/>
              </a:ext>
            </a:extLst>
          </p:cNvPr>
          <p:cNvSpPr/>
          <p:nvPr/>
        </p:nvSpPr>
        <p:spPr>
          <a:xfrm>
            <a:off x="4459621" y="3040783"/>
            <a:ext cx="3271561" cy="931644"/>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fr-FR" sz="1200">
                <a:solidFill>
                  <a:schemeClr val="bg2">
                    <a:lumMod val="50000"/>
                  </a:schemeClr>
                </a:solidFill>
              </a:rPr>
              <a:t>Réalise une Inspection Commune Préalable (ICP) avec l’entreprise externe, le demandeur, le service SHS et un représentant du personnel de la F3SCT : évalue les risques liés à la coactivité entre l’entreprise extérieur et celle de l’établissement </a:t>
            </a:r>
          </a:p>
        </p:txBody>
      </p:sp>
      <p:cxnSp>
        <p:nvCxnSpPr>
          <p:cNvPr id="38" name="Connecteur : en angle 37">
            <a:extLst>
              <a:ext uri="{FF2B5EF4-FFF2-40B4-BE49-F238E27FC236}">
                <a16:creationId xmlns:a16="http://schemas.microsoft.com/office/drawing/2014/main" id="{05587121-8655-20D6-A54C-0BA830C35D03}"/>
              </a:ext>
            </a:extLst>
          </p:cNvPr>
          <p:cNvCxnSpPr>
            <a:cxnSpLocks/>
            <a:stCxn id="20" idx="3"/>
            <a:endCxn id="36" idx="3"/>
          </p:cNvCxnSpPr>
          <p:nvPr/>
        </p:nvCxnSpPr>
        <p:spPr>
          <a:xfrm>
            <a:off x="6831118" y="2418545"/>
            <a:ext cx="900063" cy="1088059"/>
          </a:xfrm>
          <a:prstGeom prst="bentConnector3">
            <a:avLst>
              <a:gd name="adj1" fmla="val 125398"/>
            </a:avLst>
          </a:prstGeom>
          <a:ln>
            <a:tailEnd type="triangle"/>
          </a:ln>
        </p:spPr>
        <p:style>
          <a:lnRef idx="1">
            <a:schemeClr val="accent1"/>
          </a:lnRef>
          <a:fillRef idx="0">
            <a:schemeClr val="accent1"/>
          </a:fillRef>
          <a:effectRef idx="0">
            <a:schemeClr val="accent1"/>
          </a:effectRef>
          <a:fontRef idx="minor">
            <a:schemeClr val="tx1"/>
          </a:fontRef>
        </p:style>
      </p:cxnSp>
      <p:sp>
        <p:nvSpPr>
          <p:cNvPr id="43" name="Rectangle 42">
            <a:extLst>
              <a:ext uri="{FF2B5EF4-FFF2-40B4-BE49-F238E27FC236}">
                <a16:creationId xmlns:a16="http://schemas.microsoft.com/office/drawing/2014/main" id="{C8190600-B55F-ECAA-9DEA-B380E5C63177}"/>
              </a:ext>
            </a:extLst>
          </p:cNvPr>
          <p:cNvSpPr/>
          <p:nvPr/>
        </p:nvSpPr>
        <p:spPr>
          <a:xfrm>
            <a:off x="4459621" y="4210525"/>
            <a:ext cx="3271561" cy="284707"/>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fr-FR" sz="1200">
                <a:solidFill>
                  <a:schemeClr val="bg2">
                    <a:lumMod val="50000"/>
                  </a:schemeClr>
                </a:solidFill>
              </a:rPr>
              <a:t>Rédige le plan de prévention des risques</a:t>
            </a:r>
          </a:p>
        </p:txBody>
      </p:sp>
      <p:sp>
        <p:nvSpPr>
          <p:cNvPr id="44" name="Rectangle 43">
            <a:extLst>
              <a:ext uri="{FF2B5EF4-FFF2-40B4-BE49-F238E27FC236}">
                <a16:creationId xmlns:a16="http://schemas.microsoft.com/office/drawing/2014/main" id="{BD051875-BBB0-4B1C-F67B-1282D7F5B328}"/>
              </a:ext>
            </a:extLst>
          </p:cNvPr>
          <p:cNvSpPr/>
          <p:nvPr/>
        </p:nvSpPr>
        <p:spPr>
          <a:xfrm>
            <a:off x="4459621" y="4733330"/>
            <a:ext cx="3271561" cy="395023"/>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fr-FR" sz="1200">
                <a:solidFill>
                  <a:schemeClr val="bg2">
                    <a:lumMod val="50000"/>
                  </a:schemeClr>
                </a:solidFill>
              </a:rPr>
              <a:t>Echange avec l’entreprise extérieur au sujet du contenu du plan de prévention formalisé</a:t>
            </a:r>
          </a:p>
        </p:txBody>
      </p:sp>
      <p:cxnSp>
        <p:nvCxnSpPr>
          <p:cNvPr id="46" name="Connecteur droit avec flèche 45">
            <a:extLst>
              <a:ext uri="{FF2B5EF4-FFF2-40B4-BE49-F238E27FC236}">
                <a16:creationId xmlns:a16="http://schemas.microsoft.com/office/drawing/2014/main" id="{4D14D1FF-DBEC-97F0-B106-1827EC98249B}"/>
              </a:ext>
            </a:extLst>
          </p:cNvPr>
          <p:cNvCxnSpPr>
            <a:stCxn id="36" idx="2"/>
            <a:endCxn id="43" idx="0"/>
          </p:cNvCxnSpPr>
          <p:nvPr/>
        </p:nvCxnSpPr>
        <p:spPr>
          <a:xfrm>
            <a:off x="6095399" y="3972426"/>
            <a:ext cx="0" cy="23810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8" name="Connecteur droit avec flèche 47">
            <a:extLst>
              <a:ext uri="{FF2B5EF4-FFF2-40B4-BE49-F238E27FC236}">
                <a16:creationId xmlns:a16="http://schemas.microsoft.com/office/drawing/2014/main" id="{54EA620F-6FEF-9162-83A5-BC789A1E2A9C}"/>
              </a:ext>
            </a:extLst>
          </p:cNvPr>
          <p:cNvCxnSpPr>
            <a:stCxn id="43" idx="2"/>
            <a:endCxn id="44" idx="0"/>
          </p:cNvCxnSpPr>
          <p:nvPr/>
        </p:nvCxnSpPr>
        <p:spPr>
          <a:xfrm>
            <a:off x="6095399" y="4495232"/>
            <a:ext cx="0" cy="23809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50" name="Rectangle 49">
            <a:extLst>
              <a:ext uri="{FF2B5EF4-FFF2-40B4-BE49-F238E27FC236}">
                <a16:creationId xmlns:a16="http://schemas.microsoft.com/office/drawing/2014/main" id="{6B5CF2D3-2165-FFDA-FDB1-5BAEFBF2B6A4}"/>
              </a:ext>
            </a:extLst>
          </p:cNvPr>
          <p:cNvSpPr/>
          <p:nvPr/>
        </p:nvSpPr>
        <p:spPr>
          <a:xfrm>
            <a:off x="8443814" y="4733330"/>
            <a:ext cx="3271561" cy="395023"/>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fr-FR" sz="1200">
                <a:solidFill>
                  <a:schemeClr val="bg2">
                    <a:lumMod val="50000"/>
                  </a:schemeClr>
                </a:solidFill>
              </a:rPr>
              <a:t>Signe le plan de prévention</a:t>
            </a:r>
          </a:p>
        </p:txBody>
      </p:sp>
      <p:sp>
        <p:nvSpPr>
          <p:cNvPr id="51" name="Rectangle 50">
            <a:extLst>
              <a:ext uri="{FF2B5EF4-FFF2-40B4-BE49-F238E27FC236}">
                <a16:creationId xmlns:a16="http://schemas.microsoft.com/office/drawing/2014/main" id="{F1829D8D-9C24-C58E-0408-3E293D1E12F9}"/>
              </a:ext>
            </a:extLst>
          </p:cNvPr>
          <p:cNvSpPr/>
          <p:nvPr/>
        </p:nvSpPr>
        <p:spPr>
          <a:xfrm>
            <a:off x="8443814" y="5381709"/>
            <a:ext cx="3271561" cy="395023"/>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fr-FR" sz="1200">
                <a:solidFill>
                  <a:schemeClr val="bg2">
                    <a:lumMod val="50000"/>
                  </a:schemeClr>
                </a:solidFill>
              </a:rPr>
              <a:t>Intervient dans l’établissement</a:t>
            </a:r>
          </a:p>
        </p:txBody>
      </p:sp>
      <p:cxnSp>
        <p:nvCxnSpPr>
          <p:cNvPr id="53" name="Connecteur droit avec flèche 52">
            <a:extLst>
              <a:ext uri="{FF2B5EF4-FFF2-40B4-BE49-F238E27FC236}">
                <a16:creationId xmlns:a16="http://schemas.microsoft.com/office/drawing/2014/main" id="{6D5F46BA-A78E-1C3E-0AB2-62182D2CB1EB}"/>
              </a:ext>
            </a:extLst>
          </p:cNvPr>
          <p:cNvCxnSpPr>
            <a:stCxn id="44" idx="3"/>
            <a:endCxn id="50" idx="1"/>
          </p:cNvCxnSpPr>
          <p:nvPr/>
        </p:nvCxnSpPr>
        <p:spPr>
          <a:xfrm flipV="1">
            <a:off x="7731180" y="4930842"/>
            <a:ext cx="712635" cy="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55" name="Connecteur droit avec flèche 54">
            <a:extLst>
              <a:ext uri="{FF2B5EF4-FFF2-40B4-BE49-F238E27FC236}">
                <a16:creationId xmlns:a16="http://schemas.microsoft.com/office/drawing/2014/main" id="{0681388D-30F8-7F01-F75D-77AA6520C49D}"/>
              </a:ext>
            </a:extLst>
          </p:cNvPr>
          <p:cNvCxnSpPr>
            <a:stCxn id="50" idx="2"/>
            <a:endCxn id="51" idx="0"/>
          </p:cNvCxnSpPr>
          <p:nvPr/>
        </p:nvCxnSpPr>
        <p:spPr>
          <a:xfrm>
            <a:off x="10079593" y="5128353"/>
            <a:ext cx="0" cy="25335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56" name="Ellipse 55">
            <a:extLst>
              <a:ext uri="{FF2B5EF4-FFF2-40B4-BE49-F238E27FC236}">
                <a16:creationId xmlns:a16="http://schemas.microsoft.com/office/drawing/2014/main" id="{78AC7C81-D278-D530-7190-F055DA7D369E}"/>
              </a:ext>
            </a:extLst>
          </p:cNvPr>
          <p:cNvSpPr/>
          <p:nvPr/>
        </p:nvSpPr>
        <p:spPr>
          <a:xfrm>
            <a:off x="9967283" y="6009215"/>
            <a:ext cx="224620" cy="224620"/>
          </a:xfrm>
          <a:prstGeom prst="ellipse">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200">
              <a:solidFill>
                <a:schemeClr val="bg2">
                  <a:lumMod val="50000"/>
                </a:schemeClr>
              </a:solidFill>
            </a:endParaRPr>
          </a:p>
        </p:txBody>
      </p:sp>
      <p:cxnSp>
        <p:nvCxnSpPr>
          <p:cNvPr id="57" name="Connecteur droit avec flèche 56">
            <a:extLst>
              <a:ext uri="{FF2B5EF4-FFF2-40B4-BE49-F238E27FC236}">
                <a16:creationId xmlns:a16="http://schemas.microsoft.com/office/drawing/2014/main" id="{6AEB78FC-760C-7CC6-D0A4-96C5E5E530C9}"/>
              </a:ext>
            </a:extLst>
          </p:cNvPr>
          <p:cNvCxnSpPr>
            <a:cxnSpLocks/>
            <a:stCxn id="51" idx="2"/>
            <a:endCxn id="56" idx="0"/>
          </p:cNvCxnSpPr>
          <p:nvPr/>
        </p:nvCxnSpPr>
        <p:spPr>
          <a:xfrm>
            <a:off x="10079593" y="5776730"/>
            <a:ext cx="0" cy="23248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5" name="Connecteur : en angle 4">
            <a:extLst>
              <a:ext uri="{FF2B5EF4-FFF2-40B4-BE49-F238E27FC236}">
                <a16:creationId xmlns:a16="http://schemas.microsoft.com/office/drawing/2014/main" id="{777803C2-1312-418B-DCFB-6913730A8FE1}"/>
              </a:ext>
            </a:extLst>
          </p:cNvPr>
          <p:cNvCxnSpPr>
            <a:cxnSpLocks/>
            <a:stCxn id="28" idx="2"/>
            <a:endCxn id="51" idx="1"/>
          </p:cNvCxnSpPr>
          <p:nvPr/>
        </p:nvCxnSpPr>
        <p:spPr>
          <a:xfrm rot="16200000" flipH="1">
            <a:off x="4238201" y="1373606"/>
            <a:ext cx="2087004" cy="6324223"/>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30644374"/>
      </p:ext>
    </p:extLst>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D12EEA9-0361-4A1C-9290-98F5885B1E5E}"/>
            </a:ext>
          </a:extLst>
        </p:cNvPr>
        <p:cNvGrpSpPr/>
        <p:nvPr/>
      </p:nvGrpSpPr>
      <p:grpSpPr>
        <a:xfrm>
          <a:off x="0" y="0"/>
          <a:ext cx="0" cy="0"/>
          <a:chOff x="0" y="0"/>
          <a:chExt cx="0" cy="0"/>
        </a:xfrm>
      </p:grpSpPr>
      <p:sp>
        <p:nvSpPr>
          <p:cNvPr id="2" name="Titre 1">
            <a:extLst>
              <a:ext uri="{FF2B5EF4-FFF2-40B4-BE49-F238E27FC236}">
                <a16:creationId xmlns:a16="http://schemas.microsoft.com/office/drawing/2014/main" id="{CC3BE9E4-C126-F4A6-D656-9ED9AFC5C6B5}"/>
              </a:ext>
            </a:extLst>
          </p:cNvPr>
          <p:cNvSpPr>
            <a:spLocks noGrp="1"/>
          </p:cNvSpPr>
          <p:nvPr>
            <p:ph type="title"/>
          </p:nvPr>
        </p:nvSpPr>
        <p:spPr/>
        <p:txBody>
          <a:bodyPr>
            <a:normAutofit/>
          </a:bodyPr>
          <a:lstStyle/>
          <a:p>
            <a:r>
              <a:rPr lang="fr-FR"/>
              <a:t>Autres demandes</a:t>
            </a:r>
          </a:p>
        </p:txBody>
      </p:sp>
      <p:sp>
        <p:nvSpPr>
          <p:cNvPr id="33" name="Espace réservé du contenu 2">
            <a:extLst>
              <a:ext uri="{FF2B5EF4-FFF2-40B4-BE49-F238E27FC236}">
                <a16:creationId xmlns:a16="http://schemas.microsoft.com/office/drawing/2014/main" id="{4B3490CD-C7E1-07D0-DB94-C32F6B8D8F0D}"/>
              </a:ext>
            </a:extLst>
          </p:cNvPr>
          <p:cNvSpPr>
            <a:spLocks noGrp="1"/>
          </p:cNvSpPr>
          <p:nvPr>
            <p:ph sz="quarter" idx="10"/>
          </p:nvPr>
        </p:nvSpPr>
        <p:spPr/>
        <p:txBody>
          <a:bodyPr/>
          <a:lstStyle/>
          <a:p>
            <a:r>
              <a:rPr lang="fr-FR"/>
              <a:t>SHS</a:t>
            </a:r>
          </a:p>
        </p:txBody>
      </p:sp>
      <p:grpSp>
        <p:nvGrpSpPr>
          <p:cNvPr id="7" name="Groupe 6">
            <a:extLst>
              <a:ext uri="{FF2B5EF4-FFF2-40B4-BE49-F238E27FC236}">
                <a16:creationId xmlns:a16="http://schemas.microsoft.com/office/drawing/2014/main" id="{1728D893-899A-ADBA-2F1D-FEF25E0EF5C1}"/>
              </a:ext>
            </a:extLst>
          </p:cNvPr>
          <p:cNvGrpSpPr>
            <a:grpSpLocks/>
          </p:cNvGrpSpPr>
          <p:nvPr/>
        </p:nvGrpSpPr>
        <p:grpSpPr>
          <a:xfrm>
            <a:off x="2161679" y="1033885"/>
            <a:ext cx="3888000" cy="5302097"/>
            <a:chOff x="1807907" y="1917205"/>
            <a:chExt cx="1554481" cy="2607276"/>
          </a:xfrm>
        </p:grpSpPr>
        <p:sp>
          <p:nvSpPr>
            <p:cNvPr id="8" name="Rectangle 7">
              <a:extLst>
                <a:ext uri="{FF2B5EF4-FFF2-40B4-BE49-F238E27FC236}">
                  <a16:creationId xmlns:a16="http://schemas.microsoft.com/office/drawing/2014/main" id="{3BA88AB2-F2EE-E4E9-8095-B0C8BD1CBBA2}"/>
                </a:ext>
              </a:extLst>
            </p:cNvPr>
            <p:cNvSpPr>
              <a:spLocks/>
            </p:cNvSpPr>
            <p:nvPr/>
          </p:nvSpPr>
          <p:spPr>
            <a:xfrm>
              <a:off x="1807907" y="2110327"/>
              <a:ext cx="1554480" cy="241415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fr-FR" sz="1351"/>
            </a:p>
          </p:txBody>
        </p:sp>
        <p:sp>
          <p:nvSpPr>
            <p:cNvPr id="9" name="Rectangle 8">
              <a:extLst>
                <a:ext uri="{FF2B5EF4-FFF2-40B4-BE49-F238E27FC236}">
                  <a16:creationId xmlns:a16="http://schemas.microsoft.com/office/drawing/2014/main" id="{9F4E06A9-66F1-E579-D884-B001193BD683}"/>
                </a:ext>
              </a:extLst>
            </p:cNvPr>
            <p:cNvSpPr>
              <a:spLocks/>
            </p:cNvSpPr>
            <p:nvPr/>
          </p:nvSpPr>
          <p:spPr>
            <a:xfrm>
              <a:off x="1808798" y="1917205"/>
              <a:ext cx="1553590" cy="18264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fr-FR" sz="1200" b="1">
                  <a:solidFill>
                    <a:schemeClr val="bg1"/>
                  </a:solidFill>
                </a:rPr>
                <a:t>COLLABORATEUR DANS UN LABORATOIRE</a:t>
              </a:r>
            </a:p>
          </p:txBody>
        </p:sp>
      </p:grpSp>
      <p:grpSp>
        <p:nvGrpSpPr>
          <p:cNvPr id="10" name="Groupe 9">
            <a:extLst>
              <a:ext uri="{FF2B5EF4-FFF2-40B4-BE49-F238E27FC236}">
                <a16:creationId xmlns:a16="http://schemas.microsoft.com/office/drawing/2014/main" id="{F7094A39-AA81-5DDF-0EDF-E03E0D7EEE23}"/>
              </a:ext>
            </a:extLst>
          </p:cNvPr>
          <p:cNvGrpSpPr>
            <a:grpSpLocks/>
          </p:cNvGrpSpPr>
          <p:nvPr/>
        </p:nvGrpSpPr>
        <p:grpSpPr>
          <a:xfrm>
            <a:off x="6142324" y="1038286"/>
            <a:ext cx="3888000" cy="5297695"/>
            <a:chOff x="1695385" y="1917205"/>
            <a:chExt cx="1673608" cy="2468754"/>
          </a:xfrm>
        </p:grpSpPr>
        <p:sp>
          <p:nvSpPr>
            <p:cNvPr id="11" name="Rectangle 10">
              <a:extLst>
                <a:ext uri="{FF2B5EF4-FFF2-40B4-BE49-F238E27FC236}">
                  <a16:creationId xmlns:a16="http://schemas.microsoft.com/office/drawing/2014/main" id="{AB4E9E0E-6599-9249-D18C-6FFF7B797D1F}"/>
                </a:ext>
              </a:extLst>
            </p:cNvPr>
            <p:cNvSpPr>
              <a:spLocks/>
            </p:cNvSpPr>
            <p:nvPr/>
          </p:nvSpPr>
          <p:spPr>
            <a:xfrm>
              <a:off x="1695385" y="2100218"/>
              <a:ext cx="1673608" cy="228574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fr-FR" sz="1351"/>
            </a:p>
          </p:txBody>
        </p:sp>
        <p:sp>
          <p:nvSpPr>
            <p:cNvPr id="12" name="Rectangle 11">
              <a:extLst>
                <a:ext uri="{FF2B5EF4-FFF2-40B4-BE49-F238E27FC236}">
                  <a16:creationId xmlns:a16="http://schemas.microsoft.com/office/drawing/2014/main" id="{7CFEF266-A796-4837-C6FA-546319C85C71}"/>
                </a:ext>
              </a:extLst>
            </p:cNvPr>
            <p:cNvSpPr>
              <a:spLocks/>
            </p:cNvSpPr>
            <p:nvPr/>
          </p:nvSpPr>
          <p:spPr>
            <a:xfrm>
              <a:off x="1695385" y="1917205"/>
              <a:ext cx="1673608" cy="17308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fr-FR" sz="1200" b="1">
                  <a:solidFill>
                    <a:schemeClr val="bg1"/>
                  </a:solidFill>
                </a:rPr>
                <a:t>SHS</a:t>
              </a:r>
            </a:p>
          </p:txBody>
        </p:sp>
      </p:grpSp>
      <p:sp>
        <p:nvSpPr>
          <p:cNvPr id="3" name="ZoneTexte 2">
            <a:extLst>
              <a:ext uri="{FF2B5EF4-FFF2-40B4-BE49-F238E27FC236}">
                <a16:creationId xmlns:a16="http://schemas.microsoft.com/office/drawing/2014/main" id="{C7F5F8C9-0ED5-F4BC-C4C6-D92F2BD4520D}"/>
              </a:ext>
            </a:extLst>
          </p:cNvPr>
          <p:cNvSpPr txBox="1"/>
          <p:nvPr/>
        </p:nvSpPr>
        <p:spPr>
          <a:xfrm>
            <a:off x="2360849" y="1958917"/>
            <a:ext cx="3489660" cy="682189"/>
          </a:xfrm>
          <a:prstGeom prst="roundRect">
            <a:avLst>
              <a:gd name="adj" fmla="val 50000"/>
            </a:avLst>
          </a:prstGeom>
          <a:solidFill>
            <a:srgbClr val="00A295"/>
          </a:solidFill>
          <a:ln>
            <a:solidFill>
              <a:schemeClr val="tx1"/>
            </a:solidFill>
          </a:ln>
        </p:spPr>
        <p:txBody>
          <a:bodyPr wrap="square" lIns="0" tIns="0" rIns="0" bIns="0" rtlCol="0" anchor="ctr">
            <a:spAutoFit/>
          </a:bodyPr>
          <a:lstStyle>
            <a:defPPr>
              <a:defRPr lang="fr-FR"/>
            </a:defPPr>
            <a:lvl1pPr algn="ctr">
              <a:defRPr sz="1051">
                <a:solidFill>
                  <a:schemeClr val="bg1"/>
                </a:solidFill>
                <a:latin typeface="+mj-lt"/>
              </a:defRPr>
            </a:lvl1pPr>
          </a:lstStyle>
          <a:p>
            <a:r>
              <a:rPr lang="fr-FR">
                <a:latin typeface="+mn-lt"/>
              </a:rPr>
              <a:t>Un utilisateur a une demande ou une déclaration à effectuer (par exemple : détection d’une odeur dans un laboratoire)</a:t>
            </a:r>
          </a:p>
        </p:txBody>
      </p:sp>
      <p:sp>
        <p:nvSpPr>
          <p:cNvPr id="19" name="Rectangle 18">
            <a:extLst>
              <a:ext uri="{FF2B5EF4-FFF2-40B4-BE49-F238E27FC236}">
                <a16:creationId xmlns:a16="http://schemas.microsoft.com/office/drawing/2014/main" id="{522D4764-4C01-A15F-6777-473D10623EB0}"/>
              </a:ext>
            </a:extLst>
          </p:cNvPr>
          <p:cNvSpPr/>
          <p:nvPr/>
        </p:nvSpPr>
        <p:spPr>
          <a:xfrm>
            <a:off x="2700955" y="2939358"/>
            <a:ext cx="2809447" cy="356400"/>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fr-FR" sz="1200">
                <a:solidFill>
                  <a:schemeClr val="bg2">
                    <a:lumMod val="50000"/>
                  </a:schemeClr>
                </a:solidFill>
              </a:rPr>
              <a:t>Transmet sa demande ou sa déclaration par mail</a:t>
            </a:r>
          </a:p>
        </p:txBody>
      </p:sp>
      <p:sp>
        <p:nvSpPr>
          <p:cNvPr id="24" name="Rectangle 23">
            <a:extLst>
              <a:ext uri="{FF2B5EF4-FFF2-40B4-BE49-F238E27FC236}">
                <a16:creationId xmlns:a16="http://schemas.microsoft.com/office/drawing/2014/main" id="{533794AE-72E5-E07F-41CA-FFF8DBBB7DC7}"/>
              </a:ext>
            </a:extLst>
          </p:cNvPr>
          <p:cNvSpPr/>
          <p:nvPr/>
        </p:nvSpPr>
        <p:spPr>
          <a:xfrm>
            <a:off x="6680214" y="3669141"/>
            <a:ext cx="2809447" cy="613182"/>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fr-FR" sz="1200">
                <a:solidFill>
                  <a:schemeClr val="bg2">
                    <a:lumMod val="50000"/>
                  </a:schemeClr>
                </a:solidFill>
              </a:rPr>
              <a:t>Envoie sa réponse à la demande (réponse à une question, problème traité, service fait…) </a:t>
            </a:r>
          </a:p>
        </p:txBody>
      </p:sp>
      <p:sp>
        <p:nvSpPr>
          <p:cNvPr id="126" name="Ellipse 125">
            <a:extLst>
              <a:ext uri="{FF2B5EF4-FFF2-40B4-BE49-F238E27FC236}">
                <a16:creationId xmlns:a16="http://schemas.microsoft.com/office/drawing/2014/main" id="{C5C18373-396D-07EF-FDF0-DF3322272FE6}"/>
              </a:ext>
            </a:extLst>
          </p:cNvPr>
          <p:cNvSpPr/>
          <p:nvPr/>
        </p:nvSpPr>
        <p:spPr>
          <a:xfrm>
            <a:off x="7972627" y="4572532"/>
            <a:ext cx="224620" cy="224620"/>
          </a:xfrm>
          <a:prstGeom prst="ellipse">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200">
              <a:solidFill>
                <a:schemeClr val="bg2">
                  <a:lumMod val="50000"/>
                </a:schemeClr>
              </a:solidFill>
            </a:endParaRPr>
          </a:p>
        </p:txBody>
      </p:sp>
      <p:sp>
        <p:nvSpPr>
          <p:cNvPr id="23" name="Rectangle 22">
            <a:extLst>
              <a:ext uri="{FF2B5EF4-FFF2-40B4-BE49-F238E27FC236}">
                <a16:creationId xmlns:a16="http://schemas.microsoft.com/office/drawing/2014/main" id="{0068143B-A909-8BBA-06F6-C6F26BEDBF16}"/>
              </a:ext>
            </a:extLst>
          </p:cNvPr>
          <p:cNvSpPr/>
          <p:nvPr/>
        </p:nvSpPr>
        <p:spPr>
          <a:xfrm>
            <a:off x="6680214" y="2939358"/>
            <a:ext cx="2809447" cy="356400"/>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fr-FR" sz="1200">
                <a:solidFill>
                  <a:schemeClr val="bg2">
                    <a:lumMod val="50000"/>
                  </a:schemeClr>
                </a:solidFill>
              </a:rPr>
              <a:t>Prend en compte la demande et y répond</a:t>
            </a:r>
          </a:p>
        </p:txBody>
      </p:sp>
      <p:pic>
        <p:nvPicPr>
          <p:cNvPr id="17" name="Graphique 16" descr="Adresse de courrier avec un remplissage uni">
            <a:extLst>
              <a:ext uri="{FF2B5EF4-FFF2-40B4-BE49-F238E27FC236}">
                <a16:creationId xmlns:a16="http://schemas.microsoft.com/office/drawing/2014/main" id="{F64A8270-6CC4-E742-E6C5-6E0437536868}"/>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5325240" y="3210071"/>
            <a:ext cx="181753" cy="181753"/>
          </a:xfrm>
          <a:prstGeom prst="rect">
            <a:avLst/>
          </a:prstGeom>
        </p:spPr>
      </p:pic>
      <p:cxnSp>
        <p:nvCxnSpPr>
          <p:cNvPr id="25" name="Connecteur droit avec flèche 24">
            <a:extLst>
              <a:ext uri="{FF2B5EF4-FFF2-40B4-BE49-F238E27FC236}">
                <a16:creationId xmlns:a16="http://schemas.microsoft.com/office/drawing/2014/main" id="{75570E99-A9A7-CE03-7CE4-858D707A795C}"/>
              </a:ext>
            </a:extLst>
          </p:cNvPr>
          <p:cNvCxnSpPr>
            <a:cxnSpLocks/>
            <a:stCxn id="19" idx="3"/>
            <a:endCxn id="23" idx="1"/>
          </p:cNvCxnSpPr>
          <p:nvPr/>
        </p:nvCxnSpPr>
        <p:spPr>
          <a:xfrm>
            <a:off x="5510402" y="3117557"/>
            <a:ext cx="1169813"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93" name="Connecteur droit avec flèche 92">
            <a:extLst>
              <a:ext uri="{FF2B5EF4-FFF2-40B4-BE49-F238E27FC236}">
                <a16:creationId xmlns:a16="http://schemas.microsoft.com/office/drawing/2014/main" id="{AB75D05F-0AD4-7F7F-C6B1-78D9116D625C}"/>
              </a:ext>
            </a:extLst>
          </p:cNvPr>
          <p:cNvCxnSpPr>
            <a:cxnSpLocks/>
            <a:stCxn id="24" idx="2"/>
            <a:endCxn id="126" idx="0"/>
          </p:cNvCxnSpPr>
          <p:nvPr/>
        </p:nvCxnSpPr>
        <p:spPr>
          <a:xfrm flipH="1">
            <a:off x="8084937" y="4282323"/>
            <a:ext cx="1" cy="29020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7" name="Connecteur droit avec flèche 26">
            <a:extLst>
              <a:ext uri="{FF2B5EF4-FFF2-40B4-BE49-F238E27FC236}">
                <a16:creationId xmlns:a16="http://schemas.microsoft.com/office/drawing/2014/main" id="{A5E2BDB1-DC2C-6E0B-8572-8E588C4BF481}"/>
              </a:ext>
            </a:extLst>
          </p:cNvPr>
          <p:cNvCxnSpPr>
            <a:cxnSpLocks/>
            <a:stCxn id="23" idx="2"/>
            <a:endCxn id="24" idx="0"/>
          </p:cNvCxnSpPr>
          <p:nvPr/>
        </p:nvCxnSpPr>
        <p:spPr>
          <a:xfrm>
            <a:off x="8084938" y="3295758"/>
            <a:ext cx="0" cy="37338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3" name="Connecteur droit avec flèche 12">
            <a:extLst>
              <a:ext uri="{FF2B5EF4-FFF2-40B4-BE49-F238E27FC236}">
                <a16:creationId xmlns:a16="http://schemas.microsoft.com/office/drawing/2014/main" id="{E4277406-50F3-2693-9C64-A8A1A53D06D6}"/>
              </a:ext>
            </a:extLst>
          </p:cNvPr>
          <p:cNvCxnSpPr>
            <a:cxnSpLocks/>
            <a:stCxn id="3" idx="2"/>
            <a:endCxn id="19" idx="0"/>
          </p:cNvCxnSpPr>
          <p:nvPr/>
        </p:nvCxnSpPr>
        <p:spPr>
          <a:xfrm>
            <a:off x="4105679" y="2641106"/>
            <a:ext cx="0" cy="29825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50439417"/>
      </p:ext>
    </p:extLst>
  </p:cSld>
  <p:clrMapOvr>
    <a:masterClrMapping/>
  </p:clrMapOvr>
</p:sld>
</file>

<file path=ppt/theme/theme1.xml><?xml version="1.0" encoding="utf-8"?>
<a:theme xmlns:a="http://schemas.openxmlformats.org/drawingml/2006/main" name="Thème Office">
  <a:themeElements>
    <a:clrScheme name="Personnalisé 3">
      <a:dk1>
        <a:sysClr val="windowText" lastClr="000000"/>
      </a:dk1>
      <a:lt1>
        <a:sysClr val="window" lastClr="FFFFFF"/>
      </a:lt1>
      <a:dk2>
        <a:srgbClr val="1F497D"/>
      </a:dk2>
      <a:lt2>
        <a:srgbClr val="FFFFFF"/>
      </a:lt2>
      <a:accent1>
        <a:srgbClr val="4F81BD"/>
      </a:accent1>
      <a:accent2>
        <a:srgbClr val="C0504D"/>
      </a:accent2>
      <a:accent3>
        <a:srgbClr val="00A295"/>
      </a:accent3>
      <a:accent4>
        <a:srgbClr val="8064A2"/>
      </a:accent4>
      <a:accent5>
        <a:srgbClr val="646464"/>
      </a:accent5>
      <a:accent6>
        <a:srgbClr val="F79646"/>
      </a:accent6>
      <a:hlink>
        <a:srgbClr val="0000FF"/>
      </a:hlink>
      <a:folHlink>
        <a:srgbClr val="800080"/>
      </a:folHlink>
    </a:clrScheme>
    <a:fontScheme name="Personnalisé 4">
      <a:majorFont>
        <a:latin typeface="Myriad Pro"/>
        <a:ea typeface=""/>
        <a:cs typeface=""/>
      </a:majorFont>
      <a:minorFont>
        <a:latin typeface="Myriad Pro"/>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hème Offic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Override1.xml><?xml version="1.0" encoding="utf-8"?>
<a:themeOverride xmlns:a="http://schemas.openxmlformats.org/drawingml/2006/main">
  <a:clrScheme name="Personnalisé 3">
    <a:dk1>
      <a:sysClr val="windowText" lastClr="000000"/>
    </a:dk1>
    <a:lt1>
      <a:sysClr val="window" lastClr="FFFFFF"/>
    </a:lt1>
    <a:dk2>
      <a:srgbClr val="1F497D"/>
    </a:dk2>
    <a:lt2>
      <a:srgbClr val="FFFFFF"/>
    </a:lt2>
    <a:accent1>
      <a:srgbClr val="4F81BD"/>
    </a:accent1>
    <a:accent2>
      <a:srgbClr val="C0504D"/>
    </a:accent2>
    <a:accent3>
      <a:srgbClr val="00A295"/>
    </a:accent3>
    <a:accent4>
      <a:srgbClr val="8064A2"/>
    </a:accent4>
    <a:accent5>
      <a:srgbClr val="646464"/>
    </a:accent5>
    <a:accent6>
      <a:srgbClr val="F79646"/>
    </a:accent6>
    <a:hlink>
      <a:srgbClr val="0000FF"/>
    </a:hlink>
    <a:folHlink>
      <a:srgbClr val="800080"/>
    </a:folHlink>
  </a:clrScheme>
</a:themeOverride>
</file>

<file path=ppt/theme/themeOverride2.xml><?xml version="1.0" encoding="utf-8"?>
<a:themeOverride xmlns:a="http://schemas.openxmlformats.org/drawingml/2006/main">
  <a:clrScheme name="Personnalisé 3">
    <a:dk1>
      <a:sysClr val="windowText" lastClr="000000"/>
    </a:dk1>
    <a:lt1>
      <a:sysClr val="window" lastClr="FFFFFF"/>
    </a:lt1>
    <a:dk2>
      <a:srgbClr val="1F497D"/>
    </a:dk2>
    <a:lt2>
      <a:srgbClr val="FFFFFF"/>
    </a:lt2>
    <a:accent1>
      <a:srgbClr val="4F81BD"/>
    </a:accent1>
    <a:accent2>
      <a:srgbClr val="C0504D"/>
    </a:accent2>
    <a:accent3>
      <a:srgbClr val="00A295"/>
    </a:accent3>
    <a:accent4>
      <a:srgbClr val="8064A2"/>
    </a:accent4>
    <a:accent5>
      <a:srgbClr val="646464"/>
    </a:accent5>
    <a:accent6>
      <a:srgbClr val="F79646"/>
    </a:accent6>
    <a:hlink>
      <a:srgbClr val="0000FF"/>
    </a:hlink>
    <a:folHlink>
      <a:srgbClr val="800080"/>
    </a:folHlink>
  </a:clrScheme>
</a:themeOverride>
</file>

<file path=ppt/theme/themeOverride3.xml><?xml version="1.0" encoding="utf-8"?>
<a:themeOverride xmlns:a="http://schemas.openxmlformats.org/drawingml/2006/main">
  <a:clrScheme name="Personnalisé 3">
    <a:dk1>
      <a:sysClr val="windowText" lastClr="000000"/>
    </a:dk1>
    <a:lt1>
      <a:sysClr val="window" lastClr="FFFFFF"/>
    </a:lt1>
    <a:dk2>
      <a:srgbClr val="1F497D"/>
    </a:dk2>
    <a:lt2>
      <a:srgbClr val="FFFFFF"/>
    </a:lt2>
    <a:accent1>
      <a:srgbClr val="4F81BD"/>
    </a:accent1>
    <a:accent2>
      <a:srgbClr val="C0504D"/>
    </a:accent2>
    <a:accent3>
      <a:srgbClr val="00A295"/>
    </a:accent3>
    <a:accent4>
      <a:srgbClr val="8064A2"/>
    </a:accent4>
    <a:accent5>
      <a:srgbClr val="646464"/>
    </a:accent5>
    <a:accent6>
      <a:srgbClr val="F79646"/>
    </a:accent6>
    <a:hlink>
      <a:srgbClr val="0000FF"/>
    </a:hlink>
    <a:folHlink>
      <a:srgbClr val="800080"/>
    </a:folHlink>
  </a:clrScheme>
</a:themeOverride>
</file>

<file path=ppt/theme/themeOverride4.xml><?xml version="1.0" encoding="utf-8"?>
<a:themeOverride xmlns:a="http://schemas.openxmlformats.org/drawingml/2006/main">
  <a:clrScheme name="Personnalisé 3">
    <a:dk1>
      <a:sysClr val="windowText" lastClr="000000"/>
    </a:dk1>
    <a:lt1>
      <a:sysClr val="window" lastClr="FFFFFF"/>
    </a:lt1>
    <a:dk2>
      <a:srgbClr val="1F497D"/>
    </a:dk2>
    <a:lt2>
      <a:srgbClr val="FFFFFF"/>
    </a:lt2>
    <a:accent1>
      <a:srgbClr val="4F81BD"/>
    </a:accent1>
    <a:accent2>
      <a:srgbClr val="C0504D"/>
    </a:accent2>
    <a:accent3>
      <a:srgbClr val="00A295"/>
    </a:accent3>
    <a:accent4>
      <a:srgbClr val="8064A2"/>
    </a:accent4>
    <a:accent5>
      <a:srgbClr val="646464"/>
    </a:accent5>
    <a:accent6>
      <a:srgbClr val="F79646"/>
    </a:accent6>
    <a:hlink>
      <a:srgbClr val="0000FF"/>
    </a:hlink>
    <a:folHlink>
      <a:srgbClr val="800080"/>
    </a:folHlink>
  </a:clrScheme>
</a:themeOverride>
</file>

<file path=ppt/theme/themeOverride5.xml><?xml version="1.0" encoding="utf-8"?>
<a:themeOverride xmlns:a="http://schemas.openxmlformats.org/drawingml/2006/main">
  <a:clrScheme name="Personnalisé 3">
    <a:dk1>
      <a:sysClr val="windowText" lastClr="000000"/>
    </a:dk1>
    <a:lt1>
      <a:sysClr val="window" lastClr="FFFFFF"/>
    </a:lt1>
    <a:dk2>
      <a:srgbClr val="1F497D"/>
    </a:dk2>
    <a:lt2>
      <a:srgbClr val="FFFFFF"/>
    </a:lt2>
    <a:accent1>
      <a:srgbClr val="4F81BD"/>
    </a:accent1>
    <a:accent2>
      <a:srgbClr val="C0504D"/>
    </a:accent2>
    <a:accent3>
      <a:srgbClr val="00A295"/>
    </a:accent3>
    <a:accent4>
      <a:srgbClr val="8064A2"/>
    </a:accent4>
    <a:accent5>
      <a:srgbClr val="646464"/>
    </a:accent5>
    <a:accent6>
      <a:srgbClr val="F79646"/>
    </a:accent6>
    <a:hlink>
      <a:srgbClr val="0000FF"/>
    </a:hlink>
    <a:folHlink>
      <a:srgbClr val="800080"/>
    </a:folHlink>
  </a:clrScheme>
</a:themeOverride>
</file>

<file path=ppt/theme/themeOverride6.xml><?xml version="1.0" encoding="utf-8"?>
<a:themeOverride xmlns:a="http://schemas.openxmlformats.org/drawingml/2006/main">
  <a:clrScheme name="Personnalisé 3">
    <a:dk1>
      <a:sysClr val="windowText" lastClr="000000"/>
    </a:dk1>
    <a:lt1>
      <a:sysClr val="window" lastClr="FFFFFF"/>
    </a:lt1>
    <a:dk2>
      <a:srgbClr val="1F497D"/>
    </a:dk2>
    <a:lt2>
      <a:srgbClr val="FFFFFF"/>
    </a:lt2>
    <a:accent1>
      <a:srgbClr val="4F81BD"/>
    </a:accent1>
    <a:accent2>
      <a:srgbClr val="C0504D"/>
    </a:accent2>
    <a:accent3>
      <a:srgbClr val="00A295"/>
    </a:accent3>
    <a:accent4>
      <a:srgbClr val="8064A2"/>
    </a:accent4>
    <a:accent5>
      <a:srgbClr val="646464"/>
    </a:accent5>
    <a:accent6>
      <a:srgbClr val="F79646"/>
    </a:accent6>
    <a:hlink>
      <a:srgbClr val="0000FF"/>
    </a:hlink>
    <a:folHlink>
      <a:srgbClr val="800080"/>
    </a:folHlink>
  </a:clr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6FE8BF7FAF085D498188161B7AE2490B" ma:contentTypeVersion="4" ma:contentTypeDescription="Crée un document." ma:contentTypeScope="" ma:versionID="d16d6c8ba37c56395c3adb70032dc905">
  <xsd:schema xmlns:xsd="http://www.w3.org/2001/XMLSchema" xmlns:xs="http://www.w3.org/2001/XMLSchema" xmlns:p="http://schemas.microsoft.com/office/2006/metadata/properties" xmlns:ns2="4fe792c5-4478-42b6-b0a4-8159896178df" targetNamespace="http://schemas.microsoft.com/office/2006/metadata/properties" ma:root="true" ma:fieldsID="b06f714b9420ded353b4eeef8b55afea" ns2:_="">
    <xsd:import namespace="4fe792c5-4478-42b6-b0a4-8159896178df"/>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4fe792c5-4478-42b6-b0a4-8159896178df"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e de contenu"/>
        <xsd:element ref="dc:title" minOccurs="0" maxOccurs="1" ma:index="4" ma:displayName="Titr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5968C16C-46C1-45D1-BF02-7CBADAB3F8DF}">
  <ds:schemaRefs>
    <ds:schemaRef ds:uri="4fe792c5-4478-42b6-b0a4-8159896178df"/>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customXml/itemProps2.xml><?xml version="1.0" encoding="utf-8"?>
<ds:datastoreItem xmlns:ds="http://schemas.openxmlformats.org/officeDocument/2006/customXml" ds:itemID="{B72464CE-2F10-47EE-A255-5445CA267E21}">
  <ds:schemaRefs>
    <ds:schemaRef ds:uri="http://schemas.microsoft.com/sharepoint/v3/contenttype/forms"/>
  </ds:schemaRefs>
</ds:datastoreItem>
</file>

<file path=customXml/itemProps3.xml><?xml version="1.0" encoding="utf-8"?>
<ds:datastoreItem xmlns:ds="http://schemas.openxmlformats.org/officeDocument/2006/customXml" ds:itemID="{EA38A8C4-E951-4611-9D66-319FBC1C8084}">
  <ds:schemaRefs>
    <ds:schemaRef ds:uri="4fe792c5-4478-42b6-b0a4-8159896178df"/>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docProps/app.xml><?xml version="1.0" encoding="utf-8"?>
<Properties xmlns="http://schemas.openxmlformats.org/officeDocument/2006/extended-properties" xmlns:vt="http://schemas.openxmlformats.org/officeDocument/2006/docPropsVTypes">
  <Template/>
  <Application>Microsoft Office PowerPoint</Application>
  <PresentationFormat>Grand écran</PresentationFormat>
  <Slides>91</Slides>
  <Notes>6</Notes>
  <HiddenSlides>0</HiddenSlides>
  <ScaleCrop>false</ScaleCrop>
  <HeadingPairs>
    <vt:vector size="4" baseType="variant">
      <vt:variant>
        <vt:lpstr>Thème</vt:lpstr>
      </vt:variant>
      <vt:variant>
        <vt:i4>1</vt:i4>
      </vt:variant>
      <vt:variant>
        <vt:lpstr>Titres des diapositives</vt:lpstr>
      </vt:variant>
      <vt:variant>
        <vt:i4>91</vt:i4>
      </vt:variant>
    </vt:vector>
  </HeadingPairs>
  <TitlesOfParts>
    <vt:vector size="92" baseType="lpstr">
      <vt:lpstr>Thème Office</vt:lpstr>
      <vt:lpstr>Présentation PowerPoint</vt:lpstr>
      <vt:lpstr>Présentation PowerPoint</vt:lpstr>
      <vt:lpstr>Présentation PowerPoint</vt:lpstr>
      <vt:lpstr>Achat de matériel au magasin</vt:lpstr>
      <vt:lpstr>Achat de matériel (autre qu’au magasin)</vt:lpstr>
      <vt:lpstr>Consulter ses crédits d’achat restants</vt:lpstr>
      <vt:lpstr>Demande d’impressions</vt:lpstr>
      <vt:lpstr>Demande de création de carte d’accès (hors étudiant et doctorant)</vt:lpstr>
      <vt:lpstr>Demande de prolongation d’une carte d’accès (hors étudiant et doctorant)</vt:lpstr>
      <vt:lpstr>Demande de visiteur</vt:lpstr>
      <vt:lpstr>Demande d’accès au parking (à effectuer min. 48h avant la date de présence)</vt:lpstr>
      <vt:lpstr>Demande d’interventions : Bâtiments / Maintenance (Elec, plomberie, CVC*, serrure)</vt:lpstr>
      <vt:lpstr>Demande de travaux de déménagement, d’aménagement et de rénovations des locaux</vt:lpstr>
      <vt:lpstr>Demande d’événements : événements étudiants</vt:lpstr>
      <vt:lpstr>Demande d’événements internes</vt:lpstr>
      <vt:lpstr>Demande d’événements externes</vt:lpstr>
      <vt:lpstr>Processus de création client et facturation</vt:lpstr>
      <vt:lpstr>Processus organisation de l’événement</vt:lpstr>
      <vt:lpstr>Demande d’installation d’un nouvel équipement scientifique</vt:lpstr>
      <vt:lpstr>Demande d’encodage d’une carte étudiante (scolarité ou thèse)</vt:lpstr>
      <vt:lpstr>Présentation PowerPoint</vt:lpstr>
      <vt:lpstr>Demande d’ajout d’utilisateur (nouvel arrivant)</vt:lpstr>
      <vt:lpstr>Configuration de PC (hors UMR)</vt:lpstr>
      <vt:lpstr>Configuration de PC (UMR)</vt:lpstr>
      <vt:lpstr>Demande de création des profils étudiants</vt:lpstr>
      <vt:lpstr>Offboarding – Agent de l'école</vt:lpstr>
      <vt:lpstr>Offboarding – Personnel hébergé</vt:lpstr>
      <vt:lpstr>Demande de services</vt:lpstr>
      <vt:lpstr>Déclaration d’incident</vt:lpstr>
      <vt:lpstr>Présentation PowerPoint</vt:lpstr>
      <vt:lpstr>Ajout d’un nouveau tiers</vt:lpstr>
      <vt:lpstr>Demande d’assistance Sifac</vt:lpstr>
      <vt:lpstr>Virement interne (réallouer des crédits)</vt:lpstr>
      <vt:lpstr>Installer des crédits sur convention ou contrat</vt:lpstr>
      <vt:lpstr>Bilan financier d’un contrat</vt:lpstr>
      <vt:lpstr>Demande de facturation ponctuelle de prestation</vt:lpstr>
      <vt:lpstr>Demande de facturation des contrats de professionnalisation (étudiants alternants)</vt:lpstr>
      <vt:lpstr>Autre demande</vt:lpstr>
      <vt:lpstr>Paiement par carte bancaire</vt:lpstr>
      <vt:lpstr>Présentation PowerPoint</vt:lpstr>
      <vt:lpstr>Choix de son mode de restauration</vt:lpstr>
      <vt:lpstr>Souscrire à la PSC</vt:lpstr>
      <vt:lpstr>Souscrire un abonnement de transport (+ mobilité durable)</vt:lpstr>
      <vt:lpstr>Demande de mobilité (mutation, détachement, disponibilité)</vt:lpstr>
      <vt:lpstr>Déclarer une demande de congé</vt:lpstr>
      <vt:lpstr>Demande d’annulation d’un congé inscrit dans l’outil (Oris Congé)</vt:lpstr>
      <vt:lpstr>Demande de congé exceptionnel</vt:lpstr>
      <vt:lpstr>Demande Congé Longue Maladie (CLM) – Demande initiale Demande de prolongement Congé Longue Maladie à demi-traitement Demande de Congé Longue Durée (CLD)</vt:lpstr>
      <vt:lpstr>Demande Congé Longue Maladie (CLM) – Prolongation à plein traitement</vt:lpstr>
      <vt:lpstr>Demande de temps partiel</vt:lpstr>
      <vt:lpstr>Déclaration accident de service / trajet - Titulaire</vt:lpstr>
      <vt:lpstr>Déclaration de prolongation en cas d’accident de service / trajet – Titulaire </vt:lpstr>
      <vt:lpstr>Déclaration accident de service / trajet - Contractuel</vt:lpstr>
      <vt:lpstr>Demande de télétravail – Demande initiale</vt:lpstr>
      <vt:lpstr>Demande de télétravail exceptionnel</vt:lpstr>
      <vt:lpstr>Traitement des congés non consommés</vt:lpstr>
      <vt:lpstr>Compte Epargne Temps (1/2)</vt:lpstr>
      <vt:lpstr>Compte Epargne Temps (2/2)</vt:lpstr>
      <vt:lpstr>Demande de cumul</vt:lpstr>
      <vt:lpstr>Déclaration des vacations à l’extérieur</vt:lpstr>
      <vt:lpstr>Demande d’aide concernant les enfants à charge</vt:lpstr>
      <vt:lpstr>Entretien professionnel</vt:lpstr>
      <vt:lpstr>Demande de recrutement (enseignant - chercheur) – 1/2</vt:lpstr>
      <vt:lpstr>Demande de recrutement (enseignant - chercheur) – 2/2</vt:lpstr>
      <vt:lpstr>Demande de recrutement (Doctorants, Post-docs, IGE) Contractuels de la population Enseignants-Chercheurs</vt:lpstr>
      <vt:lpstr>Demande de recrutement (équipe et contractuels)</vt:lpstr>
      <vt:lpstr>Campagne de promotion (pour les ITRF et EC)</vt:lpstr>
      <vt:lpstr>Demande de formation disponible dans le catalogue de l’école interne</vt:lpstr>
      <vt:lpstr>Demande de formation non disponible sur le catalogue</vt:lpstr>
      <vt:lpstr>OnBoarding – J-7</vt:lpstr>
      <vt:lpstr>OnBoarding – Jour J</vt:lpstr>
      <vt:lpstr>OnBoarding – J+30</vt:lpstr>
      <vt:lpstr>OffBoarding</vt:lpstr>
      <vt:lpstr>Médecine de prévention</vt:lpstr>
      <vt:lpstr>Présentation PowerPoint</vt:lpstr>
      <vt:lpstr>Convention de stage Exemple : Stage de 3ème</vt:lpstr>
      <vt:lpstr>Conseil juridique Cas 1 : Je ne sais pas ce que je veux</vt:lpstr>
      <vt:lpstr>Elaboration d’une convention Cas 2 : J’ai une idée de ce dont j’ai besoin // Exemple : « Mise en place d’une collaboration de recherche »</vt:lpstr>
      <vt:lpstr>Elaboration d’un contrat Cas 3 : Je suis un apporteur d’affaires et je veux signer mon contrat externe</vt:lpstr>
      <vt:lpstr>Mise en signature</vt:lpstr>
      <vt:lpstr>Convention pour doctorant ou chercheur étranger</vt:lpstr>
      <vt:lpstr>Avis du FSD (Fonctionnaire Sécurité Défense)</vt:lpstr>
      <vt:lpstr>Présentation PowerPoint</vt:lpstr>
      <vt:lpstr>Onboarding – tout agent de l’établissement</vt:lpstr>
      <vt:lpstr>Onboarding - laboratoire</vt:lpstr>
      <vt:lpstr>Demande des étudiants pour une validation de protocole expérimental</vt:lpstr>
      <vt:lpstr>Demande d’accès des étudiants dans les laboratoires</vt:lpstr>
      <vt:lpstr>Déclaration en préfecture pour accueil de public</vt:lpstr>
      <vt:lpstr>Demande de validation pour réception de nouveaux équipements</vt:lpstr>
      <vt:lpstr>Accueil d'une entreprise extérieure</vt:lpstr>
      <vt:lpstr>Autres demandes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FRANCOIS</dc:creator>
  <cp:revision>6</cp:revision>
  <dcterms:created xsi:type="dcterms:W3CDTF">2019-09-28T13:32:08Z</dcterms:created>
  <dcterms:modified xsi:type="dcterms:W3CDTF">2025-07-11T12:35:57Z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0x0101006FE8BF7FAF085D498188161B7AE2490B</vt:lpwstr>
  </property>
</Properties>
</file>